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0" r:id="rId1"/>
  </p:sldMasterIdLst>
  <p:notesMasterIdLst>
    <p:notesMasterId r:id="rId61"/>
  </p:notesMasterIdLst>
  <p:sldIdLst>
    <p:sldId id="364" r:id="rId2"/>
    <p:sldId id="277" r:id="rId3"/>
    <p:sldId id="366" r:id="rId4"/>
    <p:sldId id="367" r:id="rId5"/>
    <p:sldId id="376" r:id="rId6"/>
    <p:sldId id="365" r:id="rId7"/>
    <p:sldId id="368" r:id="rId8"/>
    <p:sldId id="377" r:id="rId9"/>
    <p:sldId id="302" r:id="rId10"/>
    <p:sldId id="379" r:id="rId11"/>
    <p:sldId id="380" r:id="rId12"/>
    <p:sldId id="357" r:id="rId13"/>
    <p:sldId id="369" r:id="rId14"/>
    <p:sldId id="382" r:id="rId15"/>
    <p:sldId id="383" r:id="rId16"/>
    <p:sldId id="403" r:id="rId17"/>
    <p:sldId id="381" r:id="rId18"/>
    <p:sldId id="358" r:id="rId19"/>
    <p:sldId id="384" r:id="rId20"/>
    <p:sldId id="385" r:id="rId21"/>
    <p:sldId id="386" r:id="rId22"/>
    <p:sldId id="387" r:id="rId23"/>
    <p:sldId id="404" r:id="rId24"/>
    <p:sldId id="370" r:id="rId25"/>
    <p:sldId id="388" r:id="rId26"/>
    <p:sldId id="359" r:id="rId27"/>
    <p:sldId id="361" r:id="rId28"/>
    <p:sldId id="389" r:id="rId29"/>
    <p:sldId id="371" r:id="rId30"/>
    <p:sldId id="390" r:id="rId31"/>
    <p:sldId id="372" r:id="rId32"/>
    <p:sldId id="374" r:id="rId33"/>
    <p:sldId id="362" r:id="rId34"/>
    <p:sldId id="375" r:id="rId35"/>
    <p:sldId id="378" r:id="rId36"/>
    <p:sldId id="391" r:id="rId37"/>
    <p:sldId id="360" r:id="rId38"/>
    <p:sldId id="405" r:id="rId39"/>
    <p:sldId id="392" r:id="rId40"/>
    <p:sldId id="260" r:id="rId41"/>
    <p:sldId id="349" r:id="rId42"/>
    <p:sldId id="399" r:id="rId43"/>
    <p:sldId id="400" r:id="rId44"/>
    <p:sldId id="401" r:id="rId45"/>
    <p:sldId id="402" r:id="rId46"/>
    <p:sldId id="305" r:id="rId47"/>
    <p:sldId id="393" r:id="rId48"/>
    <p:sldId id="363" r:id="rId49"/>
    <p:sldId id="273" r:id="rId50"/>
    <p:sldId id="394" r:id="rId51"/>
    <p:sldId id="395" r:id="rId52"/>
    <p:sldId id="354" r:id="rId53"/>
    <p:sldId id="396" r:id="rId54"/>
    <p:sldId id="261" r:id="rId55"/>
    <p:sldId id="355" r:id="rId56"/>
    <p:sldId id="356" r:id="rId57"/>
    <p:sldId id="263" r:id="rId58"/>
    <p:sldId id="398" r:id="rId59"/>
    <p:sldId id="397" r:id="rId60"/>
  </p:sldIdLst>
  <p:sldSz cx="9144000" cy="5143500" type="screen16x9"/>
  <p:notesSz cx="6858000" cy="9144000"/>
  <p:embeddedFontLst>
    <p:embeddedFont>
      <p:font typeface="Roboto" panose="020B0604020202020204" charset="0"/>
      <p:regular r:id="rId62"/>
      <p:bold r:id="rId63"/>
      <p:italic r:id="rId64"/>
      <p:boldItalic r:id="rId65"/>
    </p:embeddedFont>
    <p:embeddedFont>
      <p:font typeface="Merriweather Sans" panose="020B0604020202020204" charset="0"/>
      <p:regular r:id="rId66"/>
      <p:bold r:id="rId67"/>
      <p:italic r:id="rId68"/>
      <p:boldItalic r:id="rId69"/>
    </p:embeddedFont>
    <p:embeddedFont>
      <p:font typeface="Paytone One" panose="020B0604020202020204" charset="0"/>
      <p:regular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pos="2880">
          <p15:clr>
            <a:srgbClr val="9AA0A6"/>
          </p15:clr>
        </p15:guide>
        <p15:guide id="2" pos="1182">
          <p15:clr>
            <a:srgbClr val="9AA0A6"/>
          </p15:clr>
        </p15:guide>
        <p15:guide id="3" pos="4578">
          <p15:clr>
            <a:srgbClr val="9AA0A6"/>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D4B"/>
    <a:srgbClr val="FBB040"/>
    <a:srgbClr val="FA45BB"/>
    <a:srgbClr val="008A80"/>
    <a:srgbClr val="DF3C41"/>
    <a:srgbClr val="3D88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934EF35-4423-448D-B62A-A35E71C44567}">
  <a:tblStyle styleId="{D934EF35-4423-448D-B62A-A35E71C445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4660"/>
  </p:normalViewPr>
  <p:slideViewPr>
    <p:cSldViewPr snapToGrid="0">
      <p:cViewPr varScale="1">
        <p:scale>
          <a:sx n="113" d="100"/>
          <a:sy n="113" d="100"/>
        </p:scale>
        <p:origin x="-624" y="-102"/>
      </p:cViewPr>
      <p:guideLst>
        <p:guide orient="horz" pos="1620"/>
        <p:guide pos="2880"/>
        <p:guide pos="1182"/>
        <p:guide pos="45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2.fntdata"/><Relationship Id="rId68"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406248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9"/>
        <p:cNvGrpSpPr/>
        <p:nvPr/>
      </p:nvGrpSpPr>
      <p:grpSpPr>
        <a:xfrm>
          <a:off x="0" y="0"/>
          <a:ext cx="0" cy="0"/>
          <a:chOff x="0" y="0"/>
          <a:chExt cx="0" cy="0"/>
        </a:xfrm>
      </p:grpSpPr>
      <p:sp>
        <p:nvSpPr>
          <p:cNvPr id="9370" name="Google Shape;937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71" name="Google Shape;937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517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a:extLst>
            <a:ext uri="{FF2B5EF4-FFF2-40B4-BE49-F238E27FC236}">
              <a16:creationId xmlns:a16="http://schemas.microsoft.com/office/drawing/2014/main" xmlns="" id="{96E2D414-70B6-7A5E-957B-E6D7BDCED0CB}"/>
            </a:ext>
          </a:extLst>
        </p:cNvPr>
        <p:cNvGrpSpPr/>
        <p:nvPr/>
      </p:nvGrpSpPr>
      <p:grpSpPr>
        <a:xfrm>
          <a:off x="0" y="0"/>
          <a:ext cx="0" cy="0"/>
          <a:chOff x="0" y="0"/>
          <a:chExt cx="0" cy="0"/>
        </a:xfrm>
      </p:grpSpPr>
      <p:sp>
        <p:nvSpPr>
          <p:cNvPr id="10399" name="Google Shape;10399;ge29eec0a18_0_1062:notes">
            <a:extLst>
              <a:ext uri="{FF2B5EF4-FFF2-40B4-BE49-F238E27FC236}">
                <a16:creationId xmlns:a16="http://schemas.microsoft.com/office/drawing/2014/main" xmlns="" id="{0EF04171-C273-60BF-0C04-67BE44B203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a:extLst>
              <a:ext uri="{FF2B5EF4-FFF2-40B4-BE49-F238E27FC236}">
                <a16:creationId xmlns:a16="http://schemas.microsoft.com/office/drawing/2014/main" xmlns="" id="{C53ED797-C8D1-EC98-6967-A32AA4929D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001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2"/>
        <p:cNvGrpSpPr/>
        <p:nvPr/>
      </p:nvGrpSpPr>
      <p:grpSpPr>
        <a:xfrm>
          <a:off x="0" y="0"/>
          <a:ext cx="0" cy="0"/>
          <a:chOff x="0" y="0"/>
          <a:chExt cx="0" cy="0"/>
        </a:xfrm>
      </p:grpSpPr>
      <p:sp>
        <p:nvSpPr>
          <p:cNvPr id="9673" name="Google Shape;9673;gb80b453125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4" name="Google Shape;9674;gb80b453125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2">
          <a:extLst>
            <a:ext uri="{FF2B5EF4-FFF2-40B4-BE49-F238E27FC236}">
              <a16:creationId xmlns:a16="http://schemas.microsoft.com/office/drawing/2014/main" xmlns="" id="{9D4125D6-1161-D29F-9F59-4D8D02422E32}"/>
            </a:ext>
          </a:extLst>
        </p:cNvPr>
        <p:cNvGrpSpPr/>
        <p:nvPr/>
      </p:nvGrpSpPr>
      <p:grpSpPr>
        <a:xfrm>
          <a:off x="0" y="0"/>
          <a:ext cx="0" cy="0"/>
          <a:chOff x="0" y="0"/>
          <a:chExt cx="0" cy="0"/>
        </a:xfrm>
      </p:grpSpPr>
      <p:sp>
        <p:nvSpPr>
          <p:cNvPr id="9673" name="Google Shape;9673;gb80b453125_0_545:notes">
            <a:extLst>
              <a:ext uri="{FF2B5EF4-FFF2-40B4-BE49-F238E27FC236}">
                <a16:creationId xmlns:a16="http://schemas.microsoft.com/office/drawing/2014/main" xmlns="" id="{4CF8DC30-2584-18CF-D1E7-6BEDCE0E11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4" name="Google Shape;9674;gb80b453125_0_545:notes">
            <a:extLst>
              <a:ext uri="{FF2B5EF4-FFF2-40B4-BE49-F238E27FC236}">
                <a16:creationId xmlns:a16="http://schemas.microsoft.com/office/drawing/2014/main" xmlns="" id="{DE4D3D2D-E9DE-C6E5-3E89-B404E92B68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81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2">
          <a:extLst>
            <a:ext uri="{FF2B5EF4-FFF2-40B4-BE49-F238E27FC236}">
              <a16:creationId xmlns:a16="http://schemas.microsoft.com/office/drawing/2014/main" xmlns="" id="{C2417F84-4EAF-AAE9-D726-80D5B06BD9F9}"/>
            </a:ext>
          </a:extLst>
        </p:cNvPr>
        <p:cNvGrpSpPr/>
        <p:nvPr/>
      </p:nvGrpSpPr>
      <p:grpSpPr>
        <a:xfrm>
          <a:off x="0" y="0"/>
          <a:ext cx="0" cy="0"/>
          <a:chOff x="0" y="0"/>
          <a:chExt cx="0" cy="0"/>
        </a:xfrm>
      </p:grpSpPr>
      <p:sp>
        <p:nvSpPr>
          <p:cNvPr id="9673" name="Google Shape;9673;gb80b453125_0_545:notes">
            <a:extLst>
              <a:ext uri="{FF2B5EF4-FFF2-40B4-BE49-F238E27FC236}">
                <a16:creationId xmlns:a16="http://schemas.microsoft.com/office/drawing/2014/main" xmlns="" id="{6F728BAB-25FF-4351-879D-AC80DB0F9A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4" name="Google Shape;9674;gb80b453125_0_545:notes">
            <a:extLst>
              <a:ext uri="{FF2B5EF4-FFF2-40B4-BE49-F238E27FC236}">
                <a16:creationId xmlns:a16="http://schemas.microsoft.com/office/drawing/2014/main" xmlns="" id="{8A51F12A-A632-C5CD-4189-3B394E613C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933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2">
          <a:extLst>
            <a:ext uri="{FF2B5EF4-FFF2-40B4-BE49-F238E27FC236}">
              <a16:creationId xmlns:a16="http://schemas.microsoft.com/office/drawing/2014/main" xmlns="" id="{4803440A-EB53-6993-60D6-5AA441029229}"/>
            </a:ext>
          </a:extLst>
        </p:cNvPr>
        <p:cNvGrpSpPr/>
        <p:nvPr/>
      </p:nvGrpSpPr>
      <p:grpSpPr>
        <a:xfrm>
          <a:off x="0" y="0"/>
          <a:ext cx="0" cy="0"/>
          <a:chOff x="0" y="0"/>
          <a:chExt cx="0" cy="0"/>
        </a:xfrm>
      </p:grpSpPr>
      <p:sp>
        <p:nvSpPr>
          <p:cNvPr id="9673" name="Google Shape;9673;gb80b453125_0_545:notes">
            <a:extLst>
              <a:ext uri="{FF2B5EF4-FFF2-40B4-BE49-F238E27FC236}">
                <a16:creationId xmlns:a16="http://schemas.microsoft.com/office/drawing/2014/main" xmlns="" id="{98371562-33F3-81FF-7291-EA1BE7A12F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4" name="Google Shape;9674;gb80b453125_0_545:notes">
            <a:extLst>
              <a:ext uri="{FF2B5EF4-FFF2-40B4-BE49-F238E27FC236}">
                <a16:creationId xmlns:a16="http://schemas.microsoft.com/office/drawing/2014/main" xmlns="" id="{411C1181-9EE9-B9A9-3EC8-61268E577C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58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2">
          <a:extLst>
            <a:ext uri="{FF2B5EF4-FFF2-40B4-BE49-F238E27FC236}">
              <a16:creationId xmlns:a16="http://schemas.microsoft.com/office/drawing/2014/main" xmlns="" id="{A1B12831-B150-ED07-7568-F1D6EAC8624E}"/>
            </a:ext>
          </a:extLst>
        </p:cNvPr>
        <p:cNvGrpSpPr/>
        <p:nvPr/>
      </p:nvGrpSpPr>
      <p:grpSpPr>
        <a:xfrm>
          <a:off x="0" y="0"/>
          <a:ext cx="0" cy="0"/>
          <a:chOff x="0" y="0"/>
          <a:chExt cx="0" cy="0"/>
        </a:xfrm>
      </p:grpSpPr>
      <p:sp>
        <p:nvSpPr>
          <p:cNvPr id="9673" name="Google Shape;9673;gb80b453125_0_545:notes">
            <a:extLst>
              <a:ext uri="{FF2B5EF4-FFF2-40B4-BE49-F238E27FC236}">
                <a16:creationId xmlns:a16="http://schemas.microsoft.com/office/drawing/2014/main" xmlns="" id="{75C004F9-206F-AAEE-E93A-812432DAD4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4" name="Google Shape;9674;gb80b453125_0_545:notes">
            <a:extLst>
              <a:ext uri="{FF2B5EF4-FFF2-40B4-BE49-F238E27FC236}">
                <a16:creationId xmlns:a16="http://schemas.microsoft.com/office/drawing/2014/main" xmlns="" id="{E2BACF1D-01D6-5C18-8FB5-061740D248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6153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5"/>
        <p:cNvGrpSpPr/>
        <p:nvPr/>
      </p:nvGrpSpPr>
      <p:grpSpPr>
        <a:xfrm>
          <a:off x="0" y="0"/>
          <a:ext cx="0" cy="0"/>
          <a:chOff x="0" y="0"/>
          <a:chExt cx="0" cy="0"/>
        </a:xfrm>
      </p:grpSpPr>
      <p:sp>
        <p:nvSpPr>
          <p:cNvPr id="12526" name="Google Shape;12526;ge35b0c3294_0_3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7" name="Google Shape;12527;ge35b0c3294_0_3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5">
          <a:extLst>
            <a:ext uri="{FF2B5EF4-FFF2-40B4-BE49-F238E27FC236}">
              <a16:creationId xmlns:a16="http://schemas.microsoft.com/office/drawing/2014/main" xmlns="" id="{8177DDB2-6975-1EE8-0058-D285F8BE0F48}"/>
            </a:ext>
          </a:extLst>
        </p:cNvPr>
        <p:cNvGrpSpPr/>
        <p:nvPr/>
      </p:nvGrpSpPr>
      <p:grpSpPr>
        <a:xfrm>
          <a:off x="0" y="0"/>
          <a:ext cx="0" cy="0"/>
          <a:chOff x="0" y="0"/>
          <a:chExt cx="0" cy="0"/>
        </a:xfrm>
      </p:grpSpPr>
      <p:sp>
        <p:nvSpPr>
          <p:cNvPr id="12526" name="Google Shape;12526;ge35b0c3294_0_3634:notes">
            <a:extLst>
              <a:ext uri="{FF2B5EF4-FFF2-40B4-BE49-F238E27FC236}">
                <a16:creationId xmlns:a16="http://schemas.microsoft.com/office/drawing/2014/main" xmlns="" id="{7F1E74A5-D863-9EA6-263E-AB16908B09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7" name="Google Shape;12527;ge35b0c3294_0_3634:notes">
            <a:extLst>
              <a:ext uri="{FF2B5EF4-FFF2-40B4-BE49-F238E27FC236}">
                <a16:creationId xmlns:a16="http://schemas.microsoft.com/office/drawing/2014/main" xmlns="" id="{5760319B-8CEB-EBA3-E833-F6DD68B79E3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303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0"/>
        <p:cNvGrpSpPr/>
        <p:nvPr/>
      </p:nvGrpSpPr>
      <p:grpSpPr>
        <a:xfrm>
          <a:off x="0" y="0"/>
          <a:ext cx="0" cy="0"/>
          <a:chOff x="0" y="0"/>
          <a:chExt cx="0" cy="0"/>
        </a:xfrm>
      </p:grpSpPr>
      <p:sp>
        <p:nvSpPr>
          <p:cNvPr id="10331" name="Google Shape;10331;ge35b0c32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2" name="Google Shape;10332;ge35b0c32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6"/>
        <p:cNvGrpSpPr/>
        <p:nvPr/>
      </p:nvGrpSpPr>
      <p:grpSpPr>
        <a:xfrm>
          <a:off x="0" y="0"/>
          <a:ext cx="0" cy="0"/>
          <a:chOff x="0" y="0"/>
          <a:chExt cx="0" cy="0"/>
        </a:xfrm>
      </p:grpSpPr>
      <p:sp>
        <p:nvSpPr>
          <p:cNvPr id="9827" name="Google Shape;9827;ge16f73f216_0_1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8" name="Google Shape;9828;ge16f73f216_0_1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p:cNvGrpSpPr/>
        <p:nvPr/>
      </p:nvGrpSpPr>
      <p:grpSpPr>
        <a:xfrm>
          <a:off x="0" y="0"/>
          <a:ext cx="0" cy="0"/>
          <a:chOff x="0" y="0"/>
          <a:chExt cx="0" cy="0"/>
        </a:xfrm>
      </p:grpSpPr>
      <p:sp>
        <p:nvSpPr>
          <p:cNvPr id="10399" name="Google Shape;10399;ge29eec0a18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2"/>
        <p:cNvGrpSpPr/>
        <p:nvPr/>
      </p:nvGrpSpPr>
      <p:grpSpPr>
        <a:xfrm>
          <a:off x="0" y="0"/>
          <a:ext cx="0" cy="0"/>
          <a:chOff x="0" y="0"/>
          <a:chExt cx="0" cy="0"/>
        </a:xfrm>
      </p:grpSpPr>
      <p:sp>
        <p:nvSpPr>
          <p:cNvPr id="9913" name="Google Shape;9913;ge16f73f216_0_2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4" name="Google Shape;9914;ge16f73f216_0_2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2">
          <a:extLst>
            <a:ext uri="{FF2B5EF4-FFF2-40B4-BE49-F238E27FC236}">
              <a16:creationId xmlns:a16="http://schemas.microsoft.com/office/drawing/2014/main" xmlns="" id="{29D7DCDC-529F-C396-8E8F-75575D825C7F}"/>
            </a:ext>
          </a:extLst>
        </p:cNvPr>
        <p:cNvGrpSpPr/>
        <p:nvPr/>
      </p:nvGrpSpPr>
      <p:grpSpPr>
        <a:xfrm>
          <a:off x="0" y="0"/>
          <a:ext cx="0" cy="0"/>
          <a:chOff x="0" y="0"/>
          <a:chExt cx="0" cy="0"/>
        </a:xfrm>
      </p:grpSpPr>
      <p:sp>
        <p:nvSpPr>
          <p:cNvPr id="9913" name="Google Shape;9913;ge16f73f216_0_2416:notes">
            <a:extLst>
              <a:ext uri="{FF2B5EF4-FFF2-40B4-BE49-F238E27FC236}">
                <a16:creationId xmlns:a16="http://schemas.microsoft.com/office/drawing/2014/main" xmlns="" id="{5B17929F-EF3E-70E9-8BBB-D5DB0593D2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4" name="Google Shape;9914;ge16f73f216_0_2416:notes">
            <a:extLst>
              <a:ext uri="{FF2B5EF4-FFF2-40B4-BE49-F238E27FC236}">
                <a16:creationId xmlns:a16="http://schemas.microsoft.com/office/drawing/2014/main" xmlns="" id="{2EACC5C3-250F-1CA8-8C19-A623451E20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9381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2">
          <a:extLst>
            <a:ext uri="{FF2B5EF4-FFF2-40B4-BE49-F238E27FC236}">
              <a16:creationId xmlns:a16="http://schemas.microsoft.com/office/drawing/2014/main" xmlns="" id="{EA2B1524-E41B-9D31-9864-8CE64E096DCF}"/>
            </a:ext>
          </a:extLst>
        </p:cNvPr>
        <p:cNvGrpSpPr/>
        <p:nvPr/>
      </p:nvGrpSpPr>
      <p:grpSpPr>
        <a:xfrm>
          <a:off x="0" y="0"/>
          <a:ext cx="0" cy="0"/>
          <a:chOff x="0" y="0"/>
          <a:chExt cx="0" cy="0"/>
        </a:xfrm>
      </p:grpSpPr>
      <p:sp>
        <p:nvSpPr>
          <p:cNvPr id="9913" name="Google Shape;9913;ge16f73f216_0_2416:notes">
            <a:extLst>
              <a:ext uri="{FF2B5EF4-FFF2-40B4-BE49-F238E27FC236}">
                <a16:creationId xmlns:a16="http://schemas.microsoft.com/office/drawing/2014/main" xmlns="" id="{0BDCD80F-61FC-6995-8BA2-5AC957CC84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4" name="Google Shape;9914;ge16f73f216_0_2416:notes">
            <a:extLst>
              <a:ext uri="{FF2B5EF4-FFF2-40B4-BE49-F238E27FC236}">
                <a16:creationId xmlns:a16="http://schemas.microsoft.com/office/drawing/2014/main" xmlns="" id="{B406C3E7-9C7A-81FE-B6E3-9BC6314D732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18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p:cNvGrpSpPr/>
        <p:nvPr/>
      </p:nvGrpSpPr>
      <p:grpSpPr>
        <a:xfrm>
          <a:off x="0" y="0"/>
          <a:ext cx="0" cy="0"/>
          <a:chOff x="0" y="0"/>
          <a:chExt cx="0" cy="0"/>
        </a:xfrm>
      </p:grpSpPr>
      <p:sp>
        <p:nvSpPr>
          <p:cNvPr id="10399" name="Google Shape;10399;ge29eec0a18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934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p:cNvGrpSpPr/>
        <p:nvPr/>
      </p:nvGrpSpPr>
      <p:grpSpPr>
        <a:xfrm>
          <a:off x="0" y="0"/>
          <a:ext cx="0" cy="0"/>
          <a:chOff x="0" y="0"/>
          <a:chExt cx="0" cy="0"/>
        </a:xfrm>
      </p:grpSpPr>
      <p:sp>
        <p:nvSpPr>
          <p:cNvPr id="10399" name="Google Shape;10399;ge29eec0a18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66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p:cNvGrpSpPr/>
        <p:nvPr/>
      </p:nvGrpSpPr>
      <p:grpSpPr>
        <a:xfrm>
          <a:off x="0" y="0"/>
          <a:ext cx="0" cy="0"/>
          <a:chOff x="0" y="0"/>
          <a:chExt cx="0" cy="0"/>
        </a:xfrm>
      </p:grpSpPr>
      <p:sp>
        <p:nvSpPr>
          <p:cNvPr id="10399" name="Google Shape;10399;ge29eec0a18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23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p:cNvGrpSpPr/>
        <p:nvPr/>
      </p:nvGrpSpPr>
      <p:grpSpPr>
        <a:xfrm>
          <a:off x="0" y="0"/>
          <a:ext cx="0" cy="0"/>
          <a:chOff x="0" y="0"/>
          <a:chExt cx="0" cy="0"/>
        </a:xfrm>
      </p:grpSpPr>
      <p:sp>
        <p:nvSpPr>
          <p:cNvPr id="10399" name="Google Shape;10399;ge29eec0a18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1511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p:cNvGrpSpPr/>
        <p:nvPr/>
      </p:nvGrpSpPr>
      <p:grpSpPr>
        <a:xfrm>
          <a:off x="0" y="0"/>
          <a:ext cx="0" cy="0"/>
          <a:chOff x="0" y="0"/>
          <a:chExt cx="0" cy="0"/>
        </a:xfrm>
      </p:grpSpPr>
      <p:sp>
        <p:nvSpPr>
          <p:cNvPr id="10399" name="Google Shape;10399;ge29eec0a18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48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8"/>
        <p:cNvGrpSpPr/>
        <p:nvPr/>
      </p:nvGrpSpPr>
      <p:grpSpPr>
        <a:xfrm>
          <a:off x="0" y="0"/>
          <a:ext cx="0" cy="0"/>
          <a:chOff x="0" y="0"/>
          <a:chExt cx="0" cy="0"/>
        </a:xfrm>
      </p:grpSpPr>
      <p:sp>
        <p:nvSpPr>
          <p:cNvPr id="10399" name="Google Shape;10399;ge29eec0a18_0_10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00" name="Google Shape;10400;ge29eec0a18_0_10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0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2"/>
        <p:cNvGrpSpPr/>
        <p:nvPr/>
      </p:nvGrpSpPr>
      <p:grpSpPr>
        <a:xfrm>
          <a:off x="0" y="0"/>
          <a:ext cx="0" cy="0"/>
          <a:chOff x="0" y="0"/>
          <a:chExt cx="0" cy="0"/>
        </a:xfrm>
      </p:grpSpPr>
      <p:sp>
        <p:nvSpPr>
          <p:cNvPr id="12323" name="Google Shape;12323;ge3bbfcc669_0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4" name="Google Shape;12324;ge3bbfcc669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10" name="Google Shape;10;p2"/>
          <p:cNvGrpSpPr/>
          <p:nvPr/>
        </p:nvGrpSpPr>
        <p:grpSpPr>
          <a:xfrm>
            <a:off x="-135456" y="-487"/>
            <a:ext cx="9537125" cy="5143678"/>
            <a:chOff x="-135450" y="773125"/>
            <a:chExt cx="7704900" cy="4155500"/>
          </a:xfrm>
        </p:grpSpPr>
        <p:sp>
          <p:nvSpPr>
            <p:cNvPr id="11" name="Google Shape;11;p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
          <p:cNvSpPr/>
          <p:nvPr/>
        </p:nvSpPr>
        <p:spPr>
          <a:xfrm flipH="1">
            <a:off x="2400395" y="1700"/>
            <a:ext cx="6743605" cy="578944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txBox="1">
            <a:spLocks noGrp="1"/>
          </p:cNvSpPr>
          <p:nvPr>
            <p:ph type="ctrTitle"/>
          </p:nvPr>
        </p:nvSpPr>
        <p:spPr>
          <a:xfrm>
            <a:off x="4572150" y="540000"/>
            <a:ext cx="3852000" cy="24318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5200"/>
              <a:buNone/>
              <a:defRPr sz="5000">
                <a:latin typeface="Paytone One"/>
                <a:ea typeface="Paytone One"/>
                <a:cs typeface="Paytone One"/>
                <a:sym typeface="Paytone On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68" name="Google Shape;268;p2"/>
          <p:cNvSpPr txBox="1">
            <a:spLocks noGrp="1"/>
          </p:cNvSpPr>
          <p:nvPr>
            <p:ph type="subTitle" idx="1"/>
          </p:nvPr>
        </p:nvSpPr>
        <p:spPr>
          <a:xfrm>
            <a:off x="4572150" y="3144838"/>
            <a:ext cx="3852000" cy="7926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800"/>
              <a:buNone/>
              <a:defRPr sz="23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32">
    <p:spTree>
      <p:nvGrpSpPr>
        <p:cNvPr id="1" name="Shape 5880"/>
        <p:cNvGrpSpPr/>
        <p:nvPr/>
      </p:nvGrpSpPr>
      <p:grpSpPr>
        <a:xfrm>
          <a:off x="0" y="0"/>
          <a:ext cx="0" cy="0"/>
          <a:chOff x="0" y="0"/>
          <a:chExt cx="0" cy="0"/>
        </a:xfrm>
      </p:grpSpPr>
      <p:grpSp>
        <p:nvGrpSpPr>
          <p:cNvPr id="5881" name="Google Shape;5881;p39"/>
          <p:cNvGrpSpPr/>
          <p:nvPr/>
        </p:nvGrpSpPr>
        <p:grpSpPr>
          <a:xfrm>
            <a:off x="-135456" y="-487"/>
            <a:ext cx="9537125" cy="5143678"/>
            <a:chOff x="-135450" y="773125"/>
            <a:chExt cx="7704900" cy="4155500"/>
          </a:xfrm>
        </p:grpSpPr>
        <p:sp>
          <p:nvSpPr>
            <p:cNvPr id="5882" name="Google Shape;5882;p39"/>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9"/>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9"/>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9"/>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9"/>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9"/>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9"/>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9"/>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9"/>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9"/>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9"/>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9"/>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9"/>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9"/>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9"/>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9"/>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9"/>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9"/>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9"/>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9"/>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9"/>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9"/>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9"/>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9"/>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9"/>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9"/>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9"/>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9"/>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9"/>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9"/>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9"/>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9"/>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9"/>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9"/>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9"/>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9"/>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9"/>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9"/>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9"/>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9"/>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9"/>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9"/>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9"/>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9"/>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9"/>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9"/>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9"/>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9"/>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9"/>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9"/>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9"/>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9"/>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9"/>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9"/>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9"/>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9"/>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9"/>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9"/>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9"/>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9"/>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9"/>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9"/>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9"/>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9"/>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9"/>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9"/>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9"/>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9"/>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9"/>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9"/>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9"/>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9"/>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9"/>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9"/>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9"/>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9"/>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9"/>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9"/>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9"/>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9"/>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9"/>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9"/>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9"/>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9"/>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9"/>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9"/>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9"/>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9"/>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9"/>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9"/>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9"/>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9"/>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9"/>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9"/>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9"/>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9"/>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9"/>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9"/>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9"/>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9"/>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9"/>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9"/>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9"/>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9"/>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9"/>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9"/>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9"/>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9"/>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9"/>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9"/>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9"/>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9"/>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9"/>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9"/>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9"/>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9"/>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9"/>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9"/>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9"/>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9"/>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9"/>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9"/>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9"/>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9"/>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9"/>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9"/>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9"/>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9"/>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9"/>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9"/>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9"/>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9"/>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9"/>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9"/>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9"/>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9"/>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9"/>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9"/>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9"/>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9"/>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9"/>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9"/>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9"/>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9"/>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9"/>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9"/>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9"/>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9"/>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9"/>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9"/>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9"/>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9"/>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9"/>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9"/>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9"/>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39"/>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39"/>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9"/>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9"/>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9"/>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9"/>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9"/>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9"/>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9"/>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9"/>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9"/>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9"/>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9"/>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9"/>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9"/>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9"/>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9"/>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9"/>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9"/>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9"/>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9"/>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9"/>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9"/>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9"/>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9"/>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9"/>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9"/>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9"/>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9"/>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9"/>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9"/>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9"/>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9"/>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9"/>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9"/>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9"/>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9"/>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9"/>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9"/>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9"/>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9"/>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9"/>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9"/>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9"/>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9"/>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9"/>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9"/>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9"/>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9"/>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9"/>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9"/>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9"/>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9"/>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9"/>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9"/>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9"/>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9"/>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9"/>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9"/>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9"/>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37" name="Google Shape;6137;p39"/>
          <p:cNvSpPr/>
          <p:nvPr/>
        </p:nvSpPr>
        <p:spPr>
          <a:xfrm rot="5400000">
            <a:off x="1416310" y="-1578855"/>
            <a:ext cx="6112780" cy="11193491"/>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9"/>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39" name="Google Shape;6139;p39"/>
          <p:cNvSpPr txBox="1">
            <a:spLocks noGrp="1"/>
          </p:cNvSpPr>
          <p:nvPr>
            <p:ph type="subTitle" idx="1"/>
          </p:nvPr>
        </p:nvSpPr>
        <p:spPr>
          <a:xfrm>
            <a:off x="1883375" y="320625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40" name="Google Shape;6140;p39"/>
          <p:cNvSpPr txBox="1">
            <a:spLocks noGrp="1"/>
          </p:cNvSpPr>
          <p:nvPr>
            <p:ph type="subTitle" idx="2"/>
          </p:nvPr>
        </p:nvSpPr>
        <p:spPr>
          <a:xfrm>
            <a:off x="4893556" y="3206250"/>
            <a:ext cx="2367000" cy="535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41" name="Google Shape;6141;p39"/>
          <p:cNvSpPr txBox="1">
            <a:spLocks noGrp="1"/>
          </p:cNvSpPr>
          <p:nvPr>
            <p:ph type="title" idx="3"/>
          </p:nvPr>
        </p:nvSpPr>
        <p:spPr>
          <a:xfrm>
            <a:off x="1883375" y="2808250"/>
            <a:ext cx="2367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142" name="Google Shape;6142;p39"/>
          <p:cNvSpPr txBox="1">
            <a:spLocks noGrp="1"/>
          </p:cNvSpPr>
          <p:nvPr>
            <p:ph type="title" idx="4"/>
          </p:nvPr>
        </p:nvSpPr>
        <p:spPr>
          <a:xfrm>
            <a:off x="4893556" y="2808250"/>
            <a:ext cx="2367000" cy="398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5">
  <p:cSld name="CUSTOM_11">
    <p:spTree>
      <p:nvGrpSpPr>
        <p:cNvPr id="1" name="Shape 6143"/>
        <p:cNvGrpSpPr/>
        <p:nvPr/>
      </p:nvGrpSpPr>
      <p:grpSpPr>
        <a:xfrm>
          <a:off x="0" y="0"/>
          <a:ext cx="0" cy="0"/>
          <a:chOff x="0" y="0"/>
          <a:chExt cx="0" cy="0"/>
        </a:xfrm>
      </p:grpSpPr>
      <p:grpSp>
        <p:nvGrpSpPr>
          <p:cNvPr id="6144" name="Google Shape;6144;p40"/>
          <p:cNvGrpSpPr/>
          <p:nvPr/>
        </p:nvGrpSpPr>
        <p:grpSpPr>
          <a:xfrm>
            <a:off x="-135456" y="-487"/>
            <a:ext cx="9537125" cy="5143678"/>
            <a:chOff x="-135450" y="773125"/>
            <a:chExt cx="7704900" cy="4155500"/>
          </a:xfrm>
        </p:grpSpPr>
        <p:sp>
          <p:nvSpPr>
            <p:cNvPr id="6145" name="Google Shape;6145;p4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4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4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4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4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4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4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4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4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4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4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4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4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4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4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4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4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4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4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4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4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4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4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4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4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4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4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4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4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4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4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4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4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4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4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4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4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4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4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4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4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4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4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4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4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4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4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4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4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4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4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4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4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4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4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4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4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4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4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4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4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4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4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4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4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4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4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4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4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4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4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4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4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4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4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4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4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4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4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4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4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4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4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4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4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4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4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4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4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4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4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4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4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4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4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4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4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4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4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4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4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4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4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4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4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4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4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4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4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4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4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4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4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4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4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4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4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4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4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4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4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4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4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4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4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4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4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4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4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4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4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4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4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4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4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4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4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4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4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4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4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4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4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4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4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4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4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4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4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4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4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4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4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4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4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4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4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4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4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4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4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4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4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4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4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4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4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4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4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4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4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4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4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4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4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4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4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4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4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4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4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4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4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4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4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4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4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4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4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4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4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4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4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4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4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4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4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4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4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4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4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4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4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4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4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4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4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4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4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4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4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4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4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4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4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4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4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4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4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4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4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4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4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4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4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4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4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4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4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4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4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0" name="Google Shape;6400;p40"/>
          <p:cNvSpPr txBox="1">
            <a:spLocks noGrp="1"/>
          </p:cNvSpPr>
          <p:nvPr>
            <p:ph type="title"/>
          </p:nvPr>
        </p:nvSpPr>
        <p:spPr>
          <a:xfrm>
            <a:off x="4892350" y="561431"/>
            <a:ext cx="3531600" cy="4323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01" name="Google Shape;6401;p40"/>
          <p:cNvSpPr txBox="1">
            <a:spLocks noGrp="1"/>
          </p:cNvSpPr>
          <p:nvPr>
            <p:ph type="subTitle" idx="1"/>
          </p:nvPr>
        </p:nvSpPr>
        <p:spPr>
          <a:xfrm>
            <a:off x="3087675" y="1139275"/>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02" name="Google Shape;6402;p40"/>
          <p:cNvSpPr txBox="1">
            <a:spLocks noGrp="1"/>
          </p:cNvSpPr>
          <p:nvPr>
            <p:ph type="title" idx="2"/>
          </p:nvPr>
        </p:nvSpPr>
        <p:spPr>
          <a:xfrm>
            <a:off x="3507825" y="593900"/>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03" name="Google Shape;6403;p40"/>
          <p:cNvSpPr txBox="1">
            <a:spLocks noGrp="1"/>
          </p:cNvSpPr>
          <p:nvPr>
            <p:ph type="subTitle" idx="3"/>
          </p:nvPr>
        </p:nvSpPr>
        <p:spPr>
          <a:xfrm>
            <a:off x="3087675" y="3336900"/>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04" name="Google Shape;6404;p40"/>
          <p:cNvSpPr txBox="1">
            <a:spLocks noGrp="1"/>
          </p:cNvSpPr>
          <p:nvPr>
            <p:ph type="title" idx="4"/>
          </p:nvPr>
        </p:nvSpPr>
        <p:spPr>
          <a:xfrm>
            <a:off x="3507825" y="2759025"/>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05" name="Google Shape;6405;p40"/>
          <p:cNvSpPr txBox="1">
            <a:spLocks noGrp="1"/>
          </p:cNvSpPr>
          <p:nvPr>
            <p:ph type="subTitle" idx="5"/>
          </p:nvPr>
        </p:nvSpPr>
        <p:spPr>
          <a:xfrm>
            <a:off x="924225" y="1139275"/>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06" name="Google Shape;6406;p40"/>
          <p:cNvSpPr txBox="1">
            <a:spLocks noGrp="1"/>
          </p:cNvSpPr>
          <p:nvPr>
            <p:ph type="title" idx="6"/>
          </p:nvPr>
        </p:nvSpPr>
        <p:spPr>
          <a:xfrm>
            <a:off x="1344375" y="593900"/>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07" name="Google Shape;6407;p40"/>
          <p:cNvSpPr txBox="1">
            <a:spLocks noGrp="1"/>
          </p:cNvSpPr>
          <p:nvPr>
            <p:ph type="subTitle" idx="7"/>
          </p:nvPr>
        </p:nvSpPr>
        <p:spPr>
          <a:xfrm>
            <a:off x="924225" y="3336900"/>
            <a:ext cx="1400100" cy="1266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08" name="Google Shape;6408;p40"/>
          <p:cNvSpPr txBox="1">
            <a:spLocks noGrp="1"/>
          </p:cNvSpPr>
          <p:nvPr>
            <p:ph type="title" idx="8"/>
          </p:nvPr>
        </p:nvSpPr>
        <p:spPr>
          <a:xfrm>
            <a:off x="1344375" y="2759025"/>
            <a:ext cx="5598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CUSTOM_33">
    <p:spTree>
      <p:nvGrpSpPr>
        <p:cNvPr id="1" name="Shape 6409"/>
        <p:cNvGrpSpPr/>
        <p:nvPr/>
      </p:nvGrpSpPr>
      <p:grpSpPr>
        <a:xfrm>
          <a:off x="0" y="0"/>
          <a:ext cx="0" cy="0"/>
          <a:chOff x="0" y="0"/>
          <a:chExt cx="0" cy="0"/>
        </a:xfrm>
      </p:grpSpPr>
      <p:sp>
        <p:nvSpPr>
          <p:cNvPr id="6410" name="Google Shape;6410;p41"/>
          <p:cNvSpPr/>
          <p:nvPr/>
        </p:nvSpPr>
        <p:spPr>
          <a:xfrm rot="5400172" flipH="1">
            <a:off x="1869564" y="-5155223"/>
            <a:ext cx="5404876" cy="10097444"/>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41"/>
          <p:cNvSpPr txBox="1">
            <a:spLocks noGrp="1"/>
          </p:cNvSpPr>
          <p:nvPr>
            <p:ph type="title"/>
          </p:nvPr>
        </p:nvSpPr>
        <p:spPr>
          <a:xfrm>
            <a:off x="720000" y="540000"/>
            <a:ext cx="7704000" cy="535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12" name="Google Shape;6412;p41"/>
          <p:cNvSpPr txBox="1">
            <a:spLocks noGrp="1"/>
          </p:cNvSpPr>
          <p:nvPr>
            <p:ph type="subTitle" idx="1"/>
          </p:nvPr>
        </p:nvSpPr>
        <p:spPr>
          <a:xfrm>
            <a:off x="3513898" y="2377532"/>
            <a:ext cx="2116200" cy="942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13" name="Google Shape;6413;p41"/>
          <p:cNvSpPr txBox="1">
            <a:spLocks noGrp="1"/>
          </p:cNvSpPr>
          <p:nvPr>
            <p:ph type="title" idx="2"/>
          </p:nvPr>
        </p:nvSpPr>
        <p:spPr>
          <a:xfrm>
            <a:off x="4148964" y="1832163"/>
            <a:ext cx="8463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14" name="Google Shape;6414;p41"/>
          <p:cNvSpPr txBox="1">
            <a:spLocks noGrp="1"/>
          </p:cNvSpPr>
          <p:nvPr>
            <p:ph type="subTitle" idx="3"/>
          </p:nvPr>
        </p:nvSpPr>
        <p:spPr>
          <a:xfrm>
            <a:off x="1024850" y="2377532"/>
            <a:ext cx="2116200" cy="942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15" name="Google Shape;6415;p41"/>
          <p:cNvSpPr txBox="1">
            <a:spLocks noGrp="1"/>
          </p:cNvSpPr>
          <p:nvPr>
            <p:ph type="title" idx="4"/>
          </p:nvPr>
        </p:nvSpPr>
        <p:spPr>
          <a:xfrm>
            <a:off x="1659922" y="1832163"/>
            <a:ext cx="8463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416" name="Google Shape;6416;p41"/>
          <p:cNvSpPr txBox="1">
            <a:spLocks noGrp="1"/>
          </p:cNvSpPr>
          <p:nvPr>
            <p:ph type="subTitle" idx="5"/>
          </p:nvPr>
        </p:nvSpPr>
        <p:spPr>
          <a:xfrm>
            <a:off x="6002945" y="2377523"/>
            <a:ext cx="2116200" cy="942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17" name="Google Shape;6417;p41"/>
          <p:cNvSpPr txBox="1">
            <a:spLocks noGrp="1"/>
          </p:cNvSpPr>
          <p:nvPr>
            <p:ph type="title" idx="6"/>
          </p:nvPr>
        </p:nvSpPr>
        <p:spPr>
          <a:xfrm>
            <a:off x="6638006" y="1832150"/>
            <a:ext cx="846300" cy="4125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
  <p:cSld name="CUSTOM_37">
    <p:spTree>
      <p:nvGrpSpPr>
        <p:cNvPr id="1" name="Shape 8589"/>
        <p:cNvGrpSpPr/>
        <p:nvPr/>
      </p:nvGrpSpPr>
      <p:grpSpPr>
        <a:xfrm>
          <a:off x="0" y="0"/>
          <a:ext cx="0" cy="0"/>
          <a:chOff x="0" y="0"/>
          <a:chExt cx="0" cy="0"/>
        </a:xfrm>
      </p:grpSpPr>
      <p:grpSp>
        <p:nvGrpSpPr>
          <p:cNvPr id="8590" name="Google Shape;8590;p50"/>
          <p:cNvGrpSpPr/>
          <p:nvPr/>
        </p:nvGrpSpPr>
        <p:grpSpPr>
          <a:xfrm>
            <a:off x="-135456" y="-487"/>
            <a:ext cx="9537125" cy="5143678"/>
            <a:chOff x="-135450" y="773125"/>
            <a:chExt cx="7704900" cy="4155500"/>
          </a:xfrm>
        </p:grpSpPr>
        <p:sp>
          <p:nvSpPr>
            <p:cNvPr id="8591" name="Google Shape;8591;p50"/>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50"/>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50"/>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50"/>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50"/>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50"/>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50"/>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50"/>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50"/>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50"/>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50"/>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50"/>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50"/>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50"/>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50"/>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50"/>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50"/>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50"/>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50"/>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50"/>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50"/>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50"/>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50"/>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50"/>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50"/>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50"/>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50"/>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50"/>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50"/>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50"/>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50"/>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50"/>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50"/>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50"/>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50"/>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50"/>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50"/>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50"/>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50"/>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50"/>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50"/>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50"/>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50"/>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50"/>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50"/>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50"/>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50"/>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50"/>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50"/>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50"/>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50"/>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50"/>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50"/>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50"/>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50"/>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50"/>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50"/>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50"/>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50"/>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50"/>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50"/>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0"/>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0"/>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0"/>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0"/>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0"/>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0"/>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0"/>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0"/>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0"/>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0"/>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50"/>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50"/>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0"/>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0"/>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0"/>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0"/>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0"/>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0"/>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0"/>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0"/>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0"/>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0"/>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50"/>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50"/>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0"/>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0"/>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0"/>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0"/>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0"/>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0"/>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0"/>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0"/>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0"/>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0"/>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0"/>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0"/>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0"/>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0"/>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0"/>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0"/>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0"/>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0"/>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0"/>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0"/>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0"/>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0"/>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0"/>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0"/>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0"/>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0"/>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0"/>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0"/>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0"/>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0"/>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0"/>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0"/>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0"/>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0"/>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0"/>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0"/>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0"/>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0"/>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0"/>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0"/>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0"/>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0"/>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0"/>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0"/>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0"/>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0"/>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0"/>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0"/>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0"/>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0"/>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0"/>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0"/>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0"/>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0"/>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0"/>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0"/>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0"/>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0"/>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0"/>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0"/>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0"/>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0"/>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0"/>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0"/>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0"/>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0"/>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0"/>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0"/>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0"/>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0"/>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0"/>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0"/>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0"/>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50"/>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50"/>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50"/>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50"/>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50"/>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0"/>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0"/>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0"/>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0"/>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0"/>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0"/>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0"/>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0"/>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0"/>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0"/>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0"/>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50"/>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50"/>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50"/>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50"/>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50"/>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50"/>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50"/>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50"/>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50"/>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50"/>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50"/>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50"/>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50"/>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50"/>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50"/>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50"/>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50"/>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50"/>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50"/>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50"/>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50"/>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50"/>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50"/>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50"/>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50"/>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50"/>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50"/>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50"/>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50"/>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50"/>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50"/>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50"/>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50"/>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50"/>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50"/>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50"/>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50"/>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50"/>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50"/>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50"/>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50"/>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6" name="Google Shape;8846;p50"/>
          <p:cNvSpPr/>
          <p:nvPr/>
        </p:nvSpPr>
        <p:spPr>
          <a:xfrm rot="10800000" flipH="1">
            <a:off x="2612411" y="-38"/>
            <a:ext cx="6531589"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38">
    <p:spTree>
      <p:nvGrpSpPr>
        <p:cNvPr id="1" name="Shape 8847"/>
        <p:cNvGrpSpPr/>
        <p:nvPr/>
      </p:nvGrpSpPr>
      <p:grpSpPr>
        <a:xfrm>
          <a:off x="0" y="0"/>
          <a:ext cx="0" cy="0"/>
          <a:chOff x="0" y="0"/>
          <a:chExt cx="0" cy="0"/>
        </a:xfrm>
      </p:grpSpPr>
      <p:grpSp>
        <p:nvGrpSpPr>
          <p:cNvPr id="8848" name="Google Shape;8848;p51"/>
          <p:cNvGrpSpPr/>
          <p:nvPr/>
        </p:nvGrpSpPr>
        <p:grpSpPr>
          <a:xfrm>
            <a:off x="-135456" y="-487"/>
            <a:ext cx="9537125" cy="5143678"/>
            <a:chOff x="-135450" y="773125"/>
            <a:chExt cx="7704900" cy="4155500"/>
          </a:xfrm>
        </p:grpSpPr>
        <p:sp>
          <p:nvSpPr>
            <p:cNvPr id="8849" name="Google Shape;8849;p51"/>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51"/>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51"/>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51"/>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51"/>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51"/>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51"/>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51"/>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51"/>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51"/>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51"/>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51"/>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51"/>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51"/>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51"/>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51"/>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51"/>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51"/>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51"/>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51"/>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51"/>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51"/>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51"/>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51"/>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51"/>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51"/>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51"/>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51"/>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51"/>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51"/>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51"/>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51"/>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51"/>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51"/>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51"/>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51"/>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51"/>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51"/>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51"/>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51"/>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51"/>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51"/>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51"/>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51"/>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51"/>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51"/>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51"/>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51"/>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51"/>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51"/>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51"/>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51"/>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51"/>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51"/>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51"/>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51"/>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51"/>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51"/>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51"/>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51"/>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51"/>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51"/>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51"/>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51"/>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51"/>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51"/>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51"/>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51"/>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51"/>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51"/>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51"/>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51"/>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51"/>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51"/>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51"/>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51"/>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51"/>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51"/>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51"/>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51"/>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51"/>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51"/>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51"/>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51"/>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51"/>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51"/>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51"/>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51"/>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51"/>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51"/>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51"/>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51"/>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51"/>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51"/>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51"/>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51"/>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51"/>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51"/>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51"/>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51"/>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51"/>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51"/>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51"/>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51"/>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51"/>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51"/>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51"/>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51"/>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51"/>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51"/>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51"/>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51"/>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51"/>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51"/>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51"/>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51"/>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51"/>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51"/>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51"/>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51"/>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51"/>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51"/>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51"/>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51"/>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51"/>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51"/>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51"/>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51"/>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51"/>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51"/>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51"/>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51"/>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51"/>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51"/>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51"/>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51"/>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51"/>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51"/>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51"/>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51"/>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51"/>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51"/>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51"/>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51"/>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51"/>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51"/>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51"/>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51"/>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51"/>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51"/>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51"/>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51"/>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51"/>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51"/>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51"/>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51"/>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51"/>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51"/>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51"/>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51"/>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51"/>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51"/>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51"/>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51"/>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51"/>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51"/>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51"/>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51"/>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51"/>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51"/>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51"/>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51"/>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51"/>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51"/>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51"/>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51"/>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51"/>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51"/>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51"/>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51"/>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51"/>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51"/>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51"/>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51"/>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51"/>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51"/>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51"/>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51"/>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51"/>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51"/>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51"/>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51"/>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51"/>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51"/>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51"/>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51"/>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51"/>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51"/>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51"/>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51"/>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51"/>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51"/>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51"/>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51"/>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51"/>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51"/>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51"/>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51"/>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51"/>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51"/>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51"/>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51"/>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51"/>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51"/>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51"/>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4" name="Google Shape;9104;p51"/>
          <p:cNvSpPr/>
          <p:nvPr/>
        </p:nvSpPr>
        <p:spPr>
          <a:xfrm>
            <a:off x="720000" y="1200400"/>
            <a:ext cx="7704000" cy="3628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39">
    <p:spTree>
      <p:nvGrpSpPr>
        <p:cNvPr id="1" name="Shape 9105"/>
        <p:cNvGrpSpPr/>
        <p:nvPr/>
      </p:nvGrpSpPr>
      <p:grpSpPr>
        <a:xfrm>
          <a:off x="0" y="0"/>
          <a:ext cx="0" cy="0"/>
          <a:chOff x="0" y="0"/>
          <a:chExt cx="0" cy="0"/>
        </a:xfrm>
      </p:grpSpPr>
      <p:grpSp>
        <p:nvGrpSpPr>
          <p:cNvPr id="9106" name="Google Shape;9106;p52"/>
          <p:cNvGrpSpPr/>
          <p:nvPr/>
        </p:nvGrpSpPr>
        <p:grpSpPr>
          <a:xfrm>
            <a:off x="-135456" y="-487"/>
            <a:ext cx="9537125" cy="5143678"/>
            <a:chOff x="-135450" y="773125"/>
            <a:chExt cx="7704900" cy="4155500"/>
          </a:xfrm>
        </p:grpSpPr>
        <p:sp>
          <p:nvSpPr>
            <p:cNvPr id="9107" name="Google Shape;9107;p52"/>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52"/>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52"/>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52"/>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52"/>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52"/>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52"/>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52"/>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52"/>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52"/>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52"/>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52"/>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52"/>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52"/>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52"/>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52"/>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52"/>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52"/>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52"/>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52"/>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52"/>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52"/>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52"/>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52"/>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52"/>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52"/>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52"/>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52"/>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52"/>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52"/>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52"/>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52"/>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52"/>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52"/>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52"/>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52"/>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52"/>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52"/>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52"/>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52"/>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52"/>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52"/>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52"/>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52"/>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52"/>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52"/>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52"/>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52"/>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52"/>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52"/>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52"/>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52"/>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52"/>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52"/>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52"/>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52"/>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52"/>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52"/>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52"/>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52"/>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52"/>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52"/>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52"/>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52"/>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52"/>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52"/>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52"/>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52"/>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52"/>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52"/>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52"/>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52"/>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52"/>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2"/>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2"/>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2"/>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52"/>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52"/>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52"/>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52"/>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2"/>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2"/>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2"/>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2"/>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2"/>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2"/>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52"/>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2"/>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2"/>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2"/>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2"/>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2"/>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2"/>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2"/>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2"/>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52"/>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2"/>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2"/>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2"/>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2"/>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2"/>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2"/>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2"/>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2"/>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2"/>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52"/>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52"/>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52"/>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52"/>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52"/>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52"/>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52"/>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52"/>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52"/>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52"/>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52"/>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52"/>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52"/>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52"/>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52"/>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52"/>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52"/>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52"/>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52"/>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52"/>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52"/>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52"/>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52"/>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52"/>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52"/>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52"/>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52"/>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52"/>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52"/>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52"/>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52"/>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52"/>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52"/>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52"/>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52"/>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52"/>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52"/>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52"/>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52"/>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52"/>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52"/>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52"/>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52"/>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52"/>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52"/>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52"/>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52"/>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52"/>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52"/>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52"/>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52"/>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52"/>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52"/>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52"/>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52"/>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52"/>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52"/>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52"/>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52"/>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52"/>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52"/>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52"/>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52"/>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52"/>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52"/>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52"/>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52"/>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52"/>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52"/>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52"/>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52"/>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52"/>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52"/>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52"/>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52"/>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52"/>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52"/>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52"/>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52"/>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52"/>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52"/>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52"/>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52"/>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2"/>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2"/>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2"/>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2"/>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2"/>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2"/>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2"/>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2"/>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52"/>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52"/>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2"/>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2"/>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2"/>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2"/>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2"/>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2"/>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52"/>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52"/>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2"/>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2"/>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2"/>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2"/>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2"/>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2"/>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2"/>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2"/>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2"/>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2" name="Google Shape;9362;p52"/>
          <p:cNvGrpSpPr/>
          <p:nvPr/>
        </p:nvGrpSpPr>
        <p:grpSpPr>
          <a:xfrm rot="10800000" flipH="1">
            <a:off x="-931830" y="-81821"/>
            <a:ext cx="11007659" cy="5307142"/>
            <a:chOff x="-2748400" y="-38"/>
            <a:chExt cx="13516281" cy="5143576"/>
          </a:xfrm>
        </p:grpSpPr>
        <p:sp>
          <p:nvSpPr>
            <p:cNvPr id="9363" name="Google Shape;9363;p52"/>
            <p:cNvSpPr/>
            <p:nvPr/>
          </p:nvSpPr>
          <p:spPr>
            <a:xfrm rot="10800000" flipH="1">
              <a:off x="35156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2"/>
            <p:cNvSpPr/>
            <p:nvPr/>
          </p:nvSpPr>
          <p:spPr>
            <a:xfrm rot="10800000">
              <a:off x="-2748400" y="-38"/>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30"/>
        <p:cNvGrpSpPr/>
        <p:nvPr/>
      </p:nvGrpSpPr>
      <p:grpSpPr>
        <a:xfrm>
          <a:off x="0" y="0"/>
          <a:ext cx="0" cy="0"/>
          <a:chOff x="0" y="0"/>
          <a:chExt cx="0" cy="0"/>
        </a:xfrm>
      </p:grpSpPr>
      <p:sp>
        <p:nvSpPr>
          <p:cNvPr id="1331" name="Google Shape;133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1332" name="Google Shape;1332;p10"/>
          <p:cNvSpPr/>
          <p:nvPr/>
        </p:nvSpPr>
        <p:spPr>
          <a:xfrm rot="10800000" flipH="1">
            <a:off x="3144875" y="-1"/>
            <a:ext cx="5998976"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0"/>
          <p:cNvSpPr txBox="1">
            <a:spLocks noGrp="1"/>
          </p:cNvSpPr>
          <p:nvPr>
            <p:ph type="title"/>
          </p:nvPr>
        </p:nvSpPr>
        <p:spPr>
          <a:xfrm>
            <a:off x="4572000" y="1005300"/>
            <a:ext cx="3852000" cy="3132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4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1595"/>
        <p:cNvGrpSpPr/>
        <p:nvPr/>
      </p:nvGrpSpPr>
      <p:grpSpPr>
        <a:xfrm>
          <a:off x="0" y="0"/>
          <a:ext cx="0" cy="0"/>
          <a:chOff x="0" y="0"/>
          <a:chExt cx="0" cy="0"/>
        </a:xfrm>
      </p:grpSpPr>
      <p:sp>
        <p:nvSpPr>
          <p:cNvPr id="1596" name="Google Shape;159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19">
    <p:spTree>
      <p:nvGrpSpPr>
        <p:cNvPr id="1" name="Shape 1865"/>
        <p:cNvGrpSpPr/>
        <p:nvPr/>
      </p:nvGrpSpPr>
      <p:grpSpPr>
        <a:xfrm>
          <a:off x="0" y="0"/>
          <a:ext cx="0" cy="0"/>
          <a:chOff x="0" y="0"/>
          <a:chExt cx="0" cy="0"/>
        </a:xfrm>
      </p:grpSpPr>
      <p:grpSp>
        <p:nvGrpSpPr>
          <p:cNvPr id="1866" name="Google Shape;1866;p14"/>
          <p:cNvGrpSpPr/>
          <p:nvPr/>
        </p:nvGrpSpPr>
        <p:grpSpPr>
          <a:xfrm>
            <a:off x="-135456" y="-487"/>
            <a:ext cx="9537125" cy="5143678"/>
            <a:chOff x="-135450" y="773125"/>
            <a:chExt cx="7704900" cy="4155500"/>
          </a:xfrm>
        </p:grpSpPr>
        <p:sp>
          <p:nvSpPr>
            <p:cNvPr id="1867" name="Google Shape;1867;p14"/>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4"/>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4"/>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4"/>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4"/>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4"/>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4"/>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4"/>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4"/>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4"/>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4"/>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4"/>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4"/>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4"/>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4"/>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4"/>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4"/>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4"/>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4"/>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4"/>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4"/>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4"/>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4"/>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4"/>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4"/>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4"/>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4"/>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4"/>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4"/>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4"/>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4"/>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4"/>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4"/>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4"/>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4"/>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14"/>
          <p:cNvSpPr/>
          <p:nvPr/>
        </p:nvSpPr>
        <p:spPr>
          <a:xfrm rot="-3987061">
            <a:off x="1383885" y="-4115247"/>
            <a:ext cx="6757243" cy="11692340"/>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txBox="1">
            <a:spLocks noGrp="1"/>
          </p:cNvSpPr>
          <p:nvPr>
            <p:ph type="title"/>
          </p:nvPr>
        </p:nvSpPr>
        <p:spPr>
          <a:xfrm>
            <a:off x="5263500" y="1448325"/>
            <a:ext cx="2808000" cy="7557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2400"/>
              <a:buNone/>
              <a:defRPr sz="5500">
                <a:latin typeface="Paytone One"/>
                <a:ea typeface="Paytone One"/>
                <a:cs typeface="Paytone One"/>
                <a:sym typeface="Paytone 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124" name="Google Shape;2124;p14"/>
          <p:cNvSpPr txBox="1">
            <a:spLocks noGrp="1"/>
          </p:cNvSpPr>
          <p:nvPr>
            <p:ph type="body" idx="1"/>
          </p:nvPr>
        </p:nvSpPr>
        <p:spPr>
          <a:xfrm>
            <a:off x="5263500" y="2431275"/>
            <a:ext cx="2808000" cy="1263900"/>
          </a:xfrm>
          <a:prstGeom prst="rect">
            <a:avLst/>
          </a:prstGeom>
        </p:spPr>
        <p:txBody>
          <a:bodyPr spcFirstLastPara="1" wrap="square" lIns="91425" tIns="91425" rIns="91425" bIns="91425" anchor="t" anchorCtr="0">
            <a:normAutofit/>
          </a:bodyPr>
          <a:lstStyle>
            <a:lvl1pPr marL="457200" lvl="0" indent="-304800" algn="r" rtl="0">
              <a:lnSpc>
                <a:spcPct val="100000"/>
              </a:lnSpc>
              <a:spcBef>
                <a:spcPts val="0"/>
              </a:spcBef>
              <a:spcAft>
                <a:spcPts val="0"/>
              </a:spcAft>
              <a:buSzPts val="1200"/>
              <a:buChar char="●"/>
              <a:defRPr/>
            </a:lvl1pPr>
            <a:lvl2pPr marL="914400" lvl="1" indent="-304800" algn="r" rtl="0">
              <a:spcBef>
                <a:spcPts val="0"/>
              </a:spcBef>
              <a:spcAft>
                <a:spcPts val="0"/>
              </a:spcAft>
              <a:buSzPts val="1200"/>
              <a:buChar char="○"/>
              <a:defRPr sz="1200"/>
            </a:lvl2pPr>
            <a:lvl3pPr marL="1371600" lvl="2" indent="-304800" algn="r" rtl="0">
              <a:spcBef>
                <a:spcPts val="0"/>
              </a:spcBef>
              <a:spcAft>
                <a:spcPts val="0"/>
              </a:spcAft>
              <a:buSzPts val="1200"/>
              <a:buChar char="■"/>
              <a:defRPr sz="1200"/>
            </a:lvl3pPr>
            <a:lvl4pPr marL="1828800" lvl="3" indent="-304800" algn="r" rtl="0">
              <a:spcBef>
                <a:spcPts val="0"/>
              </a:spcBef>
              <a:spcAft>
                <a:spcPts val="0"/>
              </a:spcAft>
              <a:buSzPts val="1200"/>
              <a:buChar char="●"/>
              <a:defRPr sz="1200"/>
            </a:lvl4pPr>
            <a:lvl5pPr marL="2286000" lvl="4" indent="-304800" algn="r" rtl="0">
              <a:spcBef>
                <a:spcPts val="0"/>
              </a:spcBef>
              <a:spcAft>
                <a:spcPts val="0"/>
              </a:spcAft>
              <a:buSzPts val="1200"/>
              <a:buChar char="○"/>
              <a:defRPr sz="1200"/>
            </a:lvl5pPr>
            <a:lvl6pPr marL="2743200" lvl="5" indent="-304800" algn="r" rtl="0">
              <a:spcBef>
                <a:spcPts val="0"/>
              </a:spcBef>
              <a:spcAft>
                <a:spcPts val="0"/>
              </a:spcAft>
              <a:buSzPts val="1200"/>
              <a:buChar char="■"/>
              <a:defRPr sz="1200"/>
            </a:lvl6pPr>
            <a:lvl7pPr marL="3200400" lvl="6" indent="-304800" algn="r" rtl="0">
              <a:spcBef>
                <a:spcPts val="0"/>
              </a:spcBef>
              <a:spcAft>
                <a:spcPts val="0"/>
              </a:spcAft>
              <a:buSzPts val="1200"/>
              <a:buChar char="●"/>
              <a:defRPr sz="1200"/>
            </a:lvl7pPr>
            <a:lvl8pPr marL="3657600" lvl="7" indent="-304800" algn="r" rtl="0">
              <a:spcBef>
                <a:spcPts val="0"/>
              </a:spcBef>
              <a:spcAft>
                <a:spcPts val="0"/>
              </a:spcAft>
              <a:buSzPts val="1200"/>
              <a:buChar char="○"/>
              <a:defRPr sz="1200"/>
            </a:lvl8pPr>
            <a:lvl9pPr marL="4114800" lvl="8" indent="-304800" algn="r" rtl="0">
              <a:spcBef>
                <a:spcPts val="0"/>
              </a:spcBef>
              <a:spcAft>
                <a:spcPts val="0"/>
              </a:spcAft>
              <a:buSzPts val="1200"/>
              <a:buChar char="■"/>
              <a:defRPr sz="12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2125"/>
        <p:cNvGrpSpPr/>
        <p:nvPr/>
      </p:nvGrpSpPr>
      <p:grpSpPr>
        <a:xfrm>
          <a:off x="0" y="0"/>
          <a:ext cx="0" cy="0"/>
          <a:chOff x="0" y="0"/>
          <a:chExt cx="0" cy="0"/>
        </a:xfrm>
      </p:grpSpPr>
      <p:grpSp>
        <p:nvGrpSpPr>
          <p:cNvPr id="2126" name="Google Shape;2126;p15"/>
          <p:cNvGrpSpPr/>
          <p:nvPr/>
        </p:nvGrpSpPr>
        <p:grpSpPr>
          <a:xfrm>
            <a:off x="-135456" y="-487"/>
            <a:ext cx="9537125" cy="5143678"/>
            <a:chOff x="-135450" y="773125"/>
            <a:chExt cx="7704900" cy="4155500"/>
          </a:xfrm>
        </p:grpSpPr>
        <p:sp>
          <p:nvSpPr>
            <p:cNvPr id="2127" name="Google Shape;2127;p1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2" name="Google Shape;2382;p15"/>
          <p:cNvSpPr/>
          <p:nvPr/>
        </p:nvSpPr>
        <p:spPr>
          <a:xfrm rot="10800000" flipH="1">
            <a:off x="2880349" y="-1"/>
            <a:ext cx="6263530" cy="5143576"/>
          </a:xfrm>
          <a:custGeom>
            <a:avLst/>
            <a:gdLst/>
            <a:ahLst/>
            <a:cxnLst/>
            <a:rect l="l" t="t" r="r" b="b"/>
            <a:pathLst>
              <a:path w="107871" h="74688" extrusionOk="0">
                <a:moveTo>
                  <a:pt x="30577" y="0"/>
                </a:moveTo>
                <a:cubicBezTo>
                  <a:pt x="32181" y="2431"/>
                  <a:pt x="33384" y="5314"/>
                  <a:pt x="33159" y="8446"/>
                </a:cubicBezTo>
                <a:cubicBezTo>
                  <a:pt x="32457" y="17369"/>
                  <a:pt x="20602" y="18747"/>
                  <a:pt x="18246" y="29148"/>
                </a:cubicBezTo>
                <a:cubicBezTo>
                  <a:pt x="16016" y="39073"/>
                  <a:pt x="25239" y="44236"/>
                  <a:pt x="21981" y="52006"/>
                </a:cubicBezTo>
                <a:cubicBezTo>
                  <a:pt x="19274" y="58447"/>
                  <a:pt x="11956" y="57219"/>
                  <a:pt x="4788" y="66316"/>
                </a:cubicBezTo>
                <a:cubicBezTo>
                  <a:pt x="2482" y="69249"/>
                  <a:pt x="978" y="72256"/>
                  <a:pt x="1" y="74687"/>
                </a:cubicBezTo>
                <a:lnTo>
                  <a:pt x="107871" y="74687"/>
                </a:lnTo>
                <a:lnTo>
                  <a:pt x="1078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5"/>
          <p:cNvSpPr txBox="1">
            <a:spLocks noGrp="1"/>
          </p:cNvSpPr>
          <p:nvPr>
            <p:ph type="title"/>
          </p:nvPr>
        </p:nvSpPr>
        <p:spPr>
          <a:xfrm>
            <a:off x="5204100" y="2991850"/>
            <a:ext cx="3219900" cy="441900"/>
          </a:xfrm>
          <a:prstGeom prst="rect">
            <a:avLst/>
          </a:prstGeom>
        </p:spPr>
        <p:txBody>
          <a:bodyPr spcFirstLastPara="1" wrap="square" lIns="91425" tIns="91425" rIns="91425" bIns="91425" anchor="t" anchorCtr="0">
            <a:normAutofit/>
          </a:bodyPr>
          <a:lstStyle>
            <a:lvl1pPr lvl="0" algn="r" rtl="0">
              <a:spcBef>
                <a:spcPts val="0"/>
              </a:spcBef>
              <a:spcAft>
                <a:spcPts val="0"/>
              </a:spcAft>
              <a:buNone/>
              <a:defRPr sz="2000">
                <a:latin typeface="Paytone One"/>
                <a:ea typeface="Paytone One"/>
                <a:cs typeface="Paytone One"/>
                <a:sym typeface="Paytone One"/>
              </a:defRPr>
            </a:lvl1pPr>
            <a:lvl2pPr lvl="1" algn="r" rtl="0">
              <a:spcBef>
                <a:spcPts val="0"/>
              </a:spcBef>
              <a:spcAft>
                <a:spcPts val="0"/>
              </a:spcAft>
              <a:buNone/>
              <a:defRPr sz="2000">
                <a:latin typeface="Paytone One"/>
                <a:ea typeface="Paytone One"/>
                <a:cs typeface="Paytone One"/>
                <a:sym typeface="Paytone One"/>
              </a:defRPr>
            </a:lvl2pPr>
            <a:lvl3pPr lvl="2" algn="r" rtl="0">
              <a:spcBef>
                <a:spcPts val="0"/>
              </a:spcBef>
              <a:spcAft>
                <a:spcPts val="0"/>
              </a:spcAft>
              <a:buNone/>
              <a:defRPr sz="2000">
                <a:latin typeface="Paytone One"/>
                <a:ea typeface="Paytone One"/>
                <a:cs typeface="Paytone One"/>
                <a:sym typeface="Paytone One"/>
              </a:defRPr>
            </a:lvl3pPr>
            <a:lvl4pPr lvl="3" algn="r" rtl="0">
              <a:spcBef>
                <a:spcPts val="0"/>
              </a:spcBef>
              <a:spcAft>
                <a:spcPts val="0"/>
              </a:spcAft>
              <a:buNone/>
              <a:defRPr sz="2000">
                <a:latin typeface="Paytone One"/>
                <a:ea typeface="Paytone One"/>
                <a:cs typeface="Paytone One"/>
                <a:sym typeface="Paytone One"/>
              </a:defRPr>
            </a:lvl4pPr>
            <a:lvl5pPr lvl="4" algn="r" rtl="0">
              <a:spcBef>
                <a:spcPts val="0"/>
              </a:spcBef>
              <a:spcAft>
                <a:spcPts val="0"/>
              </a:spcAft>
              <a:buNone/>
              <a:defRPr sz="2000">
                <a:latin typeface="Paytone One"/>
                <a:ea typeface="Paytone One"/>
                <a:cs typeface="Paytone One"/>
                <a:sym typeface="Paytone One"/>
              </a:defRPr>
            </a:lvl5pPr>
            <a:lvl6pPr lvl="5" algn="r" rtl="0">
              <a:spcBef>
                <a:spcPts val="0"/>
              </a:spcBef>
              <a:spcAft>
                <a:spcPts val="0"/>
              </a:spcAft>
              <a:buNone/>
              <a:defRPr sz="2000">
                <a:latin typeface="Paytone One"/>
                <a:ea typeface="Paytone One"/>
                <a:cs typeface="Paytone One"/>
                <a:sym typeface="Paytone One"/>
              </a:defRPr>
            </a:lvl6pPr>
            <a:lvl7pPr lvl="6" algn="r" rtl="0">
              <a:spcBef>
                <a:spcPts val="0"/>
              </a:spcBef>
              <a:spcAft>
                <a:spcPts val="0"/>
              </a:spcAft>
              <a:buNone/>
              <a:defRPr sz="2000">
                <a:latin typeface="Paytone One"/>
                <a:ea typeface="Paytone One"/>
                <a:cs typeface="Paytone One"/>
                <a:sym typeface="Paytone One"/>
              </a:defRPr>
            </a:lvl7pPr>
            <a:lvl8pPr lvl="7" algn="r" rtl="0">
              <a:spcBef>
                <a:spcPts val="0"/>
              </a:spcBef>
              <a:spcAft>
                <a:spcPts val="0"/>
              </a:spcAft>
              <a:buNone/>
              <a:defRPr sz="2000">
                <a:latin typeface="Paytone One"/>
                <a:ea typeface="Paytone One"/>
                <a:cs typeface="Paytone One"/>
                <a:sym typeface="Paytone One"/>
              </a:defRPr>
            </a:lvl8pPr>
            <a:lvl9pPr lvl="8" algn="r" rtl="0">
              <a:spcBef>
                <a:spcPts val="0"/>
              </a:spcBef>
              <a:spcAft>
                <a:spcPts val="0"/>
              </a:spcAft>
              <a:buNone/>
              <a:defRPr sz="2000">
                <a:latin typeface="Paytone One"/>
                <a:ea typeface="Paytone One"/>
                <a:cs typeface="Paytone One"/>
                <a:sym typeface="Paytone One"/>
              </a:defRPr>
            </a:lvl9pPr>
          </a:lstStyle>
          <a:p>
            <a:endParaRPr/>
          </a:p>
        </p:txBody>
      </p:sp>
      <p:sp>
        <p:nvSpPr>
          <p:cNvPr id="2384" name="Google Shape;2384;p15"/>
          <p:cNvSpPr txBox="1">
            <a:spLocks noGrp="1"/>
          </p:cNvSpPr>
          <p:nvPr>
            <p:ph type="subTitle" idx="1"/>
          </p:nvPr>
        </p:nvSpPr>
        <p:spPr>
          <a:xfrm>
            <a:off x="4572000" y="1988538"/>
            <a:ext cx="3852000" cy="8727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647"/>
        <p:cNvGrpSpPr/>
        <p:nvPr/>
      </p:nvGrpSpPr>
      <p:grpSpPr>
        <a:xfrm>
          <a:off x="0" y="0"/>
          <a:ext cx="0" cy="0"/>
          <a:chOff x="0" y="0"/>
          <a:chExt cx="0" cy="0"/>
        </a:xfrm>
      </p:grpSpPr>
      <p:grpSp>
        <p:nvGrpSpPr>
          <p:cNvPr id="2648" name="Google Shape;2648;p17"/>
          <p:cNvGrpSpPr/>
          <p:nvPr/>
        </p:nvGrpSpPr>
        <p:grpSpPr>
          <a:xfrm>
            <a:off x="-135456" y="-487"/>
            <a:ext cx="9537125" cy="5143678"/>
            <a:chOff x="-135450" y="773125"/>
            <a:chExt cx="7704900" cy="4155500"/>
          </a:xfrm>
        </p:grpSpPr>
        <p:sp>
          <p:nvSpPr>
            <p:cNvPr id="2649" name="Google Shape;2649;p17"/>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7"/>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7"/>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7"/>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7"/>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7"/>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7"/>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7"/>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7"/>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7"/>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7"/>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7"/>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7"/>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7"/>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7"/>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7"/>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7"/>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7"/>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7"/>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7"/>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7"/>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7"/>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7"/>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7"/>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7"/>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7"/>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7"/>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7"/>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7"/>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7"/>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7"/>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7"/>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7"/>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7"/>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7"/>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7"/>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7"/>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7"/>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7"/>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7"/>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7"/>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7"/>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7"/>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7"/>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7"/>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7"/>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7"/>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7"/>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7"/>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7"/>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7"/>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7"/>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7"/>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7"/>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7"/>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7"/>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7"/>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7"/>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7"/>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7"/>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7"/>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7"/>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7"/>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7"/>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7"/>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7"/>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7"/>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7"/>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7"/>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7"/>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7"/>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7"/>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7"/>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7"/>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7"/>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7"/>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7"/>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7"/>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7"/>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7"/>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7"/>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7"/>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7"/>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7"/>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7"/>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7"/>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7"/>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7"/>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7"/>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7"/>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7"/>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7"/>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7"/>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7"/>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7"/>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7"/>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7"/>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7"/>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7"/>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7"/>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7"/>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7"/>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7"/>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7"/>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7"/>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7"/>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7"/>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7"/>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7"/>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7"/>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7"/>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7"/>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7"/>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7"/>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7"/>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7"/>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7"/>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7"/>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7"/>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7"/>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7"/>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7"/>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7"/>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7"/>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7"/>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7"/>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7"/>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7"/>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7"/>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7"/>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7"/>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7"/>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7"/>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7"/>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7"/>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7"/>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7"/>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7"/>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7"/>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7"/>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7"/>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7"/>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7"/>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7"/>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7"/>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7"/>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7"/>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7"/>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7"/>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7"/>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7"/>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7"/>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7"/>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7"/>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7"/>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7"/>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7"/>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7"/>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7"/>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7"/>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7"/>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7"/>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7"/>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7"/>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7"/>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7"/>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7"/>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7"/>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7"/>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7"/>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7"/>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7"/>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7"/>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7"/>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7"/>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7"/>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7"/>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7"/>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7"/>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7"/>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7"/>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7"/>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7"/>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7"/>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7"/>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7"/>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7"/>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7"/>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7"/>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7"/>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7"/>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7"/>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7"/>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7"/>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7"/>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7"/>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7"/>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7"/>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7"/>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7"/>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7"/>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7"/>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7"/>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7"/>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7"/>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7"/>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7"/>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7"/>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7"/>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7"/>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7"/>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7"/>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7"/>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7"/>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7"/>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4" name="Google Shape;2904;p17"/>
          <p:cNvSpPr/>
          <p:nvPr/>
        </p:nvSpPr>
        <p:spPr>
          <a:xfrm rot="10800000" flipH="1">
            <a:off x="0" y="-76"/>
            <a:ext cx="7252281" cy="514357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7"/>
          <p:cNvSpPr txBox="1">
            <a:spLocks noGrp="1"/>
          </p:cNvSpPr>
          <p:nvPr>
            <p:ph type="title"/>
          </p:nvPr>
        </p:nvSpPr>
        <p:spPr>
          <a:xfrm>
            <a:off x="720000" y="540000"/>
            <a:ext cx="3018300" cy="9360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6" name="Google Shape;2906;p17"/>
          <p:cNvSpPr txBox="1">
            <a:spLocks noGrp="1"/>
          </p:cNvSpPr>
          <p:nvPr>
            <p:ph type="body" idx="1"/>
          </p:nvPr>
        </p:nvSpPr>
        <p:spPr>
          <a:xfrm>
            <a:off x="720000" y="1747200"/>
            <a:ext cx="3852000" cy="2822400"/>
          </a:xfrm>
          <a:prstGeom prst="rect">
            <a:avLst/>
          </a:prstGeom>
        </p:spPr>
        <p:txBody>
          <a:bodyPr spcFirstLastPara="1" wrap="square" lIns="91425" tIns="91425" rIns="91425" bIns="91425" anchor="t" anchorCtr="0">
            <a:normAutofit/>
          </a:bodyPr>
          <a:lstStyle>
            <a:lvl1pPr marL="457200" lvl="0" indent="-330200" rtl="0">
              <a:lnSpc>
                <a:spcPct val="100000"/>
              </a:lnSpc>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5">
    <p:spTree>
      <p:nvGrpSpPr>
        <p:cNvPr id="1" name="Shape 3716"/>
        <p:cNvGrpSpPr/>
        <p:nvPr/>
      </p:nvGrpSpPr>
      <p:grpSpPr>
        <a:xfrm>
          <a:off x="0" y="0"/>
          <a:ext cx="0" cy="0"/>
          <a:chOff x="0" y="0"/>
          <a:chExt cx="0" cy="0"/>
        </a:xfrm>
      </p:grpSpPr>
      <p:sp>
        <p:nvSpPr>
          <p:cNvPr id="3717" name="Google Shape;3717;p23"/>
          <p:cNvSpPr/>
          <p:nvPr/>
        </p:nvSpPr>
        <p:spPr>
          <a:xfrm>
            <a:off x="-727375" y="-19100"/>
            <a:ext cx="7252281" cy="5250006"/>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3"/>
          <p:cNvSpPr txBox="1">
            <a:spLocks noGrp="1"/>
          </p:cNvSpPr>
          <p:nvPr>
            <p:ph type="title"/>
          </p:nvPr>
        </p:nvSpPr>
        <p:spPr>
          <a:xfrm>
            <a:off x="727325" y="738600"/>
            <a:ext cx="3852000" cy="3132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idea 1">
  <p:cSld name="CUSTOM_26">
    <p:spTree>
      <p:nvGrpSpPr>
        <p:cNvPr id="1" name="Shape 3723"/>
        <p:cNvGrpSpPr/>
        <p:nvPr/>
      </p:nvGrpSpPr>
      <p:grpSpPr>
        <a:xfrm>
          <a:off x="0" y="0"/>
          <a:ext cx="0" cy="0"/>
          <a:chOff x="0" y="0"/>
          <a:chExt cx="0" cy="0"/>
        </a:xfrm>
      </p:grpSpPr>
      <p:grpSp>
        <p:nvGrpSpPr>
          <p:cNvPr id="3724" name="Google Shape;3724;p25"/>
          <p:cNvGrpSpPr/>
          <p:nvPr/>
        </p:nvGrpSpPr>
        <p:grpSpPr>
          <a:xfrm>
            <a:off x="-135456" y="-487"/>
            <a:ext cx="9537125" cy="5143678"/>
            <a:chOff x="-135450" y="773125"/>
            <a:chExt cx="7704900" cy="4155500"/>
          </a:xfrm>
        </p:grpSpPr>
        <p:sp>
          <p:nvSpPr>
            <p:cNvPr id="3725" name="Google Shape;3725;p25"/>
            <p:cNvSpPr/>
            <p:nvPr/>
          </p:nvSpPr>
          <p:spPr>
            <a:xfrm>
              <a:off x="6803550" y="1191275"/>
              <a:ext cx="257775" cy="77525"/>
            </a:xfrm>
            <a:custGeom>
              <a:avLst/>
              <a:gdLst/>
              <a:ahLst/>
              <a:cxnLst/>
              <a:rect l="l" t="t" r="r" b="b"/>
              <a:pathLst>
                <a:path w="10311" h="3101" extrusionOk="0">
                  <a:moveTo>
                    <a:pt x="9145" y="0"/>
                  </a:moveTo>
                  <a:cubicBezTo>
                    <a:pt x="9124" y="0"/>
                    <a:pt x="9104" y="1"/>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921" y="3098"/>
                    <a:pt x="1169" y="3097"/>
                    <a:pt x="1436" y="3097"/>
                  </a:cubicBezTo>
                  <a:cubicBezTo>
                    <a:pt x="2006" y="3097"/>
                    <a:pt x="2660" y="3100"/>
                    <a:pt x="3350" y="3100"/>
                  </a:cubicBezTo>
                  <a:cubicBezTo>
                    <a:pt x="5524" y="3100"/>
                    <a:pt x="8050" y="3072"/>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5"/>
            <p:cNvSpPr/>
            <p:nvPr/>
          </p:nvSpPr>
          <p:spPr>
            <a:xfrm>
              <a:off x="7128275" y="791800"/>
              <a:ext cx="441175" cy="378250"/>
            </a:xfrm>
            <a:custGeom>
              <a:avLst/>
              <a:gdLst/>
              <a:ahLst/>
              <a:cxnLst/>
              <a:rect l="l" t="t" r="r" b="b"/>
              <a:pathLst>
                <a:path w="17647" h="15130" extrusionOk="0">
                  <a:moveTo>
                    <a:pt x="13770" y="0"/>
                  </a:moveTo>
                  <a:cubicBezTo>
                    <a:pt x="11890" y="0"/>
                    <a:pt x="9687" y="69"/>
                    <a:pt x="9145" y="291"/>
                  </a:cubicBezTo>
                  <a:cubicBezTo>
                    <a:pt x="8271" y="648"/>
                    <a:pt x="8074" y="7357"/>
                    <a:pt x="7432" y="11621"/>
                  </a:cubicBezTo>
                  <a:cubicBezTo>
                    <a:pt x="7408" y="11796"/>
                    <a:pt x="7264" y="11888"/>
                    <a:pt x="7119" y="11888"/>
                  </a:cubicBezTo>
                  <a:cubicBezTo>
                    <a:pt x="6991" y="11888"/>
                    <a:pt x="6863" y="11816"/>
                    <a:pt x="6816" y="11665"/>
                  </a:cubicBezTo>
                  <a:cubicBezTo>
                    <a:pt x="5969" y="8864"/>
                    <a:pt x="5773" y="7758"/>
                    <a:pt x="4666" y="5349"/>
                  </a:cubicBezTo>
                  <a:cubicBezTo>
                    <a:pt x="4518" y="5026"/>
                    <a:pt x="4189" y="4805"/>
                    <a:pt x="3831" y="4805"/>
                  </a:cubicBezTo>
                  <a:cubicBezTo>
                    <a:pt x="3824" y="4805"/>
                    <a:pt x="3817" y="4805"/>
                    <a:pt x="3810" y="4805"/>
                  </a:cubicBezTo>
                  <a:cubicBezTo>
                    <a:pt x="2392"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2" y="3753"/>
                  </a:cubicBezTo>
                  <a:cubicBezTo>
                    <a:pt x="16255" y="3735"/>
                    <a:pt x="16594" y="3717"/>
                    <a:pt x="16888" y="3699"/>
                  </a:cubicBezTo>
                  <a:cubicBezTo>
                    <a:pt x="17317" y="3672"/>
                    <a:pt x="17647" y="3298"/>
                    <a:pt x="17602" y="2878"/>
                  </a:cubicBezTo>
                  <a:cubicBezTo>
                    <a:pt x="17513" y="2147"/>
                    <a:pt x="17272" y="1478"/>
                    <a:pt x="17049"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5"/>
            <p:cNvSpPr/>
            <p:nvPr/>
          </p:nvSpPr>
          <p:spPr>
            <a:xfrm>
              <a:off x="5921525" y="1098950"/>
              <a:ext cx="85475" cy="76250"/>
            </a:xfrm>
            <a:custGeom>
              <a:avLst/>
              <a:gdLst/>
              <a:ahLst/>
              <a:cxnLst/>
              <a:rect l="l" t="t" r="r" b="b"/>
              <a:pathLst>
                <a:path w="3419" h="3050" extrusionOk="0">
                  <a:moveTo>
                    <a:pt x="1465" y="0"/>
                  </a:moveTo>
                  <a:cubicBezTo>
                    <a:pt x="678" y="0"/>
                    <a:pt x="1" y="812"/>
                    <a:pt x="347" y="2332"/>
                  </a:cubicBezTo>
                  <a:cubicBezTo>
                    <a:pt x="461" y="2830"/>
                    <a:pt x="913" y="3050"/>
                    <a:pt x="1418"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5"/>
            <p:cNvSpPr/>
            <p:nvPr/>
          </p:nvSpPr>
          <p:spPr>
            <a:xfrm>
              <a:off x="6398975" y="773125"/>
              <a:ext cx="331450" cy="295725"/>
            </a:xfrm>
            <a:custGeom>
              <a:avLst/>
              <a:gdLst/>
              <a:ahLst/>
              <a:cxnLst/>
              <a:rect l="l" t="t" r="r" b="b"/>
              <a:pathLst>
                <a:path w="13258" h="11829" extrusionOk="0">
                  <a:moveTo>
                    <a:pt x="9567" y="0"/>
                  </a:moveTo>
                  <a:cubicBezTo>
                    <a:pt x="9350" y="0"/>
                    <a:pt x="9136" y="87"/>
                    <a:pt x="8976" y="253"/>
                  </a:cubicBezTo>
                  <a:cubicBezTo>
                    <a:pt x="8253" y="994"/>
                    <a:pt x="7468" y="1841"/>
                    <a:pt x="6888" y="2653"/>
                  </a:cubicBezTo>
                  <a:cubicBezTo>
                    <a:pt x="6730" y="2881"/>
                    <a:pt x="6476" y="3004"/>
                    <a:pt x="6219" y="3004"/>
                  </a:cubicBezTo>
                  <a:cubicBezTo>
                    <a:pt x="6055" y="3004"/>
                    <a:pt x="5889" y="2954"/>
                    <a:pt x="5746" y="2849"/>
                  </a:cubicBezTo>
                  <a:cubicBezTo>
                    <a:pt x="4890" y="2234"/>
                    <a:pt x="3659"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1" y="5740"/>
                    <a:pt x="4247" y="6203"/>
                  </a:cubicBezTo>
                  <a:cubicBezTo>
                    <a:pt x="4506" y="6551"/>
                    <a:pt x="1634" y="10147"/>
                    <a:pt x="1848" y="10655"/>
                  </a:cubicBezTo>
                  <a:cubicBezTo>
                    <a:pt x="2044" y="11128"/>
                    <a:pt x="3150" y="11574"/>
                    <a:pt x="3953" y="11797"/>
                  </a:cubicBezTo>
                  <a:cubicBezTo>
                    <a:pt x="4028" y="11818"/>
                    <a:pt x="4104" y="11829"/>
                    <a:pt x="4179" y="11829"/>
                  </a:cubicBezTo>
                  <a:cubicBezTo>
                    <a:pt x="4479" y="11829"/>
                    <a:pt x="4765" y="11663"/>
                    <a:pt x="4908" y="11378"/>
                  </a:cubicBezTo>
                  <a:cubicBezTo>
                    <a:pt x="5443" y="10316"/>
                    <a:pt x="6032" y="9415"/>
                    <a:pt x="6558" y="8666"/>
                  </a:cubicBezTo>
                  <a:cubicBezTo>
                    <a:pt x="6718" y="8443"/>
                    <a:pt x="6969" y="8325"/>
                    <a:pt x="7225" y="8325"/>
                  </a:cubicBezTo>
                  <a:cubicBezTo>
                    <a:pt x="7409" y="8325"/>
                    <a:pt x="7596" y="8387"/>
                    <a:pt x="7753" y="8514"/>
                  </a:cubicBezTo>
                  <a:cubicBezTo>
                    <a:pt x="8681" y="9290"/>
                    <a:pt x="9645" y="10173"/>
                    <a:pt x="10662" y="10726"/>
                  </a:cubicBezTo>
                  <a:cubicBezTo>
                    <a:pt x="10779" y="10788"/>
                    <a:pt x="10907" y="10818"/>
                    <a:pt x="11034"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5"/>
            <p:cNvSpPr/>
            <p:nvPr/>
          </p:nvSpPr>
          <p:spPr>
            <a:xfrm>
              <a:off x="6803550" y="3319800"/>
              <a:ext cx="257750" cy="77375"/>
            </a:xfrm>
            <a:custGeom>
              <a:avLst/>
              <a:gdLst/>
              <a:ahLst/>
              <a:cxnLst/>
              <a:rect l="l" t="t" r="r" b="b"/>
              <a:pathLst>
                <a:path w="10310" h="3095" extrusionOk="0">
                  <a:moveTo>
                    <a:pt x="9149" y="1"/>
                  </a:moveTo>
                  <a:cubicBezTo>
                    <a:pt x="9127" y="1"/>
                    <a:pt x="9105" y="2"/>
                    <a:pt x="9082" y="5"/>
                  </a:cubicBezTo>
                  <a:cubicBezTo>
                    <a:pt x="8327" y="106"/>
                    <a:pt x="6898" y="123"/>
                    <a:pt x="5402" y="123"/>
                  </a:cubicBezTo>
                  <a:cubicBezTo>
                    <a:pt x="4619" y="123"/>
                    <a:pt x="3817" y="118"/>
                    <a:pt x="3085" y="118"/>
                  </a:cubicBezTo>
                  <a:cubicBezTo>
                    <a:pt x="2106" y="118"/>
                    <a:pt x="1251" y="127"/>
                    <a:pt x="723" y="166"/>
                  </a:cubicBezTo>
                  <a:cubicBezTo>
                    <a:pt x="456" y="184"/>
                    <a:pt x="224" y="433"/>
                    <a:pt x="152" y="781"/>
                  </a:cubicBezTo>
                  <a:cubicBezTo>
                    <a:pt x="45" y="1334"/>
                    <a:pt x="1" y="1959"/>
                    <a:pt x="81" y="2441"/>
                  </a:cubicBezTo>
                  <a:cubicBezTo>
                    <a:pt x="135" y="2824"/>
                    <a:pt x="402" y="3092"/>
                    <a:pt x="697" y="3092"/>
                  </a:cubicBezTo>
                  <a:cubicBezTo>
                    <a:pt x="895" y="3090"/>
                    <a:pt x="1113" y="3090"/>
                    <a:pt x="1346" y="3090"/>
                  </a:cubicBezTo>
                  <a:cubicBezTo>
                    <a:pt x="2013" y="3090"/>
                    <a:pt x="2804" y="3095"/>
                    <a:pt x="3636" y="3095"/>
                  </a:cubicBezTo>
                  <a:cubicBezTo>
                    <a:pt x="5742" y="3095"/>
                    <a:pt x="8108" y="3063"/>
                    <a:pt x="9377" y="2842"/>
                  </a:cubicBezTo>
                  <a:cubicBezTo>
                    <a:pt x="10309"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5"/>
            <p:cNvSpPr/>
            <p:nvPr/>
          </p:nvSpPr>
          <p:spPr>
            <a:xfrm>
              <a:off x="7128275" y="2920125"/>
              <a:ext cx="441175" cy="378275"/>
            </a:xfrm>
            <a:custGeom>
              <a:avLst/>
              <a:gdLst/>
              <a:ahLst/>
              <a:cxnLst/>
              <a:rect l="l" t="t" r="r" b="b"/>
              <a:pathLst>
                <a:path w="17647" h="15131" extrusionOk="0">
                  <a:moveTo>
                    <a:pt x="13770" y="0"/>
                  </a:moveTo>
                  <a:cubicBezTo>
                    <a:pt x="11890" y="0"/>
                    <a:pt x="9687" y="69"/>
                    <a:pt x="9145" y="291"/>
                  </a:cubicBezTo>
                  <a:cubicBezTo>
                    <a:pt x="8271" y="657"/>
                    <a:pt x="8074" y="7357"/>
                    <a:pt x="7432" y="11621"/>
                  </a:cubicBezTo>
                  <a:cubicBezTo>
                    <a:pt x="7408" y="11801"/>
                    <a:pt x="7264" y="11895"/>
                    <a:pt x="7120" y="11895"/>
                  </a:cubicBezTo>
                  <a:cubicBezTo>
                    <a:pt x="6992" y="11895"/>
                    <a:pt x="6863" y="11821"/>
                    <a:pt x="6816" y="11666"/>
                  </a:cubicBezTo>
                  <a:cubicBezTo>
                    <a:pt x="5969" y="8864"/>
                    <a:pt x="5773" y="7767"/>
                    <a:pt x="4666" y="5358"/>
                  </a:cubicBezTo>
                  <a:cubicBezTo>
                    <a:pt x="4515" y="5019"/>
                    <a:pt x="4176" y="4805"/>
                    <a:pt x="3810" y="4805"/>
                  </a:cubicBezTo>
                  <a:cubicBezTo>
                    <a:pt x="2392" y="4823"/>
                    <a:pt x="884" y="5233"/>
                    <a:pt x="224" y="6536"/>
                  </a:cubicBezTo>
                  <a:cubicBezTo>
                    <a:pt x="1" y="7178"/>
                    <a:pt x="233" y="7571"/>
                    <a:pt x="536" y="8026"/>
                  </a:cubicBezTo>
                  <a:cubicBezTo>
                    <a:pt x="644" y="8185"/>
                    <a:pt x="815" y="8268"/>
                    <a:pt x="987" y="8268"/>
                  </a:cubicBezTo>
                  <a:cubicBezTo>
                    <a:pt x="1114"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6"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2" y="3753"/>
                  </a:cubicBezTo>
                  <a:cubicBezTo>
                    <a:pt x="16255" y="3735"/>
                    <a:pt x="16594" y="3717"/>
                    <a:pt x="16888" y="3708"/>
                  </a:cubicBezTo>
                  <a:cubicBezTo>
                    <a:pt x="17317" y="3681"/>
                    <a:pt x="17647" y="3307"/>
                    <a:pt x="17602" y="2878"/>
                  </a:cubicBezTo>
                  <a:cubicBezTo>
                    <a:pt x="17513" y="2156"/>
                    <a:pt x="17272" y="1487"/>
                    <a:pt x="17049" y="978"/>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5"/>
            <p:cNvSpPr/>
            <p:nvPr/>
          </p:nvSpPr>
          <p:spPr>
            <a:xfrm>
              <a:off x="5921550" y="3227375"/>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5"/>
            <p:cNvSpPr/>
            <p:nvPr/>
          </p:nvSpPr>
          <p:spPr>
            <a:xfrm>
              <a:off x="6398975" y="2901550"/>
              <a:ext cx="331450" cy="295825"/>
            </a:xfrm>
            <a:custGeom>
              <a:avLst/>
              <a:gdLst/>
              <a:ahLst/>
              <a:cxnLst/>
              <a:rect l="l" t="t" r="r" b="b"/>
              <a:pathLst>
                <a:path w="13258" h="11833" extrusionOk="0">
                  <a:moveTo>
                    <a:pt x="9565" y="0"/>
                  </a:moveTo>
                  <a:cubicBezTo>
                    <a:pt x="9349" y="0"/>
                    <a:pt x="9135" y="84"/>
                    <a:pt x="8976" y="249"/>
                  </a:cubicBezTo>
                  <a:cubicBezTo>
                    <a:pt x="8253" y="999"/>
                    <a:pt x="7468" y="1837"/>
                    <a:pt x="6888" y="2658"/>
                  </a:cubicBezTo>
                  <a:cubicBezTo>
                    <a:pt x="6732" y="2884"/>
                    <a:pt x="6482" y="3003"/>
                    <a:pt x="6227" y="3003"/>
                  </a:cubicBezTo>
                  <a:cubicBezTo>
                    <a:pt x="6060" y="3003"/>
                    <a:pt x="5891" y="2951"/>
                    <a:pt x="5746" y="2845"/>
                  </a:cubicBezTo>
                  <a:cubicBezTo>
                    <a:pt x="4890" y="2230"/>
                    <a:pt x="3659"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1" y="5745"/>
                    <a:pt x="4247" y="6208"/>
                  </a:cubicBezTo>
                  <a:cubicBezTo>
                    <a:pt x="4506" y="6556"/>
                    <a:pt x="1634" y="10143"/>
                    <a:pt x="1848" y="10651"/>
                  </a:cubicBezTo>
                  <a:cubicBezTo>
                    <a:pt x="2044" y="11133"/>
                    <a:pt x="3150" y="11579"/>
                    <a:pt x="3953" y="11802"/>
                  </a:cubicBezTo>
                  <a:cubicBezTo>
                    <a:pt x="4026" y="11823"/>
                    <a:pt x="4100" y="11833"/>
                    <a:pt x="4174" y="11833"/>
                  </a:cubicBezTo>
                  <a:cubicBezTo>
                    <a:pt x="4476" y="11833"/>
                    <a:pt x="4764" y="11663"/>
                    <a:pt x="4908" y="11383"/>
                  </a:cubicBezTo>
                  <a:cubicBezTo>
                    <a:pt x="5443" y="10321"/>
                    <a:pt x="6032" y="9411"/>
                    <a:pt x="6558" y="8671"/>
                  </a:cubicBezTo>
                  <a:cubicBezTo>
                    <a:pt x="6719" y="8442"/>
                    <a:pt x="6971" y="8322"/>
                    <a:pt x="7228" y="8322"/>
                  </a:cubicBezTo>
                  <a:cubicBezTo>
                    <a:pt x="7411" y="8322"/>
                    <a:pt x="7597" y="8383"/>
                    <a:pt x="7753" y="8510"/>
                  </a:cubicBezTo>
                  <a:cubicBezTo>
                    <a:pt x="8681" y="9286"/>
                    <a:pt x="9645" y="10178"/>
                    <a:pt x="10662"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5"/>
            <p:cNvSpPr/>
            <p:nvPr/>
          </p:nvSpPr>
          <p:spPr>
            <a:xfrm>
              <a:off x="6064675" y="2722775"/>
              <a:ext cx="341225" cy="77375"/>
            </a:xfrm>
            <a:custGeom>
              <a:avLst/>
              <a:gdLst/>
              <a:ahLst/>
              <a:cxnLst/>
              <a:rect l="l" t="t" r="r" b="b"/>
              <a:pathLst>
                <a:path w="13649" h="3095"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83"/>
                    <a:pt x="286" y="433"/>
                    <a:pt x="197" y="790"/>
                  </a:cubicBezTo>
                  <a:cubicBezTo>
                    <a:pt x="54" y="1334"/>
                    <a:pt x="0" y="1958"/>
                    <a:pt x="98" y="2449"/>
                  </a:cubicBezTo>
                  <a:cubicBezTo>
                    <a:pt x="169" y="2826"/>
                    <a:pt x="507" y="3092"/>
                    <a:pt x="891" y="3092"/>
                  </a:cubicBezTo>
                  <a:cubicBezTo>
                    <a:pt x="898" y="3092"/>
                    <a:pt x="904" y="3091"/>
                    <a:pt x="910" y="3091"/>
                  </a:cubicBezTo>
                  <a:cubicBezTo>
                    <a:pt x="1174" y="3090"/>
                    <a:pt x="1463" y="3089"/>
                    <a:pt x="1771" y="3089"/>
                  </a:cubicBezTo>
                  <a:cubicBezTo>
                    <a:pt x="2655" y="3089"/>
                    <a:pt x="3704" y="3094"/>
                    <a:pt x="4806" y="3094"/>
                  </a:cubicBezTo>
                  <a:cubicBezTo>
                    <a:pt x="7595" y="3094"/>
                    <a:pt x="10727" y="306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5"/>
            <p:cNvSpPr/>
            <p:nvPr/>
          </p:nvSpPr>
          <p:spPr>
            <a:xfrm>
              <a:off x="5996650" y="2366375"/>
              <a:ext cx="257550" cy="77525"/>
            </a:xfrm>
            <a:custGeom>
              <a:avLst/>
              <a:gdLst/>
              <a:ahLst/>
              <a:cxnLst/>
              <a:rect l="l" t="t" r="r" b="b"/>
              <a:pathLst>
                <a:path w="10302" h="3101" extrusionOk="0">
                  <a:moveTo>
                    <a:pt x="9144" y="1"/>
                  </a:moveTo>
                  <a:cubicBezTo>
                    <a:pt x="9124" y="1"/>
                    <a:pt x="9103" y="2"/>
                    <a:pt x="9082" y="5"/>
                  </a:cubicBezTo>
                  <a:cubicBezTo>
                    <a:pt x="8296" y="109"/>
                    <a:pt x="6791" y="126"/>
                    <a:pt x="5237" y="126"/>
                  </a:cubicBezTo>
                  <a:cubicBezTo>
                    <a:pt x="4497" y="126"/>
                    <a:pt x="3746" y="122"/>
                    <a:pt x="3057" y="122"/>
                  </a:cubicBezTo>
                  <a:cubicBezTo>
                    <a:pt x="2089" y="122"/>
                    <a:pt x="1244" y="129"/>
                    <a:pt x="723" y="166"/>
                  </a:cubicBezTo>
                  <a:cubicBezTo>
                    <a:pt x="446" y="192"/>
                    <a:pt x="215" y="442"/>
                    <a:pt x="143"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5"/>
            <p:cNvSpPr/>
            <p:nvPr/>
          </p:nvSpPr>
          <p:spPr>
            <a:xfrm>
              <a:off x="5996650" y="2255550"/>
              <a:ext cx="257550" cy="77450"/>
            </a:xfrm>
            <a:custGeom>
              <a:avLst/>
              <a:gdLst/>
              <a:ahLst/>
              <a:cxnLst/>
              <a:rect l="l" t="t" r="r" b="b"/>
              <a:pathLst>
                <a:path w="10302" h="3098" extrusionOk="0">
                  <a:moveTo>
                    <a:pt x="9144" y="0"/>
                  </a:moveTo>
                  <a:cubicBezTo>
                    <a:pt x="9124" y="0"/>
                    <a:pt x="9103" y="1"/>
                    <a:pt x="9082" y="4"/>
                  </a:cubicBezTo>
                  <a:cubicBezTo>
                    <a:pt x="8296" y="108"/>
                    <a:pt x="6791" y="125"/>
                    <a:pt x="5237" y="125"/>
                  </a:cubicBezTo>
                  <a:cubicBezTo>
                    <a:pt x="4497" y="125"/>
                    <a:pt x="3746" y="121"/>
                    <a:pt x="3057" y="121"/>
                  </a:cubicBezTo>
                  <a:cubicBezTo>
                    <a:pt x="2089" y="121"/>
                    <a:pt x="1244" y="129"/>
                    <a:pt x="723" y="165"/>
                  </a:cubicBezTo>
                  <a:cubicBezTo>
                    <a:pt x="446" y="183"/>
                    <a:pt x="215" y="432"/>
                    <a:pt x="143" y="789"/>
                  </a:cubicBezTo>
                  <a:cubicBezTo>
                    <a:pt x="45" y="1333"/>
                    <a:pt x="0" y="1958"/>
                    <a:pt x="72" y="2449"/>
                  </a:cubicBezTo>
                  <a:cubicBezTo>
                    <a:pt x="133" y="2826"/>
                    <a:pt x="385" y="3091"/>
                    <a:pt x="673" y="3091"/>
                  </a:cubicBezTo>
                  <a:cubicBezTo>
                    <a:pt x="678" y="3091"/>
                    <a:pt x="683" y="3091"/>
                    <a:pt x="687" y="3091"/>
                  </a:cubicBezTo>
                  <a:cubicBezTo>
                    <a:pt x="793"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5"/>
            <p:cNvSpPr/>
            <p:nvPr/>
          </p:nvSpPr>
          <p:spPr>
            <a:xfrm>
              <a:off x="6697200" y="2177150"/>
              <a:ext cx="312450" cy="304125"/>
            </a:xfrm>
            <a:custGeom>
              <a:avLst/>
              <a:gdLst/>
              <a:ahLst/>
              <a:cxnLst/>
              <a:rect l="l" t="t" r="r" b="b"/>
              <a:pathLst>
                <a:path w="12498" h="12165" extrusionOk="0">
                  <a:moveTo>
                    <a:pt x="10523" y="1"/>
                  </a:moveTo>
                  <a:cubicBezTo>
                    <a:pt x="10272" y="1"/>
                    <a:pt x="10020" y="101"/>
                    <a:pt x="9830" y="285"/>
                  </a:cubicBezTo>
                  <a:cubicBezTo>
                    <a:pt x="7457" y="2685"/>
                    <a:pt x="2524" y="7458"/>
                    <a:pt x="704" y="9822"/>
                  </a:cubicBezTo>
                  <a:cubicBezTo>
                    <a:pt x="1" y="10743"/>
                    <a:pt x="1449" y="12164"/>
                    <a:pt x="2553" y="12164"/>
                  </a:cubicBezTo>
                  <a:cubicBezTo>
                    <a:pt x="2849" y="12164"/>
                    <a:pt x="3120" y="12062"/>
                    <a:pt x="3318" y="11820"/>
                  </a:cubicBezTo>
                  <a:cubicBezTo>
                    <a:pt x="4951" y="9831"/>
                    <a:pt x="10473" y="4594"/>
                    <a:pt x="12177" y="2694"/>
                  </a:cubicBezTo>
                  <a:cubicBezTo>
                    <a:pt x="12453" y="2391"/>
                    <a:pt x="12498" y="1936"/>
                    <a:pt x="12293" y="1579"/>
                  </a:cubicBezTo>
                  <a:cubicBezTo>
                    <a:pt x="11954" y="1017"/>
                    <a:pt x="11499"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5"/>
            <p:cNvSpPr/>
            <p:nvPr/>
          </p:nvSpPr>
          <p:spPr>
            <a:xfrm>
              <a:off x="67286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5"/>
            <p:cNvSpPr/>
            <p:nvPr/>
          </p:nvSpPr>
          <p:spPr>
            <a:xfrm>
              <a:off x="6905850" y="2405075"/>
              <a:ext cx="85350" cy="76225"/>
            </a:xfrm>
            <a:custGeom>
              <a:avLst/>
              <a:gdLst/>
              <a:ahLst/>
              <a:cxnLst/>
              <a:rect l="l" t="t" r="r" b="b"/>
              <a:pathLst>
                <a:path w="3414" h="3049" extrusionOk="0">
                  <a:moveTo>
                    <a:pt x="1464" y="0"/>
                  </a:moveTo>
                  <a:cubicBezTo>
                    <a:pt x="677" y="0"/>
                    <a:pt x="0" y="809"/>
                    <a:pt x="351" y="2329"/>
                  </a:cubicBezTo>
                  <a:cubicBezTo>
                    <a:pt x="463" y="2828"/>
                    <a:pt x="915" y="3048"/>
                    <a:pt x="1419" y="3048"/>
                  </a:cubicBezTo>
                  <a:cubicBezTo>
                    <a:pt x="2331" y="3048"/>
                    <a:pt x="3413" y="2328"/>
                    <a:pt x="2965"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5"/>
            <p:cNvSpPr/>
            <p:nvPr/>
          </p:nvSpPr>
          <p:spPr>
            <a:xfrm>
              <a:off x="6693375"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54" y="1334"/>
                    <a:pt x="1" y="1958"/>
                    <a:pt x="99" y="2449"/>
                  </a:cubicBezTo>
                  <a:cubicBezTo>
                    <a:pt x="178" y="2826"/>
                    <a:pt x="516" y="3092"/>
                    <a:pt x="901"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5"/>
            <p:cNvSpPr/>
            <p:nvPr/>
          </p:nvSpPr>
          <p:spPr>
            <a:xfrm>
              <a:off x="6822725" y="263452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5"/>
            <p:cNvSpPr/>
            <p:nvPr/>
          </p:nvSpPr>
          <p:spPr>
            <a:xfrm>
              <a:off x="6822725" y="282650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5"/>
            <p:cNvSpPr/>
            <p:nvPr/>
          </p:nvSpPr>
          <p:spPr>
            <a:xfrm>
              <a:off x="7101075" y="2408200"/>
              <a:ext cx="347700" cy="351275"/>
            </a:xfrm>
            <a:custGeom>
              <a:avLst/>
              <a:gdLst/>
              <a:ahLst/>
              <a:cxnLst/>
              <a:rect l="l" t="t" r="r" b="b"/>
              <a:pathLst>
                <a:path w="13908" h="14051" extrusionOk="0">
                  <a:moveTo>
                    <a:pt x="6940" y="1"/>
                  </a:moveTo>
                  <a:cubicBezTo>
                    <a:pt x="6305" y="1"/>
                    <a:pt x="5654" y="55"/>
                    <a:pt x="5210" y="214"/>
                  </a:cubicBezTo>
                  <a:cubicBezTo>
                    <a:pt x="4871" y="339"/>
                    <a:pt x="4657" y="678"/>
                    <a:pt x="4684" y="1044"/>
                  </a:cubicBezTo>
                  <a:cubicBezTo>
                    <a:pt x="4782" y="2400"/>
                    <a:pt x="5442" y="4853"/>
                    <a:pt x="5291" y="5424"/>
                  </a:cubicBezTo>
                  <a:cubicBezTo>
                    <a:pt x="5175" y="5852"/>
                    <a:pt x="536" y="5772"/>
                    <a:pt x="259" y="6245"/>
                  </a:cubicBezTo>
                  <a:cubicBezTo>
                    <a:pt x="0" y="6700"/>
                    <a:pt x="322" y="7851"/>
                    <a:pt x="634" y="8636"/>
                  </a:cubicBezTo>
                  <a:cubicBezTo>
                    <a:pt x="766" y="8954"/>
                    <a:pt x="1081" y="9158"/>
                    <a:pt x="1413" y="9158"/>
                  </a:cubicBezTo>
                  <a:cubicBezTo>
                    <a:pt x="1463" y="9158"/>
                    <a:pt x="1512" y="9153"/>
                    <a:pt x="1562" y="9144"/>
                  </a:cubicBezTo>
                  <a:cubicBezTo>
                    <a:pt x="2739" y="8912"/>
                    <a:pt x="3828" y="8832"/>
                    <a:pt x="4746" y="8787"/>
                  </a:cubicBezTo>
                  <a:cubicBezTo>
                    <a:pt x="4757" y="8787"/>
                    <a:pt x="4768" y="8787"/>
                    <a:pt x="4778" y="8787"/>
                  </a:cubicBezTo>
                  <a:cubicBezTo>
                    <a:pt x="5246" y="8787"/>
                    <a:pt x="5629" y="9173"/>
                    <a:pt x="5612" y="9644"/>
                  </a:cubicBezTo>
                  <a:cubicBezTo>
                    <a:pt x="5558" y="10866"/>
                    <a:pt x="5451" y="12186"/>
                    <a:pt x="5639"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3" y="9430"/>
                  </a:cubicBezTo>
                  <a:cubicBezTo>
                    <a:pt x="9174" y="8923"/>
                    <a:pt x="9569"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2" y="5531"/>
                  </a:cubicBezTo>
                  <a:cubicBezTo>
                    <a:pt x="12085" y="5433"/>
                    <a:pt x="11114" y="5334"/>
                    <a:pt x="10224" y="5334"/>
                  </a:cubicBezTo>
                  <a:cubicBezTo>
                    <a:pt x="10066" y="5334"/>
                    <a:pt x="9911" y="5337"/>
                    <a:pt x="9760" y="5344"/>
                  </a:cubicBezTo>
                  <a:cubicBezTo>
                    <a:pt x="9744" y="5345"/>
                    <a:pt x="9729" y="5345"/>
                    <a:pt x="9713" y="5345"/>
                  </a:cubicBezTo>
                  <a:cubicBezTo>
                    <a:pt x="9278" y="5345"/>
                    <a:pt x="8912" y="4989"/>
                    <a:pt x="8904" y="4550"/>
                  </a:cubicBezTo>
                  <a:cubicBezTo>
                    <a:pt x="8859" y="3488"/>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5"/>
            <p:cNvSpPr/>
            <p:nvPr/>
          </p:nvSpPr>
          <p:spPr>
            <a:xfrm>
              <a:off x="72061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1" y="740"/>
                    <a:pt x="1579" y="923"/>
                  </a:cubicBezTo>
                  <a:cubicBezTo>
                    <a:pt x="1017" y="1557"/>
                    <a:pt x="330" y="2449"/>
                    <a:pt x="107" y="3118"/>
                  </a:cubicBezTo>
                  <a:cubicBezTo>
                    <a:pt x="0" y="3457"/>
                    <a:pt x="143" y="3831"/>
                    <a:pt x="437"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48" y="8667"/>
                  </a:cubicBezTo>
                  <a:cubicBezTo>
                    <a:pt x="6708" y="8440"/>
                    <a:pt x="6961" y="8320"/>
                    <a:pt x="7216" y="8320"/>
                  </a:cubicBezTo>
                  <a:cubicBezTo>
                    <a:pt x="7402" y="8320"/>
                    <a:pt x="7590" y="8383"/>
                    <a:pt x="7744" y="8515"/>
                  </a:cubicBezTo>
                  <a:cubicBezTo>
                    <a:pt x="8671" y="9291"/>
                    <a:pt x="9644" y="10174"/>
                    <a:pt x="10661" y="10718"/>
                  </a:cubicBezTo>
                  <a:cubicBezTo>
                    <a:pt x="10781" y="10785"/>
                    <a:pt x="10912" y="10817"/>
                    <a:pt x="11041" y="10817"/>
                  </a:cubicBezTo>
                  <a:cubicBezTo>
                    <a:pt x="11276" y="10817"/>
                    <a:pt x="11508" y="10712"/>
                    <a:pt x="11669" y="10522"/>
                  </a:cubicBezTo>
                  <a:cubicBezTo>
                    <a:pt x="12115" y="9987"/>
                    <a:pt x="12588" y="9398"/>
                    <a:pt x="13016" y="8774"/>
                  </a:cubicBezTo>
                  <a:cubicBezTo>
                    <a:pt x="13257" y="8435"/>
                    <a:pt x="13194" y="7980"/>
                    <a:pt x="12891" y="7712"/>
                  </a:cubicBezTo>
                  <a:cubicBezTo>
                    <a:pt x="12088" y="6998"/>
                    <a:pt x="10813" y="6115"/>
                    <a:pt x="9778" y="5526"/>
                  </a:cubicBezTo>
                  <a:cubicBezTo>
                    <a:pt x="9323" y="5268"/>
                    <a:pt x="9225" y="4652"/>
                    <a:pt x="9573" y="4260"/>
                  </a:cubicBezTo>
                  <a:cubicBezTo>
                    <a:pt x="10215" y="3546"/>
                    <a:pt x="10946" y="2823"/>
                    <a:pt x="11526" y="2128"/>
                  </a:cubicBezTo>
                  <a:cubicBezTo>
                    <a:pt x="11830" y="1771"/>
                    <a:pt x="11758" y="1227"/>
                    <a:pt x="11375" y="950"/>
                  </a:cubicBezTo>
                  <a:cubicBezTo>
                    <a:pt x="10920" y="620"/>
                    <a:pt x="10456" y="379"/>
                    <a:pt x="9956" y="102"/>
                  </a:cubicBezTo>
                  <a:cubicBezTo>
                    <a:pt x="9833" y="34"/>
                    <a:pt x="9698"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5"/>
            <p:cNvSpPr/>
            <p:nvPr/>
          </p:nvSpPr>
          <p:spPr>
            <a:xfrm>
              <a:off x="6321150" y="1855850"/>
              <a:ext cx="441400" cy="378350"/>
            </a:xfrm>
            <a:custGeom>
              <a:avLst/>
              <a:gdLst/>
              <a:ahLst/>
              <a:cxnLst/>
              <a:rect l="l" t="t" r="r" b="b"/>
              <a:pathLst>
                <a:path w="17656" h="15134" extrusionOk="0">
                  <a:moveTo>
                    <a:pt x="13777" y="0"/>
                  </a:moveTo>
                  <a:cubicBezTo>
                    <a:pt x="11895" y="0"/>
                    <a:pt x="9687" y="69"/>
                    <a:pt x="9145"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5" y="5019"/>
                    <a:pt x="4176" y="4805"/>
                    <a:pt x="3810" y="4805"/>
                  </a:cubicBezTo>
                  <a:cubicBezTo>
                    <a:pt x="2391" y="4823"/>
                    <a:pt x="884" y="5233"/>
                    <a:pt x="224" y="6536"/>
                  </a:cubicBezTo>
                  <a:cubicBezTo>
                    <a:pt x="1" y="7178"/>
                    <a:pt x="232" y="7571"/>
                    <a:pt x="545" y="8026"/>
                  </a:cubicBezTo>
                  <a:cubicBezTo>
                    <a:pt x="648" y="8185"/>
                    <a:pt x="816" y="8268"/>
                    <a:pt x="988" y="8268"/>
                  </a:cubicBezTo>
                  <a:cubicBezTo>
                    <a:pt x="1114" y="8268"/>
                    <a:pt x="1242" y="8223"/>
                    <a:pt x="1348"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55" y="3744"/>
                    <a:pt x="16603" y="3726"/>
                    <a:pt x="16897" y="3708"/>
                  </a:cubicBezTo>
                  <a:cubicBezTo>
                    <a:pt x="17325" y="3681"/>
                    <a:pt x="17655" y="3307"/>
                    <a:pt x="17602" y="2887"/>
                  </a:cubicBezTo>
                  <a:cubicBezTo>
                    <a:pt x="17513"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5"/>
            <p:cNvSpPr/>
            <p:nvPr/>
          </p:nvSpPr>
          <p:spPr>
            <a:xfrm>
              <a:off x="6871575" y="1658500"/>
              <a:ext cx="341250" cy="77525"/>
            </a:xfrm>
            <a:custGeom>
              <a:avLst/>
              <a:gdLst/>
              <a:ahLst/>
              <a:cxnLst/>
              <a:rect l="l" t="t" r="r" b="b"/>
              <a:pathLst>
                <a:path w="13650" h="3101"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92"/>
                    <a:pt x="286" y="442"/>
                    <a:pt x="197" y="790"/>
                  </a:cubicBezTo>
                  <a:cubicBezTo>
                    <a:pt x="63" y="1334"/>
                    <a:pt x="1" y="1958"/>
                    <a:pt x="99" y="2449"/>
                  </a:cubicBezTo>
                  <a:cubicBezTo>
                    <a:pt x="179" y="2833"/>
                    <a:pt x="527" y="3100"/>
                    <a:pt x="920" y="3100"/>
                  </a:cubicBezTo>
                  <a:cubicBezTo>
                    <a:pt x="1217" y="3098"/>
                    <a:pt x="1547" y="3098"/>
                    <a:pt x="1901" y="3098"/>
                  </a:cubicBezTo>
                  <a:cubicBezTo>
                    <a:pt x="2655" y="3098"/>
                    <a:pt x="3522" y="3101"/>
                    <a:pt x="4436" y="3101"/>
                  </a:cubicBezTo>
                  <a:cubicBezTo>
                    <a:pt x="7316" y="3101"/>
                    <a:pt x="10660" y="3073"/>
                    <a:pt x="12419"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5"/>
            <p:cNvSpPr/>
            <p:nvPr/>
          </p:nvSpPr>
          <p:spPr>
            <a:xfrm>
              <a:off x="6803550" y="1302100"/>
              <a:ext cx="257775" cy="77550"/>
            </a:xfrm>
            <a:custGeom>
              <a:avLst/>
              <a:gdLst/>
              <a:ahLst/>
              <a:cxnLst/>
              <a:rect l="l" t="t" r="r" b="b"/>
              <a:pathLst>
                <a:path w="10311" h="3102" extrusionOk="0">
                  <a:moveTo>
                    <a:pt x="9145" y="1"/>
                  </a:moveTo>
                  <a:cubicBezTo>
                    <a:pt x="9124" y="1"/>
                    <a:pt x="9104" y="2"/>
                    <a:pt x="9082" y="5"/>
                  </a:cubicBezTo>
                  <a:cubicBezTo>
                    <a:pt x="8277" y="112"/>
                    <a:pt x="6705" y="127"/>
                    <a:pt x="5102" y="127"/>
                  </a:cubicBezTo>
                  <a:cubicBezTo>
                    <a:pt x="4505" y="127"/>
                    <a:pt x="3903" y="125"/>
                    <a:pt x="3335" y="125"/>
                  </a:cubicBezTo>
                  <a:cubicBezTo>
                    <a:pt x="2253" y="125"/>
                    <a:pt x="1295" y="132"/>
                    <a:pt x="723" y="174"/>
                  </a:cubicBezTo>
                  <a:cubicBezTo>
                    <a:pt x="456" y="192"/>
                    <a:pt x="224" y="442"/>
                    <a:pt x="152" y="790"/>
                  </a:cubicBezTo>
                  <a:cubicBezTo>
                    <a:pt x="45" y="1343"/>
                    <a:pt x="1" y="1959"/>
                    <a:pt x="81" y="2449"/>
                  </a:cubicBezTo>
                  <a:cubicBezTo>
                    <a:pt x="135" y="2833"/>
                    <a:pt x="402" y="3101"/>
                    <a:pt x="697" y="3101"/>
                  </a:cubicBezTo>
                  <a:cubicBezTo>
                    <a:pt x="919" y="3099"/>
                    <a:pt x="1166" y="3098"/>
                    <a:pt x="1430" y="3098"/>
                  </a:cubicBezTo>
                  <a:cubicBezTo>
                    <a:pt x="2021" y="3098"/>
                    <a:pt x="2704" y="3101"/>
                    <a:pt x="3423" y="3101"/>
                  </a:cubicBezTo>
                  <a:cubicBezTo>
                    <a:pt x="5580" y="3101"/>
                    <a:pt x="8065" y="3073"/>
                    <a:pt x="9377" y="2851"/>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5"/>
            <p:cNvSpPr/>
            <p:nvPr/>
          </p:nvSpPr>
          <p:spPr>
            <a:xfrm>
              <a:off x="6098850" y="1340800"/>
              <a:ext cx="85200" cy="76225"/>
            </a:xfrm>
            <a:custGeom>
              <a:avLst/>
              <a:gdLst/>
              <a:ahLst/>
              <a:cxnLst/>
              <a:rect l="l" t="t" r="r" b="b"/>
              <a:pathLst>
                <a:path w="3408" h="3049" extrusionOk="0">
                  <a:moveTo>
                    <a:pt x="1461" y="0"/>
                  </a:moveTo>
                  <a:cubicBezTo>
                    <a:pt x="676" y="0"/>
                    <a:pt x="0" y="809"/>
                    <a:pt x="346" y="2329"/>
                  </a:cubicBezTo>
                  <a:cubicBezTo>
                    <a:pt x="461" y="2828"/>
                    <a:pt x="914" y="3048"/>
                    <a:pt x="1418" y="3048"/>
                  </a:cubicBezTo>
                  <a:cubicBezTo>
                    <a:pt x="2329"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5"/>
            <p:cNvSpPr/>
            <p:nvPr/>
          </p:nvSpPr>
          <p:spPr>
            <a:xfrm>
              <a:off x="6015725" y="1570250"/>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5"/>
            <p:cNvSpPr/>
            <p:nvPr/>
          </p:nvSpPr>
          <p:spPr>
            <a:xfrm>
              <a:off x="6015725" y="1762275"/>
              <a:ext cx="74350" cy="66375"/>
            </a:xfrm>
            <a:custGeom>
              <a:avLst/>
              <a:gdLst/>
              <a:ahLst/>
              <a:cxnLst/>
              <a:rect l="l" t="t" r="r" b="b"/>
              <a:pathLst>
                <a:path w="2974" h="2655" extrusionOk="0">
                  <a:moveTo>
                    <a:pt x="1277" y="1"/>
                  </a:moveTo>
                  <a:cubicBezTo>
                    <a:pt x="592" y="1"/>
                    <a:pt x="0" y="706"/>
                    <a:pt x="299" y="2027"/>
                  </a:cubicBezTo>
                  <a:cubicBezTo>
                    <a:pt x="397" y="2462"/>
                    <a:pt x="792" y="2654"/>
                    <a:pt x="1232" y="2654"/>
                  </a:cubicBezTo>
                  <a:cubicBezTo>
                    <a:pt x="2029"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5"/>
            <p:cNvSpPr/>
            <p:nvPr/>
          </p:nvSpPr>
          <p:spPr>
            <a:xfrm>
              <a:off x="6293950" y="1343925"/>
              <a:ext cx="347700" cy="351300"/>
            </a:xfrm>
            <a:custGeom>
              <a:avLst/>
              <a:gdLst/>
              <a:ahLst/>
              <a:cxnLst/>
              <a:rect l="l" t="t" r="r" b="b"/>
              <a:pathLst>
                <a:path w="13908" h="14052" extrusionOk="0">
                  <a:moveTo>
                    <a:pt x="6940" y="1"/>
                  </a:moveTo>
                  <a:cubicBezTo>
                    <a:pt x="6304" y="1"/>
                    <a:pt x="5653" y="55"/>
                    <a:pt x="5210"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39" y="8921"/>
                    <a:pt x="3836" y="8832"/>
                    <a:pt x="4746" y="8787"/>
                  </a:cubicBezTo>
                  <a:cubicBezTo>
                    <a:pt x="4757" y="8787"/>
                    <a:pt x="4767" y="8787"/>
                    <a:pt x="4778" y="8787"/>
                  </a:cubicBezTo>
                  <a:cubicBezTo>
                    <a:pt x="5245" y="8787"/>
                    <a:pt x="5629" y="9173"/>
                    <a:pt x="5611" y="9644"/>
                  </a:cubicBezTo>
                  <a:cubicBezTo>
                    <a:pt x="5567" y="10866"/>
                    <a:pt x="5451" y="12195"/>
                    <a:pt x="5638" y="13337"/>
                  </a:cubicBezTo>
                  <a:cubicBezTo>
                    <a:pt x="5701" y="13721"/>
                    <a:pt x="6031" y="14006"/>
                    <a:pt x="6423" y="14024"/>
                  </a:cubicBezTo>
                  <a:cubicBezTo>
                    <a:pt x="6813" y="14039"/>
                    <a:pt x="7225" y="14051"/>
                    <a:pt x="7647" y="14051"/>
                  </a:cubicBezTo>
                  <a:cubicBezTo>
                    <a:pt x="7978" y="14051"/>
                    <a:pt x="8316" y="14044"/>
                    <a:pt x="8654" y="14024"/>
                  </a:cubicBezTo>
                  <a:cubicBezTo>
                    <a:pt x="9064" y="14006"/>
                    <a:pt x="9394" y="13676"/>
                    <a:pt x="9421" y="13257"/>
                  </a:cubicBezTo>
                  <a:cubicBezTo>
                    <a:pt x="9501" y="12186"/>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27"/>
                  </a:cubicBezTo>
                  <a:cubicBezTo>
                    <a:pt x="13640" y="5852"/>
                    <a:pt x="13337" y="5576"/>
                    <a:pt x="12971" y="5531"/>
                  </a:cubicBezTo>
                  <a:cubicBezTo>
                    <a:pt x="12084" y="5433"/>
                    <a:pt x="11114" y="5334"/>
                    <a:pt x="10223" y="5334"/>
                  </a:cubicBezTo>
                  <a:cubicBezTo>
                    <a:pt x="10066" y="5334"/>
                    <a:pt x="9911" y="5337"/>
                    <a:pt x="9760" y="5344"/>
                  </a:cubicBezTo>
                  <a:cubicBezTo>
                    <a:pt x="9744" y="5345"/>
                    <a:pt x="9728" y="5345"/>
                    <a:pt x="9712" y="5345"/>
                  </a:cubicBezTo>
                  <a:cubicBezTo>
                    <a:pt x="9278" y="5345"/>
                    <a:pt x="8921" y="4997"/>
                    <a:pt x="8903" y="4550"/>
                  </a:cubicBezTo>
                  <a:cubicBezTo>
                    <a:pt x="8868" y="3488"/>
                    <a:pt x="8752" y="2007"/>
                    <a:pt x="8645" y="785"/>
                  </a:cubicBezTo>
                  <a:cubicBezTo>
                    <a:pt x="8609"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5"/>
            <p:cNvSpPr/>
            <p:nvPr/>
          </p:nvSpPr>
          <p:spPr>
            <a:xfrm>
              <a:off x="6064675" y="4851100"/>
              <a:ext cx="341225" cy="77525"/>
            </a:xfrm>
            <a:custGeom>
              <a:avLst/>
              <a:gdLst/>
              <a:ahLst/>
              <a:cxnLst/>
              <a:rect l="l" t="t" r="r" b="b"/>
              <a:pathLst>
                <a:path w="13649" h="3101" extrusionOk="0">
                  <a:moveTo>
                    <a:pt x="12109" y="1"/>
                  </a:moveTo>
                  <a:cubicBezTo>
                    <a:pt x="12081" y="1"/>
                    <a:pt x="12054" y="2"/>
                    <a:pt x="12026" y="5"/>
                  </a:cubicBezTo>
                  <a:cubicBezTo>
                    <a:pt x="10955" y="112"/>
                    <a:pt x="8871" y="126"/>
                    <a:pt x="6748" y="126"/>
                  </a:cubicBezTo>
                  <a:cubicBezTo>
                    <a:pt x="5956" y="126"/>
                    <a:pt x="5159" y="124"/>
                    <a:pt x="4408" y="124"/>
                  </a:cubicBezTo>
                  <a:cubicBezTo>
                    <a:pt x="2976" y="124"/>
                    <a:pt x="1709" y="132"/>
                    <a:pt x="955" y="174"/>
                  </a:cubicBezTo>
                  <a:cubicBezTo>
                    <a:pt x="589" y="192"/>
                    <a:pt x="286" y="442"/>
                    <a:pt x="197" y="790"/>
                  </a:cubicBezTo>
                  <a:cubicBezTo>
                    <a:pt x="54" y="1343"/>
                    <a:pt x="0" y="1958"/>
                    <a:pt x="98" y="2449"/>
                  </a:cubicBezTo>
                  <a:cubicBezTo>
                    <a:pt x="170" y="2833"/>
                    <a:pt x="518" y="3100"/>
                    <a:pt x="910" y="3100"/>
                  </a:cubicBezTo>
                  <a:cubicBezTo>
                    <a:pt x="1206" y="3099"/>
                    <a:pt x="1532" y="3098"/>
                    <a:pt x="1883" y="3098"/>
                  </a:cubicBezTo>
                  <a:cubicBezTo>
                    <a:pt x="2667" y="3098"/>
                    <a:pt x="3571" y="3101"/>
                    <a:pt x="4523" y="3101"/>
                  </a:cubicBezTo>
                  <a:cubicBezTo>
                    <a:pt x="7381" y="3101"/>
                    <a:pt x="10671" y="3073"/>
                    <a:pt x="12409"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5"/>
            <p:cNvSpPr/>
            <p:nvPr/>
          </p:nvSpPr>
          <p:spPr>
            <a:xfrm>
              <a:off x="5996650" y="4494925"/>
              <a:ext cx="257500" cy="77375"/>
            </a:xfrm>
            <a:custGeom>
              <a:avLst/>
              <a:gdLst/>
              <a:ahLst/>
              <a:cxnLst/>
              <a:rect l="l" t="t" r="r" b="b"/>
              <a:pathLst>
                <a:path w="10300" h="3095" extrusionOk="0">
                  <a:moveTo>
                    <a:pt x="9148" y="0"/>
                  </a:moveTo>
                  <a:cubicBezTo>
                    <a:pt x="9127"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5" y="433"/>
                    <a:pt x="143" y="781"/>
                  </a:cubicBezTo>
                  <a:cubicBezTo>
                    <a:pt x="45" y="1334"/>
                    <a:pt x="0" y="1959"/>
                    <a:pt x="72" y="2440"/>
                  </a:cubicBezTo>
                  <a:cubicBezTo>
                    <a:pt x="134" y="2824"/>
                    <a:pt x="393" y="3092"/>
                    <a:pt x="687" y="3092"/>
                  </a:cubicBezTo>
                  <a:cubicBezTo>
                    <a:pt x="887" y="3090"/>
                    <a:pt x="1105" y="3089"/>
                    <a:pt x="1338" y="3089"/>
                  </a:cubicBezTo>
                  <a:cubicBezTo>
                    <a:pt x="2007" y="3089"/>
                    <a:pt x="2799" y="3094"/>
                    <a:pt x="3631"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5"/>
            <p:cNvSpPr/>
            <p:nvPr/>
          </p:nvSpPr>
          <p:spPr>
            <a:xfrm>
              <a:off x="5996650" y="4383875"/>
              <a:ext cx="257550" cy="77575"/>
            </a:xfrm>
            <a:custGeom>
              <a:avLst/>
              <a:gdLst/>
              <a:ahLst/>
              <a:cxnLst/>
              <a:rect l="l" t="t" r="r" b="b"/>
              <a:pathLst>
                <a:path w="10302" h="3103" extrusionOk="0">
                  <a:moveTo>
                    <a:pt x="9144" y="0"/>
                  </a:moveTo>
                  <a:cubicBezTo>
                    <a:pt x="9124" y="0"/>
                    <a:pt x="9103" y="2"/>
                    <a:pt x="9082" y="4"/>
                  </a:cubicBezTo>
                  <a:cubicBezTo>
                    <a:pt x="8273" y="111"/>
                    <a:pt x="6698" y="126"/>
                    <a:pt x="5095" y="126"/>
                  </a:cubicBezTo>
                  <a:cubicBezTo>
                    <a:pt x="4497" y="126"/>
                    <a:pt x="3896" y="124"/>
                    <a:pt x="3328" y="124"/>
                  </a:cubicBezTo>
                  <a:cubicBezTo>
                    <a:pt x="2248" y="124"/>
                    <a:pt x="1292" y="131"/>
                    <a:pt x="723" y="174"/>
                  </a:cubicBezTo>
                  <a:cubicBezTo>
                    <a:pt x="446" y="192"/>
                    <a:pt x="215" y="441"/>
                    <a:pt x="143" y="789"/>
                  </a:cubicBezTo>
                  <a:cubicBezTo>
                    <a:pt x="45" y="1342"/>
                    <a:pt x="0" y="1958"/>
                    <a:pt x="72" y="2449"/>
                  </a:cubicBezTo>
                  <a:cubicBezTo>
                    <a:pt x="134" y="2832"/>
                    <a:pt x="393" y="3100"/>
                    <a:pt x="687" y="3100"/>
                  </a:cubicBezTo>
                  <a:cubicBezTo>
                    <a:pt x="887" y="3098"/>
                    <a:pt x="1105" y="3098"/>
                    <a:pt x="1338" y="3098"/>
                  </a:cubicBezTo>
                  <a:cubicBezTo>
                    <a:pt x="2007" y="3098"/>
                    <a:pt x="2799" y="3103"/>
                    <a:pt x="3631"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5"/>
            <p:cNvSpPr/>
            <p:nvPr/>
          </p:nvSpPr>
          <p:spPr>
            <a:xfrm>
              <a:off x="6697225" y="4305650"/>
              <a:ext cx="312425" cy="304025"/>
            </a:xfrm>
            <a:custGeom>
              <a:avLst/>
              <a:gdLst/>
              <a:ahLst/>
              <a:cxnLst/>
              <a:rect l="l" t="t" r="r" b="b"/>
              <a:pathLst>
                <a:path w="12497" h="12161" extrusionOk="0">
                  <a:moveTo>
                    <a:pt x="10516" y="0"/>
                  </a:moveTo>
                  <a:cubicBezTo>
                    <a:pt x="10266" y="0"/>
                    <a:pt x="10017" y="100"/>
                    <a:pt x="9829" y="287"/>
                  </a:cubicBezTo>
                  <a:cubicBezTo>
                    <a:pt x="7456" y="2687"/>
                    <a:pt x="2523" y="7460"/>
                    <a:pt x="703" y="9824"/>
                  </a:cubicBezTo>
                  <a:cubicBezTo>
                    <a:pt x="0" y="10738"/>
                    <a:pt x="1446" y="12161"/>
                    <a:pt x="2549" y="12161"/>
                  </a:cubicBezTo>
                  <a:cubicBezTo>
                    <a:pt x="2846" y="12161"/>
                    <a:pt x="3118" y="12058"/>
                    <a:pt x="3317" y="11813"/>
                  </a:cubicBezTo>
                  <a:cubicBezTo>
                    <a:pt x="4950" y="9833"/>
                    <a:pt x="10472" y="4596"/>
                    <a:pt x="12176" y="2696"/>
                  </a:cubicBezTo>
                  <a:cubicBezTo>
                    <a:pt x="12452" y="2384"/>
                    <a:pt x="12497" y="1938"/>
                    <a:pt x="12292" y="1581"/>
                  </a:cubicBezTo>
                  <a:cubicBezTo>
                    <a:pt x="11953" y="1019"/>
                    <a:pt x="11498" y="466"/>
                    <a:pt x="11025" y="154"/>
                  </a:cubicBezTo>
                  <a:cubicBezTo>
                    <a:pt x="10869" y="50"/>
                    <a:pt x="10693"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5"/>
            <p:cNvSpPr/>
            <p:nvPr/>
          </p:nvSpPr>
          <p:spPr>
            <a:xfrm>
              <a:off x="6728675" y="4291650"/>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5"/>
            <p:cNvSpPr/>
            <p:nvPr/>
          </p:nvSpPr>
          <p:spPr>
            <a:xfrm>
              <a:off x="6905850" y="4533525"/>
              <a:ext cx="85350" cy="76150"/>
            </a:xfrm>
            <a:custGeom>
              <a:avLst/>
              <a:gdLst/>
              <a:ahLst/>
              <a:cxnLst/>
              <a:rect l="l" t="t" r="r" b="b"/>
              <a:pathLst>
                <a:path w="3414" h="3046" extrusionOk="0">
                  <a:moveTo>
                    <a:pt x="1465" y="1"/>
                  </a:moveTo>
                  <a:cubicBezTo>
                    <a:pt x="678" y="1"/>
                    <a:pt x="0" y="812"/>
                    <a:pt x="351" y="2333"/>
                  </a:cubicBezTo>
                  <a:cubicBezTo>
                    <a:pt x="462" y="2827"/>
                    <a:pt x="913" y="3046"/>
                    <a:pt x="1416" y="3046"/>
                  </a:cubicBezTo>
                  <a:cubicBezTo>
                    <a:pt x="2328" y="3046"/>
                    <a:pt x="3414" y="2328"/>
                    <a:pt x="2965" y="1235"/>
                  </a:cubicBezTo>
                  <a:cubicBezTo>
                    <a:pt x="2623"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5"/>
            <p:cNvSpPr/>
            <p:nvPr/>
          </p:nvSpPr>
          <p:spPr>
            <a:xfrm>
              <a:off x="6693375" y="4851100"/>
              <a:ext cx="341250" cy="77525"/>
            </a:xfrm>
            <a:custGeom>
              <a:avLst/>
              <a:gdLst/>
              <a:ahLst/>
              <a:cxnLst/>
              <a:rect l="l" t="t" r="r" b="b"/>
              <a:pathLst>
                <a:path w="13650"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54" y="1343"/>
                    <a:pt x="1" y="1958"/>
                    <a:pt x="99" y="2449"/>
                  </a:cubicBezTo>
                  <a:cubicBezTo>
                    <a:pt x="179" y="2833"/>
                    <a:pt x="527" y="3100"/>
                    <a:pt x="920" y="3100"/>
                  </a:cubicBezTo>
                  <a:cubicBezTo>
                    <a:pt x="1215" y="3099"/>
                    <a:pt x="1542" y="3098"/>
                    <a:pt x="1893"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25"/>
            <p:cNvSpPr/>
            <p:nvPr/>
          </p:nvSpPr>
          <p:spPr>
            <a:xfrm>
              <a:off x="6822725" y="4762925"/>
              <a:ext cx="74425" cy="66375"/>
            </a:xfrm>
            <a:custGeom>
              <a:avLst/>
              <a:gdLst/>
              <a:ahLst/>
              <a:cxnLst/>
              <a:rect l="l" t="t" r="r" b="b"/>
              <a:pathLst>
                <a:path w="2977" h="2655" extrusionOk="0">
                  <a:moveTo>
                    <a:pt x="1273" y="0"/>
                  </a:moveTo>
                  <a:cubicBezTo>
                    <a:pt x="589" y="0"/>
                    <a:pt x="0"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25"/>
            <p:cNvSpPr/>
            <p:nvPr/>
          </p:nvSpPr>
          <p:spPr>
            <a:xfrm>
              <a:off x="71010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1" y="5418"/>
                  </a:cubicBezTo>
                  <a:cubicBezTo>
                    <a:pt x="5175" y="5846"/>
                    <a:pt x="536" y="5766"/>
                    <a:pt x="259" y="6248"/>
                  </a:cubicBezTo>
                  <a:cubicBezTo>
                    <a:pt x="0" y="6703"/>
                    <a:pt x="322" y="7854"/>
                    <a:pt x="634" y="8639"/>
                  </a:cubicBezTo>
                  <a:cubicBezTo>
                    <a:pt x="764" y="8953"/>
                    <a:pt x="1072" y="9155"/>
                    <a:pt x="1399" y="9155"/>
                  </a:cubicBezTo>
                  <a:cubicBezTo>
                    <a:pt x="1453" y="9155"/>
                    <a:pt x="1507" y="9150"/>
                    <a:pt x="1562" y="9138"/>
                  </a:cubicBezTo>
                  <a:cubicBezTo>
                    <a:pt x="2739" y="8915"/>
                    <a:pt x="3828" y="8826"/>
                    <a:pt x="4746" y="8790"/>
                  </a:cubicBezTo>
                  <a:cubicBezTo>
                    <a:pt x="4762" y="8789"/>
                    <a:pt x="4777" y="8789"/>
                    <a:pt x="4792" y="8789"/>
                  </a:cubicBezTo>
                  <a:cubicBezTo>
                    <a:pt x="5253" y="8789"/>
                    <a:pt x="5629" y="9180"/>
                    <a:pt x="5612" y="9647"/>
                  </a:cubicBezTo>
                  <a:cubicBezTo>
                    <a:pt x="5558" y="10869"/>
                    <a:pt x="5451" y="12189"/>
                    <a:pt x="5639" y="13331"/>
                  </a:cubicBezTo>
                  <a:cubicBezTo>
                    <a:pt x="5701" y="13715"/>
                    <a:pt x="6031" y="14000"/>
                    <a:pt x="6415" y="14018"/>
                  </a:cubicBezTo>
                  <a:cubicBezTo>
                    <a:pt x="6838" y="14034"/>
                    <a:pt x="7283" y="14047"/>
                    <a:pt x="7737" y="14047"/>
                  </a:cubicBezTo>
                  <a:cubicBezTo>
                    <a:pt x="8040" y="14047"/>
                    <a:pt x="8347" y="14041"/>
                    <a:pt x="8654" y="14027"/>
                  </a:cubicBezTo>
                  <a:cubicBezTo>
                    <a:pt x="9064" y="14000"/>
                    <a:pt x="9394" y="13670"/>
                    <a:pt x="9421" y="13260"/>
                  </a:cubicBezTo>
                  <a:cubicBezTo>
                    <a:pt x="9501" y="12180"/>
                    <a:pt x="9412" y="10610"/>
                    <a:pt x="9243" y="9424"/>
                  </a:cubicBezTo>
                  <a:cubicBezTo>
                    <a:pt x="9175" y="8921"/>
                    <a:pt x="9562"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2"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4" y="4544"/>
                  </a:cubicBezTo>
                  <a:cubicBezTo>
                    <a:pt x="8859" y="3482"/>
                    <a:pt x="8752" y="2001"/>
                    <a:pt x="8636"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25"/>
            <p:cNvSpPr/>
            <p:nvPr/>
          </p:nvSpPr>
          <p:spPr>
            <a:xfrm>
              <a:off x="72061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30" y="2881"/>
                    <a:pt x="6476"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37"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8" y="11837"/>
                  </a:cubicBezTo>
                  <a:cubicBezTo>
                    <a:pt x="4475" y="11837"/>
                    <a:pt x="4763" y="11665"/>
                    <a:pt x="4907" y="11378"/>
                  </a:cubicBezTo>
                  <a:cubicBezTo>
                    <a:pt x="5442" y="10325"/>
                    <a:pt x="6031" y="9415"/>
                    <a:pt x="6548" y="8675"/>
                  </a:cubicBezTo>
                  <a:cubicBezTo>
                    <a:pt x="6709" y="8446"/>
                    <a:pt x="6965" y="8326"/>
                    <a:pt x="7222" y="8326"/>
                  </a:cubicBezTo>
                  <a:cubicBezTo>
                    <a:pt x="7406" y="8326"/>
                    <a:pt x="7591" y="8387"/>
                    <a:pt x="7744" y="8514"/>
                  </a:cubicBezTo>
                  <a:cubicBezTo>
                    <a:pt x="8671" y="9290"/>
                    <a:pt x="9644" y="10182"/>
                    <a:pt x="10661" y="10726"/>
                  </a:cubicBezTo>
                  <a:cubicBezTo>
                    <a:pt x="10781" y="10790"/>
                    <a:pt x="10912" y="10821"/>
                    <a:pt x="11042" y="10821"/>
                  </a:cubicBezTo>
                  <a:cubicBezTo>
                    <a:pt x="11277" y="10821"/>
                    <a:pt x="11508" y="10720"/>
                    <a:pt x="11669" y="10530"/>
                  </a:cubicBezTo>
                  <a:cubicBezTo>
                    <a:pt x="12115" y="9995"/>
                    <a:pt x="12588" y="9406"/>
                    <a:pt x="13016" y="8782"/>
                  </a:cubicBezTo>
                  <a:cubicBezTo>
                    <a:pt x="13257" y="8443"/>
                    <a:pt x="13194" y="7988"/>
                    <a:pt x="12891" y="7711"/>
                  </a:cubicBezTo>
                  <a:cubicBezTo>
                    <a:pt x="12088" y="6997"/>
                    <a:pt x="10813" y="6114"/>
                    <a:pt x="9778" y="5534"/>
                  </a:cubicBezTo>
                  <a:cubicBezTo>
                    <a:pt x="9323" y="5276"/>
                    <a:pt x="9225" y="4660"/>
                    <a:pt x="9573" y="4268"/>
                  </a:cubicBezTo>
                  <a:cubicBezTo>
                    <a:pt x="10215" y="3554"/>
                    <a:pt x="10946" y="2831"/>
                    <a:pt x="11526" y="2136"/>
                  </a:cubicBezTo>
                  <a:cubicBezTo>
                    <a:pt x="11830" y="1770"/>
                    <a:pt x="11758" y="1226"/>
                    <a:pt x="11375" y="949"/>
                  </a:cubicBezTo>
                  <a:cubicBezTo>
                    <a:pt x="10920"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25"/>
            <p:cNvSpPr/>
            <p:nvPr/>
          </p:nvSpPr>
          <p:spPr>
            <a:xfrm>
              <a:off x="6321150" y="3984400"/>
              <a:ext cx="441400" cy="378250"/>
            </a:xfrm>
            <a:custGeom>
              <a:avLst/>
              <a:gdLst/>
              <a:ahLst/>
              <a:cxnLst/>
              <a:rect l="l" t="t" r="r" b="b"/>
              <a:pathLst>
                <a:path w="17656" h="15130" extrusionOk="0">
                  <a:moveTo>
                    <a:pt x="13777" y="0"/>
                  </a:moveTo>
                  <a:cubicBezTo>
                    <a:pt x="11895" y="0"/>
                    <a:pt x="9687" y="69"/>
                    <a:pt x="9145" y="291"/>
                  </a:cubicBezTo>
                  <a:cubicBezTo>
                    <a:pt x="8270" y="657"/>
                    <a:pt x="8083" y="7357"/>
                    <a:pt x="7441" y="11621"/>
                  </a:cubicBezTo>
                  <a:cubicBezTo>
                    <a:pt x="7412" y="11800"/>
                    <a:pt x="7268" y="11891"/>
                    <a:pt x="7123" y="11891"/>
                  </a:cubicBezTo>
                  <a:cubicBezTo>
                    <a:pt x="6993" y="11891"/>
                    <a:pt x="6863" y="11817"/>
                    <a:pt x="6816" y="11666"/>
                  </a:cubicBezTo>
                  <a:cubicBezTo>
                    <a:pt x="5969" y="8864"/>
                    <a:pt x="5772" y="7758"/>
                    <a:pt x="4666" y="5349"/>
                  </a:cubicBezTo>
                  <a:cubicBezTo>
                    <a:pt x="4515" y="5019"/>
                    <a:pt x="4176" y="4805"/>
                    <a:pt x="3810" y="4805"/>
                  </a:cubicBezTo>
                  <a:cubicBezTo>
                    <a:pt x="2391" y="4814"/>
                    <a:pt x="884" y="5233"/>
                    <a:pt x="224" y="6536"/>
                  </a:cubicBezTo>
                  <a:cubicBezTo>
                    <a:pt x="1" y="7178"/>
                    <a:pt x="232" y="7562"/>
                    <a:pt x="545" y="8026"/>
                  </a:cubicBezTo>
                  <a:cubicBezTo>
                    <a:pt x="649" y="8182"/>
                    <a:pt x="819" y="8265"/>
                    <a:pt x="993" y="8265"/>
                  </a:cubicBezTo>
                  <a:cubicBezTo>
                    <a:pt x="1117" y="8265"/>
                    <a:pt x="1243" y="8222"/>
                    <a:pt x="1348" y="8133"/>
                  </a:cubicBezTo>
                  <a:cubicBezTo>
                    <a:pt x="2014" y="7559"/>
                    <a:pt x="2817" y="7165"/>
                    <a:pt x="3251" y="7165"/>
                  </a:cubicBezTo>
                  <a:cubicBezTo>
                    <a:pt x="3404" y="7165"/>
                    <a:pt x="3512"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2" y="3754"/>
                  </a:cubicBezTo>
                  <a:cubicBezTo>
                    <a:pt x="15925" y="3754"/>
                    <a:pt x="15938" y="3753"/>
                    <a:pt x="15951" y="3753"/>
                  </a:cubicBezTo>
                  <a:cubicBezTo>
                    <a:pt x="16255" y="3735"/>
                    <a:pt x="16603" y="3717"/>
                    <a:pt x="16897" y="3699"/>
                  </a:cubicBezTo>
                  <a:cubicBezTo>
                    <a:pt x="17325" y="3681"/>
                    <a:pt x="17655" y="3307"/>
                    <a:pt x="17602" y="2878"/>
                  </a:cubicBezTo>
                  <a:cubicBezTo>
                    <a:pt x="17513"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25"/>
            <p:cNvSpPr/>
            <p:nvPr/>
          </p:nvSpPr>
          <p:spPr>
            <a:xfrm>
              <a:off x="6871575" y="3787050"/>
              <a:ext cx="341200" cy="77375"/>
            </a:xfrm>
            <a:custGeom>
              <a:avLst/>
              <a:gdLst/>
              <a:ahLst/>
              <a:cxnLst/>
              <a:rect l="l" t="t" r="r" b="b"/>
              <a:pathLst>
                <a:path w="13648" h="3095" extrusionOk="0">
                  <a:moveTo>
                    <a:pt x="12123" y="0"/>
                  </a:moveTo>
                  <a:cubicBezTo>
                    <a:pt x="12094" y="0"/>
                    <a:pt x="12065" y="2"/>
                    <a:pt x="12035" y="5"/>
                  </a:cubicBezTo>
                  <a:cubicBezTo>
                    <a:pt x="11006" y="103"/>
                    <a:pt x="9040" y="119"/>
                    <a:pt x="7002" y="119"/>
                  </a:cubicBezTo>
                  <a:cubicBezTo>
                    <a:pt x="6097" y="119"/>
                    <a:pt x="5177" y="116"/>
                    <a:pt x="4319" y="116"/>
                  </a:cubicBezTo>
                  <a:cubicBezTo>
                    <a:pt x="2926" y="116"/>
                    <a:pt x="1696" y="124"/>
                    <a:pt x="955" y="165"/>
                  </a:cubicBezTo>
                  <a:cubicBezTo>
                    <a:pt x="598" y="183"/>
                    <a:pt x="286" y="433"/>
                    <a:pt x="197" y="781"/>
                  </a:cubicBezTo>
                  <a:cubicBezTo>
                    <a:pt x="63" y="1334"/>
                    <a:pt x="1" y="1958"/>
                    <a:pt x="99" y="2440"/>
                  </a:cubicBezTo>
                  <a:cubicBezTo>
                    <a:pt x="179" y="2824"/>
                    <a:pt x="527" y="3091"/>
                    <a:pt x="920" y="3091"/>
                  </a:cubicBezTo>
                  <a:cubicBezTo>
                    <a:pt x="1183" y="3090"/>
                    <a:pt x="1472" y="3089"/>
                    <a:pt x="1780" y="3089"/>
                  </a:cubicBezTo>
                  <a:cubicBezTo>
                    <a:pt x="2665" y="3089"/>
                    <a:pt x="3713" y="3094"/>
                    <a:pt x="4815" y="3094"/>
                  </a:cubicBezTo>
                  <a:cubicBezTo>
                    <a:pt x="7604" y="3094"/>
                    <a:pt x="10737" y="3063"/>
                    <a:pt x="12419"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5"/>
            <p:cNvSpPr/>
            <p:nvPr/>
          </p:nvSpPr>
          <p:spPr>
            <a:xfrm>
              <a:off x="6803550" y="3430650"/>
              <a:ext cx="257775" cy="77475"/>
            </a:xfrm>
            <a:custGeom>
              <a:avLst/>
              <a:gdLst/>
              <a:ahLst/>
              <a:cxnLst/>
              <a:rect l="l" t="t" r="r" b="b"/>
              <a:pathLst>
                <a:path w="10311" h="3099"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33"/>
                    <a:pt x="152" y="790"/>
                  </a:cubicBezTo>
                  <a:cubicBezTo>
                    <a:pt x="45" y="1334"/>
                    <a:pt x="1" y="1959"/>
                    <a:pt x="81" y="2449"/>
                  </a:cubicBezTo>
                  <a:cubicBezTo>
                    <a:pt x="134" y="2827"/>
                    <a:pt x="394" y="3092"/>
                    <a:pt x="682" y="3092"/>
                  </a:cubicBezTo>
                  <a:cubicBezTo>
                    <a:pt x="687" y="3092"/>
                    <a:pt x="692" y="3092"/>
                    <a:pt x="697" y="3092"/>
                  </a:cubicBezTo>
                  <a:cubicBezTo>
                    <a:pt x="801" y="3091"/>
                    <a:pt x="911" y="3091"/>
                    <a:pt x="1026" y="3091"/>
                  </a:cubicBezTo>
                  <a:cubicBezTo>
                    <a:pt x="1749" y="3091"/>
                    <a:pt x="2657" y="3098"/>
                    <a:pt x="3621" y="3098"/>
                  </a:cubicBezTo>
                  <a:cubicBezTo>
                    <a:pt x="5731" y="3098"/>
                    <a:pt x="8105" y="306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5"/>
            <p:cNvSpPr/>
            <p:nvPr/>
          </p:nvSpPr>
          <p:spPr>
            <a:xfrm>
              <a:off x="6098850" y="3469250"/>
              <a:ext cx="85225" cy="76250"/>
            </a:xfrm>
            <a:custGeom>
              <a:avLst/>
              <a:gdLst/>
              <a:ahLst/>
              <a:cxnLst/>
              <a:rect l="l" t="t" r="r" b="b"/>
              <a:pathLst>
                <a:path w="3409" h="3050" extrusionOk="0">
                  <a:moveTo>
                    <a:pt x="1462" y="1"/>
                  </a:moveTo>
                  <a:cubicBezTo>
                    <a:pt x="677" y="1"/>
                    <a:pt x="0" y="812"/>
                    <a:pt x="346" y="2333"/>
                  </a:cubicBezTo>
                  <a:cubicBezTo>
                    <a:pt x="460" y="2830"/>
                    <a:pt x="911" y="3050"/>
                    <a:pt x="1414" y="3050"/>
                  </a:cubicBezTo>
                  <a:cubicBezTo>
                    <a:pt x="2326" y="3050"/>
                    <a:pt x="3409"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5"/>
            <p:cNvSpPr/>
            <p:nvPr/>
          </p:nvSpPr>
          <p:spPr>
            <a:xfrm>
              <a:off x="6015725" y="3698750"/>
              <a:ext cx="74350" cy="66425"/>
            </a:xfrm>
            <a:custGeom>
              <a:avLst/>
              <a:gdLst/>
              <a:ahLst/>
              <a:cxnLst/>
              <a:rect l="l" t="t" r="r" b="b"/>
              <a:pathLst>
                <a:path w="2974" h="2657" extrusionOk="0">
                  <a:moveTo>
                    <a:pt x="1275" y="0"/>
                  </a:moveTo>
                  <a:cubicBezTo>
                    <a:pt x="590" y="0"/>
                    <a:pt x="1" y="704"/>
                    <a:pt x="299" y="2029"/>
                  </a:cubicBezTo>
                  <a:cubicBezTo>
                    <a:pt x="397" y="2464"/>
                    <a:pt x="792" y="2656"/>
                    <a:pt x="1232" y="2656"/>
                  </a:cubicBezTo>
                  <a:cubicBezTo>
                    <a:pt x="2029"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5"/>
            <p:cNvSpPr/>
            <p:nvPr/>
          </p:nvSpPr>
          <p:spPr>
            <a:xfrm>
              <a:off x="6015725" y="3890675"/>
              <a:ext cx="74350" cy="66375"/>
            </a:xfrm>
            <a:custGeom>
              <a:avLst/>
              <a:gdLst/>
              <a:ahLst/>
              <a:cxnLst/>
              <a:rect l="l" t="t" r="r" b="b"/>
              <a:pathLst>
                <a:path w="2974" h="2655" extrusionOk="0">
                  <a:moveTo>
                    <a:pt x="1276" y="0"/>
                  </a:moveTo>
                  <a:cubicBezTo>
                    <a:pt x="591" y="0"/>
                    <a:pt x="0" y="707"/>
                    <a:pt x="299" y="2033"/>
                  </a:cubicBezTo>
                  <a:cubicBezTo>
                    <a:pt x="397" y="2464"/>
                    <a:pt x="790" y="2654"/>
                    <a:pt x="1229" y="2654"/>
                  </a:cubicBezTo>
                  <a:cubicBezTo>
                    <a:pt x="2026" y="2654"/>
                    <a:pt x="2974" y="2028"/>
                    <a:pt x="2583" y="1078"/>
                  </a:cubicBezTo>
                  <a:cubicBezTo>
                    <a:pt x="2285"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5"/>
            <p:cNvSpPr/>
            <p:nvPr/>
          </p:nvSpPr>
          <p:spPr>
            <a:xfrm>
              <a:off x="6293950" y="3472475"/>
              <a:ext cx="347700" cy="351275"/>
            </a:xfrm>
            <a:custGeom>
              <a:avLst/>
              <a:gdLst/>
              <a:ahLst/>
              <a:cxnLst/>
              <a:rect l="l" t="t" r="r" b="b"/>
              <a:pathLst>
                <a:path w="13908" h="14051" extrusionOk="0">
                  <a:moveTo>
                    <a:pt x="6940" y="1"/>
                  </a:moveTo>
                  <a:cubicBezTo>
                    <a:pt x="6304" y="1"/>
                    <a:pt x="5653" y="55"/>
                    <a:pt x="5210"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39" y="8912"/>
                    <a:pt x="3836" y="8823"/>
                    <a:pt x="4746" y="8787"/>
                  </a:cubicBezTo>
                  <a:cubicBezTo>
                    <a:pt x="4761" y="8786"/>
                    <a:pt x="4777" y="8786"/>
                    <a:pt x="4792" y="8786"/>
                  </a:cubicBezTo>
                  <a:cubicBezTo>
                    <a:pt x="5253" y="8786"/>
                    <a:pt x="5629" y="9177"/>
                    <a:pt x="5611" y="9644"/>
                  </a:cubicBezTo>
                  <a:cubicBezTo>
                    <a:pt x="5567" y="10866"/>
                    <a:pt x="5451" y="12186"/>
                    <a:pt x="5638" y="13337"/>
                  </a:cubicBezTo>
                  <a:cubicBezTo>
                    <a:pt x="5701" y="13721"/>
                    <a:pt x="6031" y="13997"/>
                    <a:pt x="6423" y="14015"/>
                  </a:cubicBezTo>
                  <a:cubicBezTo>
                    <a:pt x="6827" y="14036"/>
                    <a:pt x="7254" y="14050"/>
                    <a:pt x="7692" y="14050"/>
                  </a:cubicBezTo>
                  <a:cubicBezTo>
                    <a:pt x="8009" y="14050"/>
                    <a:pt x="8331" y="14043"/>
                    <a:pt x="8654" y="14024"/>
                  </a:cubicBezTo>
                  <a:cubicBezTo>
                    <a:pt x="9064" y="13997"/>
                    <a:pt x="9394" y="13667"/>
                    <a:pt x="9421" y="13257"/>
                  </a:cubicBezTo>
                  <a:cubicBezTo>
                    <a:pt x="9501" y="12177"/>
                    <a:pt x="9421" y="10607"/>
                    <a:pt x="9251" y="9430"/>
                  </a:cubicBezTo>
                  <a:cubicBezTo>
                    <a:pt x="9175" y="8927"/>
                    <a:pt x="9562" y="8481"/>
                    <a:pt x="10063" y="8481"/>
                  </a:cubicBezTo>
                  <a:cubicBezTo>
                    <a:pt x="10087" y="8481"/>
                    <a:pt x="10111" y="8482"/>
                    <a:pt x="10134" y="8484"/>
                  </a:cubicBezTo>
                  <a:cubicBezTo>
                    <a:pt x="11107" y="8555"/>
                    <a:pt x="12124" y="8698"/>
                    <a:pt x="13043" y="8725"/>
                  </a:cubicBezTo>
                  <a:cubicBezTo>
                    <a:pt x="13053" y="8725"/>
                    <a:pt x="13063" y="8725"/>
                    <a:pt x="13074" y="8725"/>
                  </a:cubicBezTo>
                  <a:cubicBezTo>
                    <a:pt x="13533" y="8725"/>
                    <a:pt x="13908" y="8340"/>
                    <a:pt x="13890" y="7877"/>
                  </a:cubicBezTo>
                  <a:cubicBezTo>
                    <a:pt x="13881" y="7315"/>
                    <a:pt x="13783" y="6789"/>
                    <a:pt x="13694" y="6218"/>
                  </a:cubicBezTo>
                  <a:cubicBezTo>
                    <a:pt x="13640" y="5852"/>
                    <a:pt x="13337" y="5567"/>
                    <a:pt x="12971" y="5531"/>
                  </a:cubicBezTo>
                  <a:cubicBezTo>
                    <a:pt x="12093" y="5426"/>
                    <a:pt x="11132" y="5334"/>
                    <a:pt x="10248" y="5334"/>
                  </a:cubicBezTo>
                  <a:cubicBezTo>
                    <a:pt x="10082" y="5334"/>
                    <a:pt x="9919" y="5337"/>
                    <a:pt x="9760" y="5344"/>
                  </a:cubicBezTo>
                  <a:cubicBezTo>
                    <a:pt x="9749" y="5344"/>
                    <a:pt x="9738" y="5344"/>
                    <a:pt x="9727" y="5344"/>
                  </a:cubicBezTo>
                  <a:cubicBezTo>
                    <a:pt x="9287" y="5344"/>
                    <a:pt x="8921" y="4994"/>
                    <a:pt x="8903" y="4550"/>
                  </a:cubicBezTo>
                  <a:cubicBezTo>
                    <a:pt x="8868" y="3479"/>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5"/>
            <p:cNvSpPr/>
            <p:nvPr/>
          </p:nvSpPr>
          <p:spPr>
            <a:xfrm>
              <a:off x="5189525" y="1191275"/>
              <a:ext cx="257525" cy="77525"/>
            </a:xfrm>
            <a:custGeom>
              <a:avLst/>
              <a:gdLst/>
              <a:ahLst/>
              <a:cxnLst/>
              <a:rect l="l" t="t" r="r" b="b"/>
              <a:pathLst>
                <a:path w="10301" h="3101" extrusionOk="0">
                  <a:moveTo>
                    <a:pt x="9144" y="0"/>
                  </a:moveTo>
                  <a:cubicBezTo>
                    <a:pt x="9123" y="0"/>
                    <a:pt x="9103" y="1"/>
                    <a:pt x="9082" y="4"/>
                  </a:cubicBezTo>
                  <a:cubicBezTo>
                    <a:pt x="8277" y="111"/>
                    <a:pt x="6702" y="126"/>
                    <a:pt x="5098" y="126"/>
                  </a:cubicBezTo>
                  <a:cubicBezTo>
                    <a:pt x="4500" y="126"/>
                    <a:pt x="3898" y="124"/>
                    <a:pt x="3330" y="124"/>
                  </a:cubicBezTo>
                  <a:cubicBezTo>
                    <a:pt x="2249" y="124"/>
                    <a:pt x="1291" y="131"/>
                    <a:pt x="723" y="174"/>
                  </a:cubicBezTo>
                  <a:cubicBezTo>
                    <a:pt x="446" y="192"/>
                    <a:pt x="214" y="441"/>
                    <a:pt x="152" y="789"/>
                  </a:cubicBezTo>
                  <a:cubicBezTo>
                    <a:pt x="45" y="1342"/>
                    <a:pt x="0" y="1958"/>
                    <a:pt x="72" y="2449"/>
                  </a:cubicBezTo>
                  <a:cubicBezTo>
                    <a:pt x="134" y="2832"/>
                    <a:pt x="393" y="3100"/>
                    <a:pt x="687" y="3100"/>
                  </a:cubicBezTo>
                  <a:cubicBezTo>
                    <a:pt x="912" y="3098"/>
                    <a:pt x="1162" y="3097"/>
                    <a:pt x="1429" y="3097"/>
                  </a:cubicBezTo>
                  <a:cubicBezTo>
                    <a:pt x="2000" y="3097"/>
                    <a:pt x="2654" y="3100"/>
                    <a:pt x="3344" y="3100"/>
                  </a:cubicBezTo>
                  <a:cubicBezTo>
                    <a:pt x="5519" y="3100"/>
                    <a:pt x="8041" y="3072"/>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5"/>
            <p:cNvSpPr/>
            <p:nvPr/>
          </p:nvSpPr>
          <p:spPr>
            <a:xfrm>
              <a:off x="55140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20" y="11888"/>
                  </a:cubicBezTo>
                  <a:cubicBezTo>
                    <a:pt x="6991" y="11888"/>
                    <a:pt x="6862" y="11816"/>
                    <a:pt x="6816" y="11665"/>
                  </a:cubicBezTo>
                  <a:cubicBezTo>
                    <a:pt x="5968" y="8864"/>
                    <a:pt x="5772" y="7758"/>
                    <a:pt x="4675" y="5349"/>
                  </a:cubicBezTo>
                  <a:cubicBezTo>
                    <a:pt x="4517" y="5026"/>
                    <a:pt x="4197" y="4805"/>
                    <a:pt x="3831" y="4805"/>
                  </a:cubicBezTo>
                  <a:cubicBezTo>
                    <a:pt x="3824" y="4805"/>
                    <a:pt x="3817" y="4805"/>
                    <a:pt x="3810" y="4805"/>
                  </a:cubicBezTo>
                  <a:cubicBezTo>
                    <a:pt x="2391" y="4814"/>
                    <a:pt x="883" y="5233"/>
                    <a:pt x="232" y="6527"/>
                  </a:cubicBezTo>
                  <a:cubicBezTo>
                    <a:pt x="0" y="7169"/>
                    <a:pt x="241" y="7562"/>
                    <a:pt x="544" y="8026"/>
                  </a:cubicBezTo>
                  <a:cubicBezTo>
                    <a:pt x="648" y="8181"/>
                    <a:pt x="817" y="8261"/>
                    <a:pt x="990" y="8261"/>
                  </a:cubicBezTo>
                  <a:cubicBezTo>
                    <a:pt x="1115" y="8261"/>
                    <a:pt x="1242"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3" y="15129"/>
                    <a:pt x="7257" y="15129"/>
                  </a:cubicBezTo>
                  <a:cubicBezTo>
                    <a:pt x="7969" y="15129"/>
                    <a:pt x="8704" y="14945"/>
                    <a:pt x="8930" y="14529"/>
                  </a:cubicBezTo>
                  <a:cubicBezTo>
                    <a:pt x="10411" y="11853"/>
                    <a:pt x="10358" y="6233"/>
                    <a:pt x="11107" y="2843"/>
                  </a:cubicBezTo>
                  <a:cubicBezTo>
                    <a:pt x="11214" y="2388"/>
                    <a:pt x="11598" y="2066"/>
                    <a:pt x="12062" y="2049"/>
                  </a:cubicBezTo>
                  <a:lnTo>
                    <a:pt x="14327" y="1986"/>
                  </a:lnTo>
                  <a:cubicBezTo>
                    <a:pt x="14827" y="2147"/>
                    <a:pt x="15068" y="2736"/>
                    <a:pt x="15184" y="3199"/>
                  </a:cubicBezTo>
                  <a:cubicBezTo>
                    <a:pt x="15270" y="3526"/>
                    <a:pt x="15571" y="3753"/>
                    <a:pt x="15913" y="3753"/>
                  </a:cubicBezTo>
                  <a:cubicBezTo>
                    <a:pt x="15925" y="3753"/>
                    <a:pt x="15938" y="3753"/>
                    <a:pt x="15951" y="3753"/>
                  </a:cubicBezTo>
                  <a:cubicBezTo>
                    <a:pt x="16263" y="3735"/>
                    <a:pt x="16602" y="3717"/>
                    <a:pt x="16897" y="3699"/>
                  </a:cubicBezTo>
                  <a:cubicBezTo>
                    <a:pt x="17325" y="3672"/>
                    <a:pt x="17655" y="3298"/>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5"/>
            <p:cNvSpPr/>
            <p:nvPr/>
          </p:nvSpPr>
          <p:spPr>
            <a:xfrm>
              <a:off x="4307500" y="1098950"/>
              <a:ext cx="85375" cy="76250"/>
            </a:xfrm>
            <a:custGeom>
              <a:avLst/>
              <a:gdLst/>
              <a:ahLst/>
              <a:cxnLst/>
              <a:rect l="l" t="t" r="r" b="b"/>
              <a:pathLst>
                <a:path w="3415" h="3050" extrusionOk="0">
                  <a:moveTo>
                    <a:pt x="1462" y="0"/>
                  </a:moveTo>
                  <a:cubicBezTo>
                    <a:pt x="677" y="0"/>
                    <a:pt x="0" y="812"/>
                    <a:pt x="346" y="2332"/>
                  </a:cubicBezTo>
                  <a:cubicBezTo>
                    <a:pt x="460" y="2830"/>
                    <a:pt x="913" y="3050"/>
                    <a:pt x="1417" y="3050"/>
                  </a:cubicBezTo>
                  <a:cubicBezTo>
                    <a:pt x="2330" y="3050"/>
                    <a:pt x="3414" y="2328"/>
                    <a:pt x="2960" y="1235"/>
                  </a:cubicBezTo>
                  <a:cubicBezTo>
                    <a:pt x="2618" y="400"/>
                    <a:pt x="2014"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5"/>
            <p:cNvSpPr/>
            <p:nvPr/>
          </p:nvSpPr>
          <p:spPr>
            <a:xfrm>
              <a:off x="4784950" y="773125"/>
              <a:ext cx="331225" cy="295725"/>
            </a:xfrm>
            <a:custGeom>
              <a:avLst/>
              <a:gdLst/>
              <a:ahLst/>
              <a:cxnLst/>
              <a:rect l="l" t="t" r="r" b="b"/>
              <a:pathLst>
                <a:path w="13249" h="11829" extrusionOk="0">
                  <a:moveTo>
                    <a:pt x="9560" y="0"/>
                  </a:moveTo>
                  <a:cubicBezTo>
                    <a:pt x="9342" y="0"/>
                    <a:pt x="9130" y="87"/>
                    <a:pt x="8975" y="253"/>
                  </a:cubicBezTo>
                  <a:cubicBezTo>
                    <a:pt x="8252" y="994"/>
                    <a:pt x="7458" y="1841"/>
                    <a:pt x="6887" y="2653"/>
                  </a:cubicBezTo>
                  <a:cubicBezTo>
                    <a:pt x="6724" y="2881"/>
                    <a:pt x="6471" y="3004"/>
                    <a:pt x="6214" y="3004"/>
                  </a:cubicBezTo>
                  <a:cubicBezTo>
                    <a:pt x="6049" y="3004"/>
                    <a:pt x="5883" y="2954"/>
                    <a:pt x="5737" y="2849"/>
                  </a:cubicBezTo>
                  <a:cubicBezTo>
                    <a:pt x="4880"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34" y="3839"/>
                    <a:pt x="437" y="4036"/>
                  </a:cubicBezTo>
                  <a:cubicBezTo>
                    <a:pt x="1570" y="4776"/>
                    <a:pt x="3890" y="5740"/>
                    <a:pt x="4238" y="6203"/>
                  </a:cubicBezTo>
                  <a:cubicBezTo>
                    <a:pt x="4505" y="6551"/>
                    <a:pt x="1633" y="10147"/>
                    <a:pt x="1847" y="10655"/>
                  </a:cubicBezTo>
                  <a:cubicBezTo>
                    <a:pt x="2043" y="11128"/>
                    <a:pt x="3141" y="11574"/>
                    <a:pt x="3943" y="11797"/>
                  </a:cubicBezTo>
                  <a:cubicBezTo>
                    <a:pt x="4020" y="11818"/>
                    <a:pt x="4098" y="11829"/>
                    <a:pt x="4174" y="11829"/>
                  </a:cubicBezTo>
                  <a:cubicBezTo>
                    <a:pt x="4478" y="11829"/>
                    <a:pt x="4762" y="11663"/>
                    <a:pt x="4898" y="11378"/>
                  </a:cubicBezTo>
                  <a:cubicBezTo>
                    <a:pt x="5433" y="10316"/>
                    <a:pt x="6031" y="9415"/>
                    <a:pt x="6548" y="8666"/>
                  </a:cubicBezTo>
                  <a:cubicBezTo>
                    <a:pt x="6709" y="8443"/>
                    <a:pt x="6963" y="8325"/>
                    <a:pt x="7219" y="8325"/>
                  </a:cubicBezTo>
                  <a:cubicBezTo>
                    <a:pt x="7404" y="8325"/>
                    <a:pt x="7590" y="8387"/>
                    <a:pt x="7744" y="8514"/>
                  </a:cubicBezTo>
                  <a:cubicBezTo>
                    <a:pt x="8672" y="9290"/>
                    <a:pt x="9644" y="10173"/>
                    <a:pt x="10661" y="10726"/>
                  </a:cubicBezTo>
                  <a:cubicBezTo>
                    <a:pt x="10779" y="10788"/>
                    <a:pt x="10906" y="10818"/>
                    <a:pt x="11033" y="10818"/>
                  </a:cubicBezTo>
                  <a:cubicBezTo>
                    <a:pt x="11270" y="10818"/>
                    <a:pt x="11503" y="10713"/>
                    <a:pt x="11660" y="10521"/>
                  </a:cubicBezTo>
                  <a:cubicBezTo>
                    <a:pt x="12115" y="9995"/>
                    <a:pt x="12588" y="9397"/>
                    <a:pt x="13016" y="8782"/>
                  </a:cubicBezTo>
                  <a:cubicBezTo>
                    <a:pt x="13248" y="8443"/>
                    <a:pt x="13195" y="7979"/>
                    <a:pt x="12882" y="7711"/>
                  </a:cubicBezTo>
                  <a:cubicBezTo>
                    <a:pt x="12088" y="6997"/>
                    <a:pt x="10804" y="6114"/>
                    <a:pt x="9778" y="5525"/>
                  </a:cubicBezTo>
                  <a:cubicBezTo>
                    <a:pt x="9314"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5"/>
            <p:cNvSpPr/>
            <p:nvPr/>
          </p:nvSpPr>
          <p:spPr>
            <a:xfrm>
              <a:off x="5189525" y="3319800"/>
              <a:ext cx="257500" cy="77375"/>
            </a:xfrm>
            <a:custGeom>
              <a:avLst/>
              <a:gdLst/>
              <a:ahLst/>
              <a:cxnLst/>
              <a:rect l="l" t="t" r="r" b="b"/>
              <a:pathLst>
                <a:path w="10300" h="3095" extrusionOk="0">
                  <a:moveTo>
                    <a:pt x="9148" y="1"/>
                  </a:moveTo>
                  <a:cubicBezTo>
                    <a:pt x="9126" y="1"/>
                    <a:pt x="9104" y="2"/>
                    <a:pt x="9082" y="5"/>
                  </a:cubicBezTo>
                  <a:cubicBezTo>
                    <a:pt x="8327" y="106"/>
                    <a:pt x="6896" y="123"/>
                    <a:pt x="5398" y="123"/>
                  </a:cubicBezTo>
                  <a:cubicBezTo>
                    <a:pt x="4615" y="123"/>
                    <a:pt x="3813" y="118"/>
                    <a:pt x="3080" y="118"/>
                  </a:cubicBezTo>
                  <a:cubicBezTo>
                    <a:pt x="2102" y="118"/>
                    <a:pt x="1247" y="127"/>
                    <a:pt x="723" y="166"/>
                  </a:cubicBezTo>
                  <a:cubicBezTo>
                    <a:pt x="446" y="184"/>
                    <a:pt x="214" y="433"/>
                    <a:pt x="152" y="781"/>
                  </a:cubicBezTo>
                  <a:cubicBezTo>
                    <a:pt x="45" y="1334"/>
                    <a:pt x="0" y="1959"/>
                    <a:pt x="72" y="2441"/>
                  </a:cubicBezTo>
                  <a:cubicBezTo>
                    <a:pt x="134" y="2824"/>
                    <a:pt x="393" y="3092"/>
                    <a:pt x="687" y="3092"/>
                  </a:cubicBezTo>
                  <a:cubicBezTo>
                    <a:pt x="887" y="3090"/>
                    <a:pt x="1105" y="3090"/>
                    <a:pt x="1338" y="3090"/>
                  </a:cubicBezTo>
                  <a:cubicBezTo>
                    <a:pt x="2007" y="3090"/>
                    <a:pt x="2799" y="3095"/>
                    <a:pt x="3630" y="3095"/>
                  </a:cubicBezTo>
                  <a:cubicBezTo>
                    <a:pt x="5736" y="3095"/>
                    <a:pt x="8098" y="3063"/>
                    <a:pt x="9367" y="2842"/>
                  </a:cubicBezTo>
                  <a:cubicBezTo>
                    <a:pt x="10300" y="2685"/>
                    <a:pt x="10057" y="1"/>
                    <a:pt x="91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5"/>
            <p:cNvSpPr/>
            <p:nvPr/>
          </p:nvSpPr>
          <p:spPr>
            <a:xfrm>
              <a:off x="55140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10" y="4805"/>
                  </a:cubicBezTo>
                  <a:cubicBezTo>
                    <a:pt x="2391" y="4823"/>
                    <a:pt x="883" y="5233"/>
                    <a:pt x="232" y="6536"/>
                  </a:cubicBezTo>
                  <a:cubicBezTo>
                    <a:pt x="0" y="7178"/>
                    <a:pt x="241"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8" y="6242"/>
                    <a:pt x="11107" y="2843"/>
                  </a:cubicBezTo>
                  <a:cubicBezTo>
                    <a:pt x="11214" y="2397"/>
                    <a:pt x="11598" y="2067"/>
                    <a:pt x="12062"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12" y="2156"/>
                    <a:pt x="17280" y="1487"/>
                    <a:pt x="17048" y="978"/>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5"/>
            <p:cNvSpPr/>
            <p:nvPr/>
          </p:nvSpPr>
          <p:spPr>
            <a:xfrm>
              <a:off x="43075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5"/>
            <p:cNvSpPr/>
            <p:nvPr/>
          </p:nvSpPr>
          <p:spPr>
            <a:xfrm>
              <a:off x="4784950" y="2901550"/>
              <a:ext cx="331225" cy="295825"/>
            </a:xfrm>
            <a:custGeom>
              <a:avLst/>
              <a:gdLst/>
              <a:ahLst/>
              <a:cxnLst/>
              <a:rect l="l" t="t" r="r" b="b"/>
              <a:pathLst>
                <a:path w="13249" h="11833" extrusionOk="0">
                  <a:moveTo>
                    <a:pt x="9558" y="0"/>
                  </a:moveTo>
                  <a:cubicBezTo>
                    <a:pt x="9341" y="0"/>
                    <a:pt x="9129" y="84"/>
                    <a:pt x="8975" y="249"/>
                  </a:cubicBezTo>
                  <a:cubicBezTo>
                    <a:pt x="8252" y="999"/>
                    <a:pt x="7458" y="1837"/>
                    <a:pt x="6887" y="2658"/>
                  </a:cubicBezTo>
                  <a:cubicBezTo>
                    <a:pt x="6726" y="2884"/>
                    <a:pt x="6477" y="3003"/>
                    <a:pt x="6222" y="3003"/>
                  </a:cubicBezTo>
                  <a:cubicBezTo>
                    <a:pt x="6055" y="3003"/>
                    <a:pt x="5885" y="2951"/>
                    <a:pt x="5737" y="2845"/>
                  </a:cubicBezTo>
                  <a:cubicBezTo>
                    <a:pt x="4880"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34" y="3835"/>
                    <a:pt x="437" y="4032"/>
                  </a:cubicBezTo>
                  <a:cubicBezTo>
                    <a:pt x="1570" y="4772"/>
                    <a:pt x="3890" y="5745"/>
                    <a:pt x="4238" y="6208"/>
                  </a:cubicBezTo>
                  <a:cubicBezTo>
                    <a:pt x="4505" y="6556"/>
                    <a:pt x="1633" y="10143"/>
                    <a:pt x="1847" y="10651"/>
                  </a:cubicBezTo>
                  <a:cubicBezTo>
                    <a:pt x="2043" y="11133"/>
                    <a:pt x="3141" y="11579"/>
                    <a:pt x="3943" y="11802"/>
                  </a:cubicBezTo>
                  <a:cubicBezTo>
                    <a:pt x="4018" y="11823"/>
                    <a:pt x="4094" y="11833"/>
                    <a:pt x="4168" y="11833"/>
                  </a:cubicBezTo>
                  <a:cubicBezTo>
                    <a:pt x="4475" y="11833"/>
                    <a:pt x="4762" y="11663"/>
                    <a:pt x="4898" y="11383"/>
                  </a:cubicBezTo>
                  <a:cubicBezTo>
                    <a:pt x="5433" y="10321"/>
                    <a:pt x="6031" y="9411"/>
                    <a:pt x="6548" y="8671"/>
                  </a:cubicBezTo>
                  <a:cubicBezTo>
                    <a:pt x="6710" y="8442"/>
                    <a:pt x="6965" y="8322"/>
                    <a:pt x="7222" y="8322"/>
                  </a:cubicBezTo>
                  <a:cubicBezTo>
                    <a:pt x="7406" y="8322"/>
                    <a:pt x="7591" y="8383"/>
                    <a:pt x="7744" y="8510"/>
                  </a:cubicBezTo>
                  <a:cubicBezTo>
                    <a:pt x="8672" y="9286"/>
                    <a:pt x="9644" y="10178"/>
                    <a:pt x="10661" y="10722"/>
                  </a:cubicBezTo>
                  <a:cubicBezTo>
                    <a:pt x="10782" y="10786"/>
                    <a:pt x="10912" y="10817"/>
                    <a:pt x="11042" y="10817"/>
                  </a:cubicBezTo>
                  <a:cubicBezTo>
                    <a:pt x="11276" y="10817"/>
                    <a:pt x="11505" y="10716"/>
                    <a:pt x="11660" y="10526"/>
                  </a:cubicBezTo>
                  <a:cubicBezTo>
                    <a:pt x="12115" y="9991"/>
                    <a:pt x="12588" y="9402"/>
                    <a:pt x="13016" y="8778"/>
                  </a:cubicBezTo>
                  <a:cubicBezTo>
                    <a:pt x="13248" y="8439"/>
                    <a:pt x="13195" y="7984"/>
                    <a:pt x="12882" y="7707"/>
                  </a:cubicBezTo>
                  <a:cubicBezTo>
                    <a:pt x="12088" y="6993"/>
                    <a:pt x="10804" y="6110"/>
                    <a:pt x="9778" y="5530"/>
                  </a:cubicBezTo>
                  <a:cubicBezTo>
                    <a:pt x="9314"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5"/>
            <p:cNvSpPr/>
            <p:nvPr/>
          </p:nvSpPr>
          <p:spPr>
            <a:xfrm>
              <a:off x="4450400" y="2722775"/>
              <a:ext cx="341250" cy="77375"/>
            </a:xfrm>
            <a:custGeom>
              <a:avLst/>
              <a:gdLst/>
              <a:ahLst/>
              <a:cxnLst/>
              <a:rect l="l" t="t" r="r" b="b"/>
              <a:pathLst>
                <a:path w="13650"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9" y="129"/>
                    <a:pt x="955" y="165"/>
                  </a:cubicBezTo>
                  <a:cubicBezTo>
                    <a:pt x="598" y="183"/>
                    <a:pt x="286" y="433"/>
                    <a:pt x="197" y="790"/>
                  </a:cubicBezTo>
                  <a:cubicBezTo>
                    <a:pt x="63" y="1334"/>
                    <a:pt x="1" y="1958"/>
                    <a:pt x="99" y="2449"/>
                  </a:cubicBezTo>
                  <a:cubicBezTo>
                    <a:pt x="178" y="2826"/>
                    <a:pt x="516" y="3092"/>
                    <a:pt x="901" y="3092"/>
                  </a:cubicBezTo>
                  <a:cubicBezTo>
                    <a:pt x="907" y="3092"/>
                    <a:pt x="913" y="3091"/>
                    <a:pt x="920" y="3091"/>
                  </a:cubicBezTo>
                  <a:cubicBezTo>
                    <a:pt x="1184" y="3090"/>
                    <a:pt x="1472" y="3089"/>
                    <a:pt x="1780" y="3089"/>
                  </a:cubicBezTo>
                  <a:cubicBezTo>
                    <a:pt x="2664" y="3089"/>
                    <a:pt x="3712"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5"/>
            <p:cNvSpPr/>
            <p:nvPr/>
          </p:nvSpPr>
          <p:spPr>
            <a:xfrm>
              <a:off x="4382375" y="2366375"/>
              <a:ext cx="257775" cy="77525"/>
            </a:xfrm>
            <a:custGeom>
              <a:avLst/>
              <a:gdLst/>
              <a:ahLst/>
              <a:cxnLst/>
              <a:rect l="l" t="t" r="r" b="b"/>
              <a:pathLst>
                <a:path w="10311" h="3101" extrusionOk="0">
                  <a:moveTo>
                    <a:pt x="9145" y="1"/>
                  </a:moveTo>
                  <a:cubicBezTo>
                    <a:pt x="9125" y="1"/>
                    <a:pt x="9104" y="2"/>
                    <a:pt x="9082" y="5"/>
                  </a:cubicBezTo>
                  <a:cubicBezTo>
                    <a:pt x="8301" y="109"/>
                    <a:pt x="6797" y="126"/>
                    <a:pt x="5245" y="126"/>
                  </a:cubicBezTo>
                  <a:cubicBezTo>
                    <a:pt x="4504" y="126"/>
                    <a:pt x="3753" y="122"/>
                    <a:pt x="3063" y="122"/>
                  </a:cubicBezTo>
                  <a:cubicBezTo>
                    <a:pt x="2094" y="122"/>
                    <a:pt x="1247" y="129"/>
                    <a:pt x="723" y="166"/>
                  </a:cubicBezTo>
                  <a:cubicBezTo>
                    <a:pt x="456" y="192"/>
                    <a:pt x="215" y="442"/>
                    <a:pt x="153"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19" y="3101"/>
                    <a:pt x="8041" y="3073"/>
                    <a:pt x="9368" y="2842"/>
                  </a:cubicBezTo>
                  <a:cubicBezTo>
                    <a:pt x="10310"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5"/>
            <p:cNvSpPr/>
            <p:nvPr/>
          </p:nvSpPr>
          <p:spPr>
            <a:xfrm>
              <a:off x="4382375" y="2255550"/>
              <a:ext cx="257775" cy="77450"/>
            </a:xfrm>
            <a:custGeom>
              <a:avLst/>
              <a:gdLst/>
              <a:ahLst/>
              <a:cxnLst/>
              <a:rect l="l" t="t" r="r" b="b"/>
              <a:pathLst>
                <a:path w="10311" h="3098" extrusionOk="0">
                  <a:moveTo>
                    <a:pt x="9145" y="0"/>
                  </a:moveTo>
                  <a:cubicBezTo>
                    <a:pt x="9125" y="0"/>
                    <a:pt x="9104" y="1"/>
                    <a:pt x="9082" y="4"/>
                  </a:cubicBezTo>
                  <a:cubicBezTo>
                    <a:pt x="8301" y="108"/>
                    <a:pt x="6797" y="125"/>
                    <a:pt x="5245" y="125"/>
                  </a:cubicBezTo>
                  <a:cubicBezTo>
                    <a:pt x="4504" y="125"/>
                    <a:pt x="3753" y="121"/>
                    <a:pt x="3063" y="121"/>
                  </a:cubicBezTo>
                  <a:cubicBezTo>
                    <a:pt x="2094" y="121"/>
                    <a:pt x="1247" y="129"/>
                    <a:pt x="723" y="165"/>
                  </a:cubicBezTo>
                  <a:cubicBezTo>
                    <a:pt x="456" y="183"/>
                    <a:pt x="215" y="432"/>
                    <a:pt x="153" y="789"/>
                  </a:cubicBezTo>
                  <a:cubicBezTo>
                    <a:pt x="45" y="1333"/>
                    <a:pt x="1" y="1958"/>
                    <a:pt x="81" y="2449"/>
                  </a:cubicBezTo>
                  <a:cubicBezTo>
                    <a:pt x="134" y="2826"/>
                    <a:pt x="394" y="3091"/>
                    <a:pt x="682" y="3091"/>
                  </a:cubicBezTo>
                  <a:cubicBezTo>
                    <a:pt x="687" y="3091"/>
                    <a:pt x="692" y="3091"/>
                    <a:pt x="697" y="3091"/>
                  </a:cubicBezTo>
                  <a:cubicBezTo>
                    <a:pt x="802" y="3090"/>
                    <a:pt x="911" y="3090"/>
                    <a:pt x="1026" y="3090"/>
                  </a:cubicBezTo>
                  <a:cubicBezTo>
                    <a:pt x="1749" y="3090"/>
                    <a:pt x="2656" y="3098"/>
                    <a:pt x="3619" y="3098"/>
                  </a:cubicBezTo>
                  <a:cubicBezTo>
                    <a:pt x="5726" y="3098"/>
                    <a:pt x="8096" y="3063"/>
                    <a:pt x="9368" y="2841"/>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5"/>
            <p:cNvSpPr/>
            <p:nvPr/>
          </p:nvSpPr>
          <p:spPr>
            <a:xfrm>
              <a:off x="5083000" y="2177150"/>
              <a:ext cx="312625" cy="304125"/>
            </a:xfrm>
            <a:custGeom>
              <a:avLst/>
              <a:gdLst/>
              <a:ahLst/>
              <a:cxnLst/>
              <a:rect l="l" t="t" r="r" b="b"/>
              <a:pathLst>
                <a:path w="12505" h="12165" extrusionOk="0">
                  <a:moveTo>
                    <a:pt x="10521" y="1"/>
                  </a:moveTo>
                  <a:cubicBezTo>
                    <a:pt x="10271" y="1"/>
                    <a:pt x="10021" y="101"/>
                    <a:pt x="9837" y="285"/>
                  </a:cubicBezTo>
                  <a:cubicBezTo>
                    <a:pt x="7464" y="2685"/>
                    <a:pt x="2530" y="7458"/>
                    <a:pt x="711" y="9822"/>
                  </a:cubicBezTo>
                  <a:cubicBezTo>
                    <a:pt x="0" y="10743"/>
                    <a:pt x="1453" y="12164"/>
                    <a:pt x="2558" y="12164"/>
                  </a:cubicBezTo>
                  <a:cubicBezTo>
                    <a:pt x="2855" y="12164"/>
                    <a:pt x="3126" y="12062"/>
                    <a:pt x="3324" y="11820"/>
                  </a:cubicBezTo>
                  <a:cubicBezTo>
                    <a:pt x="4948" y="9831"/>
                    <a:pt x="10479" y="4594"/>
                    <a:pt x="12183" y="2694"/>
                  </a:cubicBezTo>
                  <a:cubicBezTo>
                    <a:pt x="12460" y="2391"/>
                    <a:pt x="12504" y="1936"/>
                    <a:pt x="12290" y="1579"/>
                  </a:cubicBezTo>
                  <a:cubicBezTo>
                    <a:pt x="11960" y="1017"/>
                    <a:pt x="11505" y="473"/>
                    <a:pt x="11023" y="152"/>
                  </a:cubicBezTo>
                  <a:cubicBezTo>
                    <a:pt x="10870" y="49"/>
                    <a:pt x="10695" y="1"/>
                    <a:pt x="105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25"/>
            <p:cNvSpPr/>
            <p:nvPr/>
          </p:nvSpPr>
          <p:spPr>
            <a:xfrm>
              <a:off x="5114625" y="2163225"/>
              <a:ext cx="85225" cy="76150"/>
            </a:xfrm>
            <a:custGeom>
              <a:avLst/>
              <a:gdLst/>
              <a:ahLst/>
              <a:cxnLst/>
              <a:rect l="l" t="t" r="r" b="b"/>
              <a:pathLst>
                <a:path w="3409" h="3046" extrusionOk="0">
                  <a:moveTo>
                    <a:pt x="1463" y="0"/>
                  </a:moveTo>
                  <a:cubicBezTo>
                    <a:pt x="677" y="0"/>
                    <a:pt x="1" y="812"/>
                    <a:pt x="347" y="2332"/>
                  </a:cubicBezTo>
                  <a:cubicBezTo>
                    <a:pt x="458"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25"/>
            <p:cNvSpPr/>
            <p:nvPr/>
          </p:nvSpPr>
          <p:spPr>
            <a:xfrm>
              <a:off x="5291725" y="2405075"/>
              <a:ext cx="85350" cy="76225"/>
            </a:xfrm>
            <a:custGeom>
              <a:avLst/>
              <a:gdLst/>
              <a:ahLst/>
              <a:cxnLst/>
              <a:rect l="l" t="t" r="r" b="b"/>
              <a:pathLst>
                <a:path w="3414" h="3049" extrusionOk="0">
                  <a:moveTo>
                    <a:pt x="1461" y="0"/>
                  </a:moveTo>
                  <a:cubicBezTo>
                    <a:pt x="676" y="0"/>
                    <a:pt x="0" y="809"/>
                    <a:pt x="346" y="2329"/>
                  </a:cubicBezTo>
                  <a:cubicBezTo>
                    <a:pt x="460" y="2828"/>
                    <a:pt x="914" y="3048"/>
                    <a:pt x="1420" y="3048"/>
                  </a:cubicBezTo>
                  <a:cubicBezTo>
                    <a:pt x="2333" y="3048"/>
                    <a:pt x="3413" y="2328"/>
                    <a:pt x="2960" y="1231"/>
                  </a:cubicBezTo>
                  <a:cubicBezTo>
                    <a:pt x="2617"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5"/>
            <p:cNvSpPr/>
            <p:nvPr/>
          </p:nvSpPr>
          <p:spPr>
            <a:xfrm>
              <a:off x="50793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6" y="433"/>
                    <a:pt x="196" y="790"/>
                  </a:cubicBezTo>
                  <a:cubicBezTo>
                    <a:pt x="54" y="1334"/>
                    <a:pt x="0" y="1958"/>
                    <a:pt x="98" y="2449"/>
                  </a:cubicBezTo>
                  <a:cubicBezTo>
                    <a:pt x="168" y="2826"/>
                    <a:pt x="506" y="3092"/>
                    <a:pt x="891" y="3092"/>
                  </a:cubicBezTo>
                  <a:cubicBezTo>
                    <a:pt x="897" y="3092"/>
                    <a:pt x="904" y="3091"/>
                    <a:pt x="910" y="3091"/>
                  </a:cubicBezTo>
                  <a:cubicBezTo>
                    <a:pt x="1174" y="3090"/>
                    <a:pt x="1462" y="3089"/>
                    <a:pt x="1771" y="3089"/>
                  </a:cubicBezTo>
                  <a:cubicBezTo>
                    <a:pt x="2655" y="3089"/>
                    <a:pt x="3704" y="3094"/>
                    <a:pt x="4805" y="3094"/>
                  </a:cubicBezTo>
                  <a:cubicBezTo>
                    <a:pt x="7595" y="3094"/>
                    <a:pt x="10727" y="3063"/>
                    <a:pt x="12409" y="2842"/>
                  </a:cubicBezTo>
                  <a:cubicBezTo>
                    <a:pt x="13648"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5"/>
            <p:cNvSpPr/>
            <p:nvPr/>
          </p:nvSpPr>
          <p:spPr>
            <a:xfrm>
              <a:off x="5208675" y="2634525"/>
              <a:ext cx="74275" cy="66375"/>
            </a:xfrm>
            <a:custGeom>
              <a:avLst/>
              <a:gdLst/>
              <a:ahLst/>
              <a:cxnLst/>
              <a:rect l="l" t="t" r="r" b="b"/>
              <a:pathLst>
                <a:path w="2971" h="2655" extrusionOk="0">
                  <a:moveTo>
                    <a:pt x="1274" y="1"/>
                  </a:moveTo>
                  <a:cubicBezTo>
                    <a:pt x="590" y="1"/>
                    <a:pt x="1" y="706"/>
                    <a:pt x="305" y="2027"/>
                  </a:cubicBezTo>
                  <a:cubicBezTo>
                    <a:pt x="403" y="2462"/>
                    <a:pt x="797" y="2654"/>
                    <a:pt x="1236" y="2654"/>
                  </a:cubicBezTo>
                  <a:cubicBezTo>
                    <a:pt x="2029" y="2654"/>
                    <a:pt x="2970" y="2026"/>
                    <a:pt x="2580" y="1072"/>
                  </a:cubicBezTo>
                  <a:cubicBezTo>
                    <a:pt x="2282"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5"/>
            <p:cNvSpPr/>
            <p:nvPr/>
          </p:nvSpPr>
          <p:spPr>
            <a:xfrm>
              <a:off x="5208675" y="2826500"/>
              <a:ext cx="74275" cy="66425"/>
            </a:xfrm>
            <a:custGeom>
              <a:avLst/>
              <a:gdLst/>
              <a:ahLst/>
              <a:cxnLst/>
              <a:rect l="l" t="t" r="r" b="b"/>
              <a:pathLst>
                <a:path w="2971" h="2657" extrusionOk="0">
                  <a:moveTo>
                    <a:pt x="1272" y="0"/>
                  </a:moveTo>
                  <a:cubicBezTo>
                    <a:pt x="589" y="0"/>
                    <a:pt x="1" y="704"/>
                    <a:pt x="305" y="2029"/>
                  </a:cubicBezTo>
                  <a:cubicBezTo>
                    <a:pt x="403" y="2464"/>
                    <a:pt x="797" y="2656"/>
                    <a:pt x="1236" y="2656"/>
                  </a:cubicBezTo>
                  <a:cubicBezTo>
                    <a:pt x="2029" y="2656"/>
                    <a:pt x="2970" y="2028"/>
                    <a:pt x="2580"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5"/>
            <p:cNvSpPr/>
            <p:nvPr/>
          </p:nvSpPr>
          <p:spPr>
            <a:xfrm>
              <a:off x="5486800" y="2408200"/>
              <a:ext cx="347725" cy="351275"/>
            </a:xfrm>
            <a:custGeom>
              <a:avLst/>
              <a:gdLst/>
              <a:ahLst/>
              <a:cxnLst/>
              <a:rect l="l" t="t" r="r" b="b"/>
              <a:pathLst>
                <a:path w="13909" h="14051" extrusionOk="0">
                  <a:moveTo>
                    <a:pt x="6945" y="1"/>
                  </a:moveTo>
                  <a:cubicBezTo>
                    <a:pt x="6310" y="1"/>
                    <a:pt x="5663" y="55"/>
                    <a:pt x="5220" y="214"/>
                  </a:cubicBezTo>
                  <a:cubicBezTo>
                    <a:pt x="4872" y="339"/>
                    <a:pt x="4658" y="678"/>
                    <a:pt x="4684" y="1044"/>
                  </a:cubicBezTo>
                  <a:cubicBezTo>
                    <a:pt x="4791" y="2400"/>
                    <a:pt x="5452" y="4853"/>
                    <a:pt x="5300" y="5424"/>
                  </a:cubicBezTo>
                  <a:cubicBezTo>
                    <a:pt x="5184" y="5852"/>
                    <a:pt x="536" y="5772"/>
                    <a:pt x="260" y="6245"/>
                  </a:cubicBezTo>
                  <a:cubicBezTo>
                    <a:pt x="1" y="6700"/>
                    <a:pt x="331" y="7851"/>
                    <a:pt x="643" y="8636"/>
                  </a:cubicBezTo>
                  <a:cubicBezTo>
                    <a:pt x="775" y="8954"/>
                    <a:pt x="1083" y="9158"/>
                    <a:pt x="1420" y="9158"/>
                  </a:cubicBezTo>
                  <a:cubicBezTo>
                    <a:pt x="1470" y="9158"/>
                    <a:pt x="1520" y="9153"/>
                    <a:pt x="1571" y="9144"/>
                  </a:cubicBezTo>
                  <a:cubicBezTo>
                    <a:pt x="2749" y="8912"/>
                    <a:pt x="3837" y="8832"/>
                    <a:pt x="4756" y="8787"/>
                  </a:cubicBezTo>
                  <a:cubicBezTo>
                    <a:pt x="4766" y="8787"/>
                    <a:pt x="4777" y="8787"/>
                    <a:pt x="4787" y="8787"/>
                  </a:cubicBezTo>
                  <a:cubicBezTo>
                    <a:pt x="5255" y="8787"/>
                    <a:pt x="5630" y="9173"/>
                    <a:pt x="5612" y="9644"/>
                  </a:cubicBezTo>
                  <a:cubicBezTo>
                    <a:pt x="5568" y="10866"/>
                    <a:pt x="5452" y="12186"/>
                    <a:pt x="5648" y="13337"/>
                  </a:cubicBezTo>
                  <a:cubicBezTo>
                    <a:pt x="5710" y="13721"/>
                    <a:pt x="6032" y="14006"/>
                    <a:pt x="6424" y="14015"/>
                  </a:cubicBezTo>
                  <a:cubicBezTo>
                    <a:pt x="6833" y="14036"/>
                    <a:pt x="7262" y="14050"/>
                    <a:pt x="7699" y="14050"/>
                  </a:cubicBezTo>
                  <a:cubicBezTo>
                    <a:pt x="8015" y="14050"/>
                    <a:pt x="8336" y="14043"/>
                    <a:pt x="8654" y="14024"/>
                  </a:cubicBezTo>
                  <a:cubicBezTo>
                    <a:pt x="9065" y="14006"/>
                    <a:pt x="9395" y="13667"/>
                    <a:pt x="9430" y="13257"/>
                  </a:cubicBezTo>
                  <a:cubicBezTo>
                    <a:pt x="9502" y="12177"/>
                    <a:pt x="9422" y="10616"/>
                    <a:pt x="9252" y="9430"/>
                  </a:cubicBezTo>
                  <a:cubicBezTo>
                    <a:pt x="9175" y="8923"/>
                    <a:pt x="9577" y="8482"/>
                    <a:pt x="10077" y="8482"/>
                  </a:cubicBezTo>
                  <a:cubicBezTo>
                    <a:pt x="10096" y="8482"/>
                    <a:pt x="10116" y="8483"/>
                    <a:pt x="10135" y="8484"/>
                  </a:cubicBezTo>
                  <a:cubicBezTo>
                    <a:pt x="11108" y="8564"/>
                    <a:pt x="12134" y="8698"/>
                    <a:pt x="13043" y="8734"/>
                  </a:cubicBezTo>
                  <a:cubicBezTo>
                    <a:pt x="13054" y="8734"/>
                    <a:pt x="13064" y="8734"/>
                    <a:pt x="13074" y="8734"/>
                  </a:cubicBezTo>
                  <a:cubicBezTo>
                    <a:pt x="13533" y="8734"/>
                    <a:pt x="13909" y="8349"/>
                    <a:pt x="13900" y="7886"/>
                  </a:cubicBezTo>
                  <a:cubicBezTo>
                    <a:pt x="13882" y="7315"/>
                    <a:pt x="13793" y="6798"/>
                    <a:pt x="13695" y="6218"/>
                  </a:cubicBezTo>
                  <a:cubicBezTo>
                    <a:pt x="13641" y="5852"/>
                    <a:pt x="13347" y="5567"/>
                    <a:pt x="12972" y="5531"/>
                  </a:cubicBezTo>
                  <a:cubicBezTo>
                    <a:pt x="12085" y="5433"/>
                    <a:pt x="11121" y="5334"/>
                    <a:pt x="10232"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80" y="63"/>
                    <a:pt x="7878" y="36"/>
                  </a:cubicBezTo>
                  <a:cubicBezTo>
                    <a:pt x="7589" y="15"/>
                    <a:pt x="7269" y="1"/>
                    <a:pt x="6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5"/>
            <p:cNvSpPr/>
            <p:nvPr/>
          </p:nvSpPr>
          <p:spPr>
            <a:xfrm>
              <a:off x="5591850" y="1837375"/>
              <a:ext cx="331450" cy="295725"/>
            </a:xfrm>
            <a:custGeom>
              <a:avLst/>
              <a:gdLst/>
              <a:ahLst/>
              <a:cxnLst/>
              <a:rect l="l" t="t" r="r" b="b"/>
              <a:pathLst>
                <a:path w="13258" h="11829" extrusionOk="0">
                  <a:moveTo>
                    <a:pt x="9564" y="1"/>
                  </a:moveTo>
                  <a:cubicBezTo>
                    <a:pt x="9348" y="1"/>
                    <a:pt x="9135" y="86"/>
                    <a:pt x="8975" y="245"/>
                  </a:cubicBezTo>
                  <a:cubicBezTo>
                    <a:pt x="8253" y="995"/>
                    <a:pt x="7468" y="1833"/>
                    <a:pt x="6897" y="2654"/>
                  </a:cubicBezTo>
                  <a:cubicBezTo>
                    <a:pt x="6734" y="2882"/>
                    <a:pt x="6482" y="3001"/>
                    <a:pt x="6225" y="3001"/>
                  </a:cubicBezTo>
                  <a:cubicBezTo>
                    <a:pt x="6060" y="3001"/>
                    <a:pt x="5893" y="2951"/>
                    <a:pt x="5746" y="2850"/>
                  </a:cubicBezTo>
                  <a:cubicBezTo>
                    <a:pt x="4889" y="2235"/>
                    <a:pt x="3658" y="1423"/>
                    <a:pt x="2641" y="772"/>
                  </a:cubicBezTo>
                  <a:cubicBezTo>
                    <a:pt x="2503" y="686"/>
                    <a:pt x="2349" y="645"/>
                    <a:pt x="2198" y="645"/>
                  </a:cubicBezTo>
                  <a:cubicBezTo>
                    <a:pt x="1967" y="645"/>
                    <a:pt x="1741" y="740"/>
                    <a:pt x="1580" y="923"/>
                  </a:cubicBezTo>
                  <a:cubicBezTo>
                    <a:pt x="1027"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3" y="11129"/>
                    <a:pt x="3150" y="11575"/>
                    <a:pt x="3953" y="11798"/>
                  </a:cubicBezTo>
                  <a:cubicBezTo>
                    <a:pt x="4026" y="11819"/>
                    <a:pt x="4100" y="11829"/>
                    <a:pt x="4173" y="11829"/>
                  </a:cubicBezTo>
                  <a:cubicBezTo>
                    <a:pt x="4476" y="11829"/>
                    <a:pt x="4764" y="11659"/>
                    <a:pt x="4907" y="11379"/>
                  </a:cubicBezTo>
                  <a:cubicBezTo>
                    <a:pt x="5443" y="10317"/>
                    <a:pt x="6031" y="9407"/>
                    <a:pt x="6558" y="8667"/>
                  </a:cubicBezTo>
                  <a:cubicBezTo>
                    <a:pt x="6718" y="8440"/>
                    <a:pt x="6970" y="8320"/>
                    <a:pt x="7226" y="8320"/>
                  </a:cubicBezTo>
                  <a:cubicBezTo>
                    <a:pt x="7412" y="8320"/>
                    <a:pt x="7599" y="8383"/>
                    <a:pt x="7753" y="8515"/>
                  </a:cubicBezTo>
                  <a:cubicBezTo>
                    <a:pt x="8681" y="9291"/>
                    <a:pt x="9653" y="10174"/>
                    <a:pt x="10661" y="10718"/>
                  </a:cubicBezTo>
                  <a:cubicBezTo>
                    <a:pt x="10782" y="10785"/>
                    <a:pt x="10912" y="10817"/>
                    <a:pt x="11042" y="10817"/>
                  </a:cubicBezTo>
                  <a:cubicBezTo>
                    <a:pt x="11277" y="10817"/>
                    <a:pt x="11508" y="10712"/>
                    <a:pt x="11669" y="10522"/>
                  </a:cubicBezTo>
                  <a:cubicBezTo>
                    <a:pt x="12115" y="9987"/>
                    <a:pt x="12597" y="9398"/>
                    <a:pt x="13025" y="8774"/>
                  </a:cubicBezTo>
                  <a:cubicBezTo>
                    <a:pt x="13257" y="8435"/>
                    <a:pt x="13195" y="7980"/>
                    <a:pt x="12892" y="7712"/>
                  </a:cubicBezTo>
                  <a:cubicBezTo>
                    <a:pt x="12098" y="6998"/>
                    <a:pt x="10813" y="6115"/>
                    <a:pt x="9787" y="5526"/>
                  </a:cubicBezTo>
                  <a:cubicBezTo>
                    <a:pt x="9323" y="5268"/>
                    <a:pt x="9225" y="4652"/>
                    <a:pt x="9582" y="4260"/>
                  </a:cubicBezTo>
                  <a:cubicBezTo>
                    <a:pt x="10224" y="3546"/>
                    <a:pt x="10947" y="2823"/>
                    <a:pt x="11536" y="2128"/>
                  </a:cubicBezTo>
                  <a:cubicBezTo>
                    <a:pt x="11830" y="1771"/>
                    <a:pt x="11759" y="1227"/>
                    <a:pt x="11384" y="950"/>
                  </a:cubicBezTo>
                  <a:cubicBezTo>
                    <a:pt x="10929" y="620"/>
                    <a:pt x="10465" y="379"/>
                    <a:pt x="9957"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5"/>
            <p:cNvSpPr/>
            <p:nvPr/>
          </p:nvSpPr>
          <p:spPr>
            <a:xfrm>
              <a:off x="4707100" y="1855850"/>
              <a:ext cx="441175" cy="378350"/>
            </a:xfrm>
            <a:custGeom>
              <a:avLst/>
              <a:gdLst/>
              <a:ahLst/>
              <a:cxnLst/>
              <a:rect l="l" t="t" r="r" b="b"/>
              <a:pathLst>
                <a:path w="17647" h="15134" extrusionOk="0">
                  <a:moveTo>
                    <a:pt x="13768" y="0"/>
                  </a:moveTo>
                  <a:cubicBezTo>
                    <a:pt x="11887" y="0"/>
                    <a:pt x="9681" y="69"/>
                    <a:pt x="9145" y="291"/>
                  </a:cubicBezTo>
                  <a:cubicBezTo>
                    <a:pt x="8271" y="657"/>
                    <a:pt x="8074" y="7366"/>
                    <a:pt x="7432" y="11621"/>
                  </a:cubicBezTo>
                  <a:cubicBezTo>
                    <a:pt x="7409" y="11801"/>
                    <a:pt x="7265" y="11895"/>
                    <a:pt x="7119" y="11895"/>
                  </a:cubicBezTo>
                  <a:cubicBezTo>
                    <a:pt x="6989" y="11895"/>
                    <a:pt x="6858" y="11821"/>
                    <a:pt x="6808" y="11666"/>
                  </a:cubicBezTo>
                  <a:cubicBezTo>
                    <a:pt x="5960" y="8873"/>
                    <a:pt x="5773" y="7767"/>
                    <a:pt x="4667" y="5358"/>
                  </a:cubicBezTo>
                  <a:cubicBezTo>
                    <a:pt x="4515" y="5019"/>
                    <a:pt x="4176" y="4805"/>
                    <a:pt x="3801" y="4805"/>
                  </a:cubicBezTo>
                  <a:cubicBezTo>
                    <a:pt x="2392" y="4823"/>
                    <a:pt x="875" y="5233"/>
                    <a:pt x="224" y="6536"/>
                  </a:cubicBezTo>
                  <a:cubicBezTo>
                    <a:pt x="1" y="7178"/>
                    <a:pt x="233" y="7571"/>
                    <a:pt x="536" y="8026"/>
                  </a:cubicBezTo>
                  <a:cubicBezTo>
                    <a:pt x="639" y="8185"/>
                    <a:pt x="810" y="8268"/>
                    <a:pt x="983" y="8268"/>
                  </a:cubicBezTo>
                  <a:cubicBezTo>
                    <a:pt x="1110" y="8268"/>
                    <a:pt x="1237" y="8223"/>
                    <a:pt x="1339" y="8133"/>
                  </a:cubicBezTo>
                  <a:cubicBezTo>
                    <a:pt x="2003" y="7561"/>
                    <a:pt x="2803" y="7173"/>
                    <a:pt x="3239" y="7173"/>
                  </a:cubicBezTo>
                  <a:cubicBezTo>
                    <a:pt x="3394" y="7173"/>
                    <a:pt x="3503" y="7222"/>
                    <a:pt x="3543" y="7330"/>
                  </a:cubicBezTo>
                  <a:cubicBezTo>
                    <a:pt x="4238" y="9239"/>
                    <a:pt x="5139" y="13485"/>
                    <a:pt x="5728" y="14654"/>
                  </a:cubicBezTo>
                  <a:cubicBezTo>
                    <a:pt x="5881" y="14960"/>
                    <a:pt x="6546" y="15134"/>
                    <a:pt x="7237" y="15134"/>
                  </a:cubicBezTo>
                  <a:cubicBezTo>
                    <a:pt x="7954" y="15134"/>
                    <a:pt x="8699" y="14947"/>
                    <a:pt x="8931" y="14529"/>
                  </a:cubicBezTo>
                  <a:cubicBezTo>
                    <a:pt x="10403" y="11862"/>
                    <a:pt x="10358" y="6242"/>
                    <a:pt x="11108" y="2852"/>
                  </a:cubicBezTo>
                  <a:cubicBezTo>
                    <a:pt x="11206" y="2397"/>
                    <a:pt x="11598" y="2075"/>
                    <a:pt x="12053" y="2058"/>
                  </a:cubicBezTo>
                  <a:lnTo>
                    <a:pt x="14319" y="1995"/>
                  </a:lnTo>
                  <a:cubicBezTo>
                    <a:pt x="14819" y="2147"/>
                    <a:pt x="15060" y="2736"/>
                    <a:pt x="15176" y="3199"/>
                  </a:cubicBezTo>
                  <a:cubicBezTo>
                    <a:pt x="15262" y="3535"/>
                    <a:pt x="15571" y="3762"/>
                    <a:pt x="15905" y="3762"/>
                  </a:cubicBezTo>
                  <a:cubicBezTo>
                    <a:pt x="15918" y="3762"/>
                    <a:pt x="15930" y="3762"/>
                    <a:pt x="15943" y="3762"/>
                  </a:cubicBezTo>
                  <a:cubicBezTo>
                    <a:pt x="16255" y="3744"/>
                    <a:pt x="16594" y="3726"/>
                    <a:pt x="16888" y="3708"/>
                  </a:cubicBezTo>
                  <a:cubicBezTo>
                    <a:pt x="17317" y="3681"/>
                    <a:pt x="17647" y="3307"/>
                    <a:pt x="17593" y="2887"/>
                  </a:cubicBezTo>
                  <a:cubicBezTo>
                    <a:pt x="17513" y="2156"/>
                    <a:pt x="17272" y="1487"/>
                    <a:pt x="17040" y="987"/>
                  </a:cubicBezTo>
                  <a:cubicBezTo>
                    <a:pt x="16790" y="416"/>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25"/>
            <p:cNvSpPr/>
            <p:nvPr/>
          </p:nvSpPr>
          <p:spPr>
            <a:xfrm>
              <a:off x="5257550" y="1658500"/>
              <a:ext cx="341225" cy="77525"/>
            </a:xfrm>
            <a:custGeom>
              <a:avLst/>
              <a:gdLst/>
              <a:ahLst/>
              <a:cxnLst/>
              <a:rect l="l" t="t" r="r" b="b"/>
              <a:pathLst>
                <a:path w="13649" h="3101" extrusionOk="0">
                  <a:moveTo>
                    <a:pt x="12108" y="1"/>
                  </a:moveTo>
                  <a:cubicBezTo>
                    <a:pt x="12081" y="1"/>
                    <a:pt x="12054" y="2"/>
                    <a:pt x="12026" y="5"/>
                  </a:cubicBezTo>
                  <a:cubicBezTo>
                    <a:pt x="10991" y="109"/>
                    <a:pt x="8997" y="125"/>
                    <a:pt x="6939" y="125"/>
                  </a:cubicBezTo>
                  <a:cubicBezTo>
                    <a:pt x="5959" y="125"/>
                    <a:pt x="4963" y="122"/>
                    <a:pt x="4050" y="122"/>
                  </a:cubicBezTo>
                  <a:cubicBezTo>
                    <a:pt x="2766" y="122"/>
                    <a:pt x="1645" y="129"/>
                    <a:pt x="955" y="165"/>
                  </a:cubicBezTo>
                  <a:cubicBezTo>
                    <a:pt x="598" y="192"/>
                    <a:pt x="286" y="442"/>
                    <a:pt x="196" y="790"/>
                  </a:cubicBezTo>
                  <a:cubicBezTo>
                    <a:pt x="54" y="1334"/>
                    <a:pt x="0" y="1958"/>
                    <a:pt x="98" y="2449"/>
                  </a:cubicBezTo>
                  <a:cubicBezTo>
                    <a:pt x="178" y="2833"/>
                    <a:pt x="526" y="3100"/>
                    <a:pt x="919" y="3100"/>
                  </a:cubicBezTo>
                  <a:cubicBezTo>
                    <a:pt x="1217" y="3098"/>
                    <a:pt x="1546" y="3098"/>
                    <a:pt x="1900" y="3098"/>
                  </a:cubicBezTo>
                  <a:cubicBezTo>
                    <a:pt x="2654" y="3098"/>
                    <a:pt x="3520" y="3101"/>
                    <a:pt x="4433" y="3101"/>
                  </a:cubicBezTo>
                  <a:cubicBezTo>
                    <a:pt x="7310" y="3101"/>
                    <a:pt x="10651" y="307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25"/>
            <p:cNvSpPr/>
            <p:nvPr/>
          </p:nvSpPr>
          <p:spPr>
            <a:xfrm>
              <a:off x="5189525" y="1302100"/>
              <a:ext cx="257525" cy="77550"/>
            </a:xfrm>
            <a:custGeom>
              <a:avLst/>
              <a:gdLst/>
              <a:ahLst/>
              <a:cxnLst/>
              <a:rect l="l" t="t" r="r" b="b"/>
              <a:pathLst>
                <a:path w="10301" h="3102" extrusionOk="0">
                  <a:moveTo>
                    <a:pt x="9144" y="1"/>
                  </a:moveTo>
                  <a:cubicBezTo>
                    <a:pt x="9123" y="1"/>
                    <a:pt x="9103" y="2"/>
                    <a:pt x="9082" y="5"/>
                  </a:cubicBezTo>
                  <a:cubicBezTo>
                    <a:pt x="8277" y="112"/>
                    <a:pt x="6702" y="127"/>
                    <a:pt x="5098" y="127"/>
                  </a:cubicBezTo>
                  <a:cubicBezTo>
                    <a:pt x="4500" y="127"/>
                    <a:pt x="3898" y="125"/>
                    <a:pt x="3330" y="125"/>
                  </a:cubicBezTo>
                  <a:cubicBezTo>
                    <a:pt x="2249" y="125"/>
                    <a:pt x="1291" y="132"/>
                    <a:pt x="723" y="174"/>
                  </a:cubicBezTo>
                  <a:cubicBezTo>
                    <a:pt x="446" y="192"/>
                    <a:pt x="214" y="442"/>
                    <a:pt x="152" y="790"/>
                  </a:cubicBezTo>
                  <a:cubicBezTo>
                    <a:pt x="45" y="1343"/>
                    <a:pt x="0" y="1959"/>
                    <a:pt x="72" y="2449"/>
                  </a:cubicBezTo>
                  <a:cubicBezTo>
                    <a:pt x="134" y="2833"/>
                    <a:pt x="393" y="3101"/>
                    <a:pt x="687" y="3101"/>
                  </a:cubicBezTo>
                  <a:cubicBezTo>
                    <a:pt x="911" y="3099"/>
                    <a:pt x="1158" y="3098"/>
                    <a:pt x="1423" y="3098"/>
                  </a:cubicBezTo>
                  <a:cubicBezTo>
                    <a:pt x="2015" y="3098"/>
                    <a:pt x="2698" y="3101"/>
                    <a:pt x="3417" y="3101"/>
                  </a:cubicBezTo>
                  <a:cubicBezTo>
                    <a:pt x="5575" y="3101"/>
                    <a:pt x="8055" y="3073"/>
                    <a:pt x="9367" y="2851"/>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25"/>
            <p:cNvSpPr/>
            <p:nvPr/>
          </p:nvSpPr>
          <p:spPr>
            <a:xfrm>
              <a:off x="5890075" y="1112900"/>
              <a:ext cx="312675" cy="304100"/>
            </a:xfrm>
            <a:custGeom>
              <a:avLst/>
              <a:gdLst/>
              <a:ahLst/>
              <a:cxnLst/>
              <a:rect l="l" t="t" r="r" b="b"/>
              <a:pathLst>
                <a:path w="12507" h="12164" extrusionOk="0">
                  <a:moveTo>
                    <a:pt x="10527" y="0"/>
                  </a:moveTo>
                  <a:cubicBezTo>
                    <a:pt x="10275" y="0"/>
                    <a:pt x="10024" y="103"/>
                    <a:pt x="9839" y="293"/>
                  </a:cubicBezTo>
                  <a:cubicBezTo>
                    <a:pt x="7466" y="2684"/>
                    <a:pt x="2524" y="7457"/>
                    <a:pt x="704" y="9830"/>
                  </a:cubicBezTo>
                  <a:cubicBezTo>
                    <a:pt x="1" y="10744"/>
                    <a:pt x="1454" y="12163"/>
                    <a:pt x="2560" y="12163"/>
                  </a:cubicBezTo>
                  <a:cubicBezTo>
                    <a:pt x="2857" y="12163"/>
                    <a:pt x="3128" y="12061"/>
                    <a:pt x="3327" y="11819"/>
                  </a:cubicBezTo>
                  <a:cubicBezTo>
                    <a:pt x="4950" y="9830"/>
                    <a:pt x="10481" y="4593"/>
                    <a:pt x="12176" y="2702"/>
                  </a:cubicBezTo>
                  <a:cubicBezTo>
                    <a:pt x="12453" y="2390"/>
                    <a:pt x="12506" y="1935"/>
                    <a:pt x="12292" y="1578"/>
                  </a:cubicBezTo>
                  <a:cubicBezTo>
                    <a:pt x="11962" y="1025"/>
                    <a:pt x="11498" y="472"/>
                    <a:pt x="11026" y="151"/>
                  </a:cubicBezTo>
                  <a:cubicBezTo>
                    <a:pt x="10873" y="49"/>
                    <a:pt x="10700" y="0"/>
                    <a:pt x="105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25"/>
            <p:cNvSpPr/>
            <p:nvPr/>
          </p:nvSpPr>
          <p:spPr>
            <a:xfrm>
              <a:off x="5886250" y="1658500"/>
              <a:ext cx="341225" cy="77525"/>
            </a:xfrm>
            <a:custGeom>
              <a:avLst/>
              <a:gdLst/>
              <a:ahLst/>
              <a:cxnLst/>
              <a:rect l="l" t="t" r="r" b="b"/>
              <a:pathLst>
                <a:path w="13649" h="3101" extrusionOk="0">
                  <a:moveTo>
                    <a:pt x="12117" y="1"/>
                  </a:moveTo>
                  <a:cubicBezTo>
                    <a:pt x="12090" y="1"/>
                    <a:pt x="12063" y="2"/>
                    <a:pt x="12035" y="5"/>
                  </a:cubicBezTo>
                  <a:cubicBezTo>
                    <a:pt x="10996" y="109"/>
                    <a:pt x="9002" y="125"/>
                    <a:pt x="6944" y="125"/>
                  </a:cubicBezTo>
                  <a:cubicBezTo>
                    <a:pt x="5963" y="125"/>
                    <a:pt x="4968" y="122"/>
                    <a:pt x="4054" y="122"/>
                  </a:cubicBezTo>
                  <a:cubicBezTo>
                    <a:pt x="2770" y="122"/>
                    <a:pt x="1648" y="129"/>
                    <a:pt x="955" y="165"/>
                  </a:cubicBezTo>
                  <a:cubicBezTo>
                    <a:pt x="598" y="192"/>
                    <a:pt x="286" y="442"/>
                    <a:pt x="197" y="790"/>
                  </a:cubicBezTo>
                  <a:cubicBezTo>
                    <a:pt x="63" y="1334"/>
                    <a:pt x="0" y="1958"/>
                    <a:pt x="99" y="2449"/>
                  </a:cubicBezTo>
                  <a:cubicBezTo>
                    <a:pt x="179" y="2833"/>
                    <a:pt x="527" y="3100"/>
                    <a:pt x="919" y="3100"/>
                  </a:cubicBezTo>
                  <a:cubicBezTo>
                    <a:pt x="1217" y="3098"/>
                    <a:pt x="1546" y="3098"/>
                    <a:pt x="1900" y="3098"/>
                  </a:cubicBezTo>
                  <a:cubicBezTo>
                    <a:pt x="2655" y="3098"/>
                    <a:pt x="3522" y="3101"/>
                    <a:pt x="4435" y="3101"/>
                  </a:cubicBezTo>
                  <a:cubicBezTo>
                    <a:pt x="7315" y="3101"/>
                    <a:pt x="10657" y="307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25"/>
            <p:cNvSpPr/>
            <p:nvPr/>
          </p:nvSpPr>
          <p:spPr>
            <a:xfrm>
              <a:off x="4484575" y="1340800"/>
              <a:ext cx="85450" cy="76225"/>
            </a:xfrm>
            <a:custGeom>
              <a:avLst/>
              <a:gdLst/>
              <a:ahLst/>
              <a:cxnLst/>
              <a:rect l="l" t="t" r="r" b="b"/>
              <a:pathLst>
                <a:path w="3418" h="3049" extrusionOk="0">
                  <a:moveTo>
                    <a:pt x="1464" y="0"/>
                  </a:moveTo>
                  <a:cubicBezTo>
                    <a:pt x="677" y="0"/>
                    <a:pt x="1" y="809"/>
                    <a:pt x="347" y="2329"/>
                  </a:cubicBezTo>
                  <a:cubicBezTo>
                    <a:pt x="461" y="2828"/>
                    <a:pt x="915" y="3048"/>
                    <a:pt x="1421" y="3048"/>
                  </a:cubicBezTo>
                  <a:cubicBezTo>
                    <a:pt x="2335" y="3048"/>
                    <a:pt x="3417" y="2328"/>
                    <a:pt x="2969" y="1231"/>
                  </a:cubicBezTo>
                  <a:cubicBezTo>
                    <a:pt x="2623"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5"/>
            <p:cNvSpPr/>
            <p:nvPr/>
          </p:nvSpPr>
          <p:spPr>
            <a:xfrm>
              <a:off x="4401550" y="1570250"/>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5"/>
            <p:cNvSpPr/>
            <p:nvPr/>
          </p:nvSpPr>
          <p:spPr>
            <a:xfrm>
              <a:off x="4401550" y="1762275"/>
              <a:ext cx="74400" cy="66375"/>
            </a:xfrm>
            <a:custGeom>
              <a:avLst/>
              <a:gdLst/>
              <a:ahLst/>
              <a:cxnLst/>
              <a:rect l="l" t="t" r="r" b="b"/>
              <a:pathLst>
                <a:path w="2976" h="2655" extrusionOk="0">
                  <a:moveTo>
                    <a:pt x="1274" y="1"/>
                  </a:moveTo>
                  <a:cubicBezTo>
                    <a:pt x="590" y="1"/>
                    <a:pt x="0" y="706"/>
                    <a:pt x="304" y="2027"/>
                  </a:cubicBezTo>
                  <a:cubicBezTo>
                    <a:pt x="403" y="2462"/>
                    <a:pt x="798"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5"/>
            <p:cNvSpPr/>
            <p:nvPr/>
          </p:nvSpPr>
          <p:spPr>
            <a:xfrm>
              <a:off x="4679900" y="1343925"/>
              <a:ext cx="347725" cy="351300"/>
            </a:xfrm>
            <a:custGeom>
              <a:avLst/>
              <a:gdLst/>
              <a:ahLst/>
              <a:cxnLst/>
              <a:rect l="l" t="t" r="r" b="b"/>
              <a:pathLst>
                <a:path w="13909" h="14052" extrusionOk="0">
                  <a:moveTo>
                    <a:pt x="6940" y="1"/>
                  </a:moveTo>
                  <a:cubicBezTo>
                    <a:pt x="6305" y="1"/>
                    <a:pt x="5654" y="55"/>
                    <a:pt x="5210" y="214"/>
                  </a:cubicBezTo>
                  <a:cubicBezTo>
                    <a:pt x="4863" y="339"/>
                    <a:pt x="4657" y="687"/>
                    <a:pt x="4684" y="1044"/>
                  </a:cubicBezTo>
                  <a:cubicBezTo>
                    <a:pt x="4782" y="2400"/>
                    <a:pt x="5442" y="4853"/>
                    <a:pt x="5291" y="5424"/>
                  </a:cubicBezTo>
                  <a:cubicBezTo>
                    <a:pt x="5175" y="5852"/>
                    <a:pt x="536" y="5772"/>
                    <a:pt x="259" y="6254"/>
                  </a:cubicBezTo>
                  <a:cubicBezTo>
                    <a:pt x="1" y="6700"/>
                    <a:pt x="322" y="7860"/>
                    <a:pt x="634" y="8636"/>
                  </a:cubicBezTo>
                  <a:cubicBezTo>
                    <a:pt x="766" y="8961"/>
                    <a:pt x="1072" y="9158"/>
                    <a:pt x="1407" y="9158"/>
                  </a:cubicBezTo>
                  <a:cubicBezTo>
                    <a:pt x="1458" y="9158"/>
                    <a:pt x="1510" y="9154"/>
                    <a:pt x="1562" y="9144"/>
                  </a:cubicBezTo>
                  <a:cubicBezTo>
                    <a:pt x="2739" y="8921"/>
                    <a:pt x="3828" y="8832"/>
                    <a:pt x="4747" y="8787"/>
                  </a:cubicBezTo>
                  <a:cubicBezTo>
                    <a:pt x="4757" y="8787"/>
                    <a:pt x="4768" y="8787"/>
                    <a:pt x="4778" y="8787"/>
                  </a:cubicBezTo>
                  <a:cubicBezTo>
                    <a:pt x="5245" y="8787"/>
                    <a:pt x="5620" y="9173"/>
                    <a:pt x="5603" y="9644"/>
                  </a:cubicBezTo>
                  <a:cubicBezTo>
                    <a:pt x="5558" y="10866"/>
                    <a:pt x="5451" y="12195"/>
                    <a:pt x="5639" y="13337"/>
                  </a:cubicBezTo>
                  <a:cubicBezTo>
                    <a:pt x="5701" y="13721"/>
                    <a:pt x="6031" y="14006"/>
                    <a:pt x="6415" y="14024"/>
                  </a:cubicBezTo>
                  <a:cubicBezTo>
                    <a:pt x="6809" y="14039"/>
                    <a:pt x="7223" y="14051"/>
                    <a:pt x="7645" y="14051"/>
                  </a:cubicBezTo>
                  <a:cubicBezTo>
                    <a:pt x="7976" y="14051"/>
                    <a:pt x="8311" y="14044"/>
                    <a:pt x="8645" y="14024"/>
                  </a:cubicBezTo>
                  <a:cubicBezTo>
                    <a:pt x="9064" y="14006"/>
                    <a:pt x="9394" y="13676"/>
                    <a:pt x="9421" y="13257"/>
                  </a:cubicBezTo>
                  <a:cubicBezTo>
                    <a:pt x="9501" y="12186"/>
                    <a:pt x="9412" y="10616"/>
                    <a:pt x="9243" y="9430"/>
                  </a:cubicBezTo>
                  <a:cubicBezTo>
                    <a:pt x="9174" y="8923"/>
                    <a:pt x="9569" y="8482"/>
                    <a:pt x="10068" y="8482"/>
                  </a:cubicBezTo>
                  <a:cubicBezTo>
                    <a:pt x="10087" y="8482"/>
                    <a:pt x="10106" y="8483"/>
                    <a:pt x="10126" y="8484"/>
                  </a:cubicBezTo>
                  <a:cubicBezTo>
                    <a:pt x="11098" y="8564"/>
                    <a:pt x="12124" y="8698"/>
                    <a:pt x="13043" y="8734"/>
                  </a:cubicBezTo>
                  <a:cubicBezTo>
                    <a:pt x="13053" y="8734"/>
                    <a:pt x="13064" y="8734"/>
                    <a:pt x="13074" y="8734"/>
                  </a:cubicBezTo>
                  <a:cubicBezTo>
                    <a:pt x="13533" y="8734"/>
                    <a:pt x="13908" y="8349"/>
                    <a:pt x="13891" y="7886"/>
                  </a:cubicBezTo>
                  <a:cubicBezTo>
                    <a:pt x="13873" y="7315"/>
                    <a:pt x="13784" y="6798"/>
                    <a:pt x="13694" y="6227"/>
                  </a:cubicBezTo>
                  <a:cubicBezTo>
                    <a:pt x="13632" y="5852"/>
                    <a:pt x="13338" y="5576"/>
                    <a:pt x="12972" y="5531"/>
                  </a:cubicBezTo>
                  <a:cubicBezTo>
                    <a:pt x="12085" y="5433"/>
                    <a:pt x="11114" y="5334"/>
                    <a:pt x="10224" y="5334"/>
                  </a:cubicBezTo>
                  <a:cubicBezTo>
                    <a:pt x="10066" y="5334"/>
                    <a:pt x="9912" y="5337"/>
                    <a:pt x="9760" y="5344"/>
                  </a:cubicBezTo>
                  <a:cubicBezTo>
                    <a:pt x="9744" y="5345"/>
                    <a:pt x="9727" y="5345"/>
                    <a:pt x="9711" y="5345"/>
                  </a:cubicBezTo>
                  <a:cubicBezTo>
                    <a:pt x="9270" y="5345"/>
                    <a:pt x="8912" y="4997"/>
                    <a:pt x="8895" y="4550"/>
                  </a:cubicBezTo>
                  <a:cubicBezTo>
                    <a:pt x="8859" y="3488"/>
                    <a:pt x="8743" y="2007"/>
                    <a:pt x="8636" y="785"/>
                  </a:cubicBezTo>
                  <a:cubicBezTo>
                    <a:pt x="8600" y="384"/>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5"/>
            <p:cNvSpPr/>
            <p:nvPr/>
          </p:nvSpPr>
          <p:spPr>
            <a:xfrm>
              <a:off x="4450400" y="4851100"/>
              <a:ext cx="341250" cy="77525"/>
            </a:xfrm>
            <a:custGeom>
              <a:avLst/>
              <a:gdLst/>
              <a:ahLst/>
              <a:cxnLst/>
              <a:rect l="l" t="t" r="r" b="b"/>
              <a:pathLst>
                <a:path w="13650" h="3101" extrusionOk="0">
                  <a:moveTo>
                    <a:pt x="12109" y="1"/>
                  </a:moveTo>
                  <a:cubicBezTo>
                    <a:pt x="12082" y="1"/>
                    <a:pt x="12054" y="2"/>
                    <a:pt x="12026" y="5"/>
                  </a:cubicBezTo>
                  <a:cubicBezTo>
                    <a:pt x="10960" y="112"/>
                    <a:pt x="8878" y="126"/>
                    <a:pt x="6755" y="126"/>
                  </a:cubicBezTo>
                  <a:cubicBezTo>
                    <a:pt x="5963" y="126"/>
                    <a:pt x="5166" y="124"/>
                    <a:pt x="4414" y="124"/>
                  </a:cubicBezTo>
                  <a:cubicBezTo>
                    <a:pt x="2982" y="124"/>
                    <a:pt x="1713"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3" y="3098"/>
                  </a:cubicBezTo>
                  <a:cubicBezTo>
                    <a:pt x="2675" y="3098"/>
                    <a:pt x="3579" y="3101"/>
                    <a:pt x="4531"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5"/>
            <p:cNvSpPr/>
            <p:nvPr/>
          </p:nvSpPr>
          <p:spPr>
            <a:xfrm>
              <a:off x="4382375" y="4494925"/>
              <a:ext cx="257725" cy="77375"/>
            </a:xfrm>
            <a:custGeom>
              <a:avLst/>
              <a:gdLst/>
              <a:ahLst/>
              <a:cxnLst/>
              <a:rect l="l" t="t" r="r" b="b"/>
              <a:pathLst>
                <a:path w="10309" h="3095" extrusionOk="0">
                  <a:moveTo>
                    <a:pt x="9149" y="0"/>
                  </a:moveTo>
                  <a:cubicBezTo>
                    <a:pt x="9127" y="0"/>
                    <a:pt x="9105" y="2"/>
                    <a:pt x="9082" y="5"/>
                  </a:cubicBezTo>
                  <a:cubicBezTo>
                    <a:pt x="8328" y="105"/>
                    <a:pt x="6898" y="123"/>
                    <a:pt x="5402" y="123"/>
                  </a:cubicBezTo>
                  <a:cubicBezTo>
                    <a:pt x="4619" y="123"/>
                    <a:pt x="3818" y="118"/>
                    <a:pt x="3085" y="118"/>
                  </a:cubicBezTo>
                  <a:cubicBezTo>
                    <a:pt x="2107" y="118"/>
                    <a:pt x="1251" y="126"/>
                    <a:pt x="723" y="165"/>
                  </a:cubicBezTo>
                  <a:cubicBezTo>
                    <a:pt x="456" y="183"/>
                    <a:pt x="215" y="433"/>
                    <a:pt x="153" y="781"/>
                  </a:cubicBezTo>
                  <a:cubicBezTo>
                    <a:pt x="45" y="1334"/>
                    <a:pt x="1" y="1959"/>
                    <a:pt x="81" y="2440"/>
                  </a:cubicBezTo>
                  <a:cubicBezTo>
                    <a:pt x="135" y="2824"/>
                    <a:pt x="402" y="3092"/>
                    <a:pt x="697" y="3092"/>
                  </a:cubicBezTo>
                  <a:cubicBezTo>
                    <a:pt x="896" y="3090"/>
                    <a:pt x="1113" y="3089"/>
                    <a:pt x="1346" y="3089"/>
                  </a:cubicBezTo>
                  <a:cubicBezTo>
                    <a:pt x="2012" y="3089"/>
                    <a:pt x="2803" y="3094"/>
                    <a:pt x="3634" y="3094"/>
                  </a:cubicBezTo>
                  <a:cubicBezTo>
                    <a:pt x="5737" y="3094"/>
                    <a:pt x="8099" y="3063"/>
                    <a:pt x="9368"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5"/>
            <p:cNvSpPr/>
            <p:nvPr/>
          </p:nvSpPr>
          <p:spPr>
            <a:xfrm>
              <a:off x="4382375" y="4383875"/>
              <a:ext cx="257775" cy="77575"/>
            </a:xfrm>
            <a:custGeom>
              <a:avLst/>
              <a:gdLst/>
              <a:ahLst/>
              <a:cxnLst/>
              <a:rect l="l" t="t" r="r" b="b"/>
              <a:pathLst>
                <a:path w="10311" h="3103" extrusionOk="0">
                  <a:moveTo>
                    <a:pt x="9145" y="0"/>
                  </a:moveTo>
                  <a:cubicBezTo>
                    <a:pt x="9125" y="0"/>
                    <a:pt x="9104" y="2"/>
                    <a:pt x="9082" y="4"/>
                  </a:cubicBezTo>
                  <a:cubicBezTo>
                    <a:pt x="8277" y="111"/>
                    <a:pt x="6705" y="126"/>
                    <a:pt x="5102" y="126"/>
                  </a:cubicBezTo>
                  <a:cubicBezTo>
                    <a:pt x="4505" y="126"/>
                    <a:pt x="3903" y="124"/>
                    <a:pt x="3335" y="124"/>
                  </a:cubicBezTo>
                  <a:cubicBezTo>
                    <a:pt x="2254" y="124"/>
                    <a:pt x="1295" y="131"/>
                    <a:pt x="723" y="174"/>
                  </a:cubicBezTo>
                  <a:cubicBezTo>
                    <a:pt x="456" y="192"/>
                    <a:pt x="215" y="441"/>
                    <a:pt x="153" y="789"/>
                  </a:cubicBezTo>
                  <a:cubicBezTo>
                    <a:pt x="45" y="1342"/>
                    <a:pt x="1" y="1958"/>
                    <a:pt x="81" y="2449"/>
                  </a:cubicBezTo>
                  <a:cubicBezTo>
                    <a:pt x="135" y="2832"/>
                    <a:pt x="402" y="3100"/>
                    <a:pt x="697" y="3100"/>
                  </a:cubicBezTo>
                  <a:cubicBezTo>
                    <a:pt x="896" y="3098"/>
                    <a:pt x="1113" y="3098"/>
                    <a:pt x="1346" y="3098"/>
                  </a:cubicBezTo>
                  <a:cubicBezTo>
                    <a:pt x="2012" y="3098"/>
                    <a:pt x="2803" y="3103"/>
                    <a:pt x="3634" y="3103"/>
                  </a:cubicBezTo>
                  <a:cubicBezTo>
                    <a:pt x="5737" y="3103"/>
                    <a:pt x="8099" y="3071"/>
                    <a:pt x="9368" y="2850"/>
                  </a:cubicBezTo>
                  <a:cubicBezTo>
                    <a:pt x="10310"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5"/>
            <p:cNvSpPr/>
            <p:nvPr/>
          </p:nvSpPr>
          <p:spPr>
            <a:xfrm>
              <a:off x="5083000" y="4305650"/>
              <a:ext cx="312625" cy="304025"/>
            </a:xfrm>
            <a:custGeom>
              <a:avLst/>
              <a:gdLst/>
              <a:ahLst/>
              <a:cxnLst/>
              <a:rect l="l" t="t" r="r" b="b"/>
              <a:pathLst>
                <a:path w="12505" h="12161" extrusionOk="0">
                  <a:moveTo>
                    <a:pt x="10515" y="0"/>
                  </a:moveTo>
                  <a:cubicBezTo>
                    <a:pt x="10266" y="0"/>
                    <a:pt x="10020" y="100"/>
                    <a:pt x="9837" y="287"/>
                  </a:cubicBezTo>
                  <a:cubicBezTo>
                    <a:pt x="7464" y="2687"/>
                    <a:pt x="2530" y="7460"/>
                    <a:pt x="711" y="9824"/>
                  </a:cubicBezTo>
                  <a:cubicBezTo>
                    <a:pt x="1" y="10738"/>
                    <a:pt x="1450" y="12161"/>
                    <a:pt x="2555" y="12161"/>
                  </a:cubicBezTo>
                  <a:cubicBezTo>
                    <a:pt x="2853" y="12161"/>
                    <a:pt x="3126" y="12058"/>
                    <a:pt x="3324" y="11813"/>
                  </a:cubicBezTo>
                  <a:cubicBezTo>
                    <a:pt x="4948" y="9833"/>
                    <a:pt x="10479" y="4596"/>
                    <a:pt x="12183" y="2696"/>
                  </a:cubicBezTo>
                  <a:cubicBezTo>
                    <a:pt x="12460" y="2384"/>
                    <a:pt x="12504" y="1938"/>
                    <a:pt x="12290" y="1581"/>
                  </a:cubicBezTo>
                  <a:cubicBezTo>
                    <a:pt x="11960" y="1019"/>
                    <a:pt x="11505" y="466"/>
                    <a:pt x="11023" y="154"/>
                  </a:cubicBezTo>
                  <a:cubicBezTo>
                    <a:pt x="10868" y="50"/>
                    <a:pt x="10691" y="0"/>
                    <a:pt x="10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5"/>
            <p:cNvSpPr/>
            <p:nvPr/>
          </p:nvSpPr>
          <p:spPr>
            <a:xfrm>
              <a:off x="5114625" y="4291650"/>
              <a:ext cx="85225" cy="76200"/>
            </a:xfrm>
            <a:custGeom>
              <a:avLst/>
              <a:gdLst/>
              <a:ahLst/>
              <a:cxnLst/>
              <a:rect l="l" t="t" r="r" b="b"/>
              <a:pathLst>
                <a:path w="3409" h="3048" extrusionOk="0">
                  <a:moveTo>
                    <a:pt x="1462" y="0"/>
                  </a:moveTo>
                  <a:cubicBezTo>
                    <a:pt x="677" y="0"/>
                    <a:pt x="1" y="809"/>
                    <a:pt x="347"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5"/>
            <p:cNvSpPr/>
            <p:nvPr/>
          </p:nvSpPr>
          <p:spPr>
            <a:xfrm>
              <a:off x="5291700" y="4533525"/>
              <a:ext cx="85375" cy="76150"/>
            </a:xfrm>
            <a:custGeom>
              <a:avLst/>
              <a:gdLst/>
              <a:ahLst/>
              <a:cxnLst/>
              <a:rect l="l" t="t" r="r" b="b"/>
              <a:pathLst>
                <a:path w="3415" h="3046" extrusionOk="0">
                  <a:moveTo>
                    <a:pt x="1463" y="1"/>
                  </a:moveTo>
                  <a:cubicBezTo>
                    <a:pt x="678" y="1"/>
                    <a:pt x="1" y="812"/>
                    <a:pt x="347" y="2333"/>
                  </a:cubicBezTo>
                  <a:cubicBezTo>
                    <a:pt x="461" y="2827"/>
                    <a:pt x="913" y="3046"/>
                    <a:pt x="1418"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5"/>
            <p:cNvSpPr/>
            <p:nvPr/>
          </p:nvSpPr>
          <p:spPr>
            <a:xfrm>
              <a:off x="50793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6" y="442"/>
                    <a:pt x="196" y="790"/>
                  </a:cubicBezTo>
                  <a:cubicBezTo>
                    <a:pt x="54" y="1343"/>
                    <a:pt x="0" y="1958"/>
                    <a:pt x="98" y="2449"/>
                  </a:cubicBezTo>
                  <a:cubicBezTo>
                    <a:pt x="170" y="2833"/>
                    <a:pt x="518" y="3100"/>
                    <a:pt x="910" y="3100"/>
                  </a:cubicBezTo>
                  <a:cubicBezTo>
                    <a:pt x="1206" y="3099"/>
                    <a:pt x="1532" y="3098"/>
                    <a:pt x="1883" y="3098"/>
                  </a:cubicBezTo>
                  <a:cubicBezTo>
                    <a:pt x="2666" y="3098"/>
                    <a:pt x="3571" y="3101"/>
                    <a:pt x="4523" y="3101"/>
                  </a:cubicBezTo>
                  <a:cubicBezTo>
                    <a:pt x="7381" y="3101"/>
                    <a:pt x="10670" y="3073"/>
                    <a:pt x="12409" y="2851"/>
                  </a:cubicBezTo>
                  <a:cubicBezTo>
                    <a:pt x="13648"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5"/>
            <p:cNvSpPr/>
            <p:nvPr/>
          </p:nvSpPr>
          <p:spPr>
            <a:xfrm>
              <a:off x="52086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7" y="2654"/>
                    <a:pt x="2971" y="2028"/>
                    <a:pt x="2580"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5"/>
            <p:cNvSpPr/>
            <p:nvPr/>
          </p:nvSpPr>
          <p:spPr>
            <a:xfrm>
              <a:off x="5486800" y="4536675"/>
              <a:ext cx="347725" cy="351175"/>
            </a:xfrm>
            <a:custGeom>
              <a:avLst/>
              <a:gdLst/>
              <a:ahLst/>
              <a:cxnLst/>
              <a:rect l="l" t="t" r="r" b="b"/>
              <a:pathLst>
                <a:path w="13909" h="14047" extrusionOk="0">
                  <a:moveTo>
                    <a:pt x="6982" y="1"/>
                  </a:moveTo>
                  <a:cubicBezTo>
                    <a:pt x="6335" y="1"/>
                    <a:pt x="5672" y="52"/>
                    <a:pt x="5220" y="208"/>
                  </a:cubicBezTo>
                  <a:cubicBezTo>
                    <a:pt x="4872" y="333"/>
                    <a:pt x="4658" y="681"/>
                    <a:pt x="4684" y="1047"/>
                  </a:cubicBezTo>
                  <a:cubicBezTo>
                    <a:pt x="4791" y="2403"/>
                    <a:pt x="5452" y="4856"/>
                    <a:pt x="5300" y="5418"/>
                  </a:cubicBezTo>
                  <a:cubicBezTo>
                    <a:pt x="5184" y="5846"/>
                    <a:pt x="536" y="5766"/>
                    <a:pt x="260" y="6248"/>
                  </a:cubicBezTo>
                  <a:cubicBezTo>
                    <a:pt x="1" y="6703"/>
                    <a:pt x="331" y="7854"/>
                    <a:pt x="643" y="8639"/>
                  </a:cubicBezTo>
                  <a:cubicBezTo>
                    <a:pt x="773" y="8953"/>
                    <a:pt x="1075" y="9155"/>
                    <a:pt x="1406" y="9155"/>
                  </a:cubicBezTo>
                  <a:cubicBezTo>
                    <a:pt x="1460" y="9155"/>
                    <a:pt x="1516" y="9150"/>
                    <a:pt x="1571" y="9138"/>
                  </a:cubicBezTo>
                  <a:cubicBezTo>
                    <a:pt x="2749" y="8915"/>
                    <a:pt x="3837" y="8826"/>
                    <a:pt x="4756" y="8790"/>
                  </a:cubicBezTo>
                  <a:cubicBezTo>
                    <a:pt x="4771" y="8789"/>
                    <a:pt x="4786" y="8789"/>
                    <a:pt x="4801" y="8789"/>
                  </a:cubicBezTo>
                  <a:cubicBezTo>
                    <a:pt x="5262" y="8789"/>
                    <a:pt x="5630" y="9180"/>
                    <a:pt x="5612" y="9647"/>
                  </a:cubicBezTo>
                  <a:cubicBezTo>
                    <a:pt x="5568" y="10869"/>
                    <a:pt x="5452" y="12189"/>
                    <a:pt x="5648" y="13331"/>
                  </a:cubicBezTo>
                  <a:cubicBezTo>
                    <a:pt x="5710" y="13715"/>
                    <a:pt x="6032" y="14000"/>
                    <a:pt x="6424" y="14018"/>
                  </a:cubicBezTo>
                  <a:cubicBezTo>
                    <a:pt x="6847" y="14034"/>
                    <a:pt x="7292" y="14047"/>
                    <a:pt x="7745" y="14047"/>
                  </a:cubicBezTo>
                  <a:cubicBezTo>
                    <a:pt x="8046" y="14047"/>
                    <a:pt x="8351" y="14041"/>
                    <a:pt x="8654" y="14027"/>
                  </a:cubicBezTo>
                  <a:cubicBezTo>
                    <a:pt x="9065" y="14000"/>
                    <a:pt x="9395" y="13670"/>
                    <a:pt x="9430" y="13260"/>
                  </a:cubicBezTo>
                  <a:cubicBezTo>
                    <a:pt x="9502" y="12180"/>
                    <a:pt x="9422" y="10610"/>
                    <a:pt x="9252" y="9424"/>
                  </a:cubicBezTo>
                  <a:cubicBezTo>
                    <a:pt x="9175" y="8921"/>
                    <a:pt x="9570" y="8484"/>
                    <a:pt x="10064" y="8484"/>
                  </a:cubicBezTo>
                  <a:cubicBezTo>
                    <a:pt x="10087" y="8484"/>
                    <a:pt x="10111" y="8485"/>
                    <a:pt x="10135" y="8487"/>
                  </a:cubicBezTo>
                  <a:cubicBezTo>
                    <a:pt x="11108" y="8558"/>
                    <a:pt x="12134" y="8692"/>
                    <a:pt x="13043" y="8728"/>
                  </a:cubicBezTo>
                  <a:cubicBezTo>
                    <a:pt x="13054" y="8728"/>
                    <a:pt x="13064" y="8728"/>
                    <a:pt x="13074" y="8728"/>
                  </a:cubicBezTo>
                  <a:cubicBezTo>
                    <a:pt x="13533" y="8728"/>
                    <a:pt x="13909" y="8343"/>
                    <a:pt x="13900" y="7880"/>
                  </a:cubicBezTo>
                  <a:cubicBezTo>
                    <a:pt x="13882" y="7318"/>
                    <a:pt x="13793" y="6792"/>
                    <a:pt x="13695" y="6221"/>
                  </a:cubicBezTo>
                  <a:cubicBezTo>
                    <a:pt x="13641" y="5855"/>
                    <a:pt x="13347" y="5570"/>
                    <a:pt x="12972" y="5525"/>
                  </a:cubicBezTo>
                  <a:cubicBezTo>
                    <a:pt x="12094" y="5428"/>
                    <a:pt x="11141" y="5336"/>
                    <a:pt x="10260" y="5336"/>
                  </a:cubicBezTo>
                  <a:cubicBezTo>
                    <a:pt x="10094" y="5336"/>
                    <a:pt x="9930" y="5340"/>
                    <a:pt x="9769" y="5347"/>
                  </a:cubicBezTo>
                  <a:cubicBezTo>
                    <a:pt x="9758" y="5347"/>
                    <a:pt x="9747" y="5347"/>
                    <a:pt x="9736" y="5347"/>
                  </a:cubicBezTo>
                  <a:cubicBezTo>
                    <a:pt x="9287" y="5347"/>
                    <a:pt x="8922" y="4997"/>
                    <a:pt x="8904" y="4544"/>
                  </a:cubicBezTo>
                  <a:cubicBezTo>
                    <a:pt x="8868" y="3482"/>
                    <a:pt x="8752" y="2001"/>
                    <a:pt x="8645" y="779"/>
                  </a:cubicBezTo>
                  <a:cubicBezTo>
                    <a:pt x="8610" y="378"/>
                    <a:pt x="8280" y="57"/>
                    <a:pt x="7878" y="30"/>
                  </a:cubicBezTo>
                  <a:cubicBezTo>
                    <a:pt x="7600" y="13"/>
                    <a:pt x="7293" y="1"/>
                    <a:pt x="69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5"/>
            <p:cNvSpPr/>
            <p:nvPr/>
          </p:nvSpPr>
          <p:spPr>
            <a:xfrm>
              <a:off x="5591850" y="3965725"/>
              <a:ext cx="331450" cy="295925"/>
            </a:xfrm>
            <a:custGeom>
              <a:avLst/>
              <a:gdLst/>
              <a:ahLst/>
              <a:cxnLst/>
              <a:rect l="l" t="t" r="r" b="b"/>
              <a:pathLst>
                <a:path w="13258" h="11837" extrusionOk="0">
                  <a:moveTo>
                    <a:pt x="9567" y="1"/>
                  </a:moveTo>
                  <a:cubicBezTo>
                    <a:pt x="9350" y="1"/>
                    <a:pt x="9135" y="88"/>
                    <a:pt x="8975" y="253"/>
                  </a:cubicBezTo>
                  <a:cubicBezTo>
                    <a:pt x="8253" y="1003"/>
                    <a:pt x="7468"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49" y="649"/>
                    <a:pt x="2197" y="649"/>
                  </a:cubicBezTo>
                  <a:cubicBezTo>
                    <a:pt x="1967" y="649"/>
                    <a:pt x="1741" y="745"/>
                    <a:pt x="1580" y="922"/>
                  </a:cubicBezTo>
                  <a:cubicBezTo>
                    <a:pt x="1027"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3" y="11137"/>
                    <a:pt x="3150" y="11574"/>
                    <a:pt x="3953" y="11806"/>
                  </a:cubicBezTo>
                  <a:cubicBezTo>
                    <a:pt x="4026" y="11827"/>
                    <a:pt x="4100" y="11837"/>
                    <a:pt x="4173" y="11837"/>
                  </a:cubicBezTo>
                  <a:cubicBezTo>
                    <a:pt x="4475" y="11837"/>
                    <a:pt x="4764" y="11665"/>
                    <a:pt x="4907" y="11378"/>
                  </a:cubicBezTo>
                  <a:cubicBezTo>
                    <a:pt x="5443"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3" y="10821"/>
                    <a:pt x="11042" y="10821"/>
                  </a:cubicBezTo>
                  <a:cubicBezTo>
                    <a:pt x="11277" y="10821"/>
                    <a:pt x="11508" y="10720"/>
                    <a:pt x="11669" y="10530"/>
                  </a:cubicBezTo>
                  <a:cubicBezTo>
                    <a:pt x="12115" y="9995"/>
                    <a:pt x="12597" y="9406"/>
                    <a:pt x="13025" y="8782"/>
                  </a:cubicBezTo>
                  <a:cubicBezTo>
                    <a:pt x="13257" y="8443"/>
                    <a:pt x="13195" y="7988"/>
                    <a:pt x="12892" y="7711"/>
                  </a:cubicBezTo>
                  <a:cubicBezTo>
                    <a:pt x="12098" y="6997"/>
                    <a:pt x="10813" y="6114"/>
                    <a:pt x="9787" y="5534"/>
                  </a:cubicBezTo>
                  <a:cubicBezTo>
                    <a:pt x="9323" y="5276"/>
                    <a:pt x="9225" y="4660"/>
                    <a:pt x="9582" y="4268"/>
                  </a:cubicBezTo>
                  <a:cubicBezTo>
                    <a:pt x="10224" y="3554"/>
                    <a:pt x="10947" y="2831"/>
                    <a:pt x="11536"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5"/>
            <p:cNvSpPr/>
            <p:nvPr/>
          </p:nvSpPr>
          <p:spPr>
            <a:xfrm>
              <a:off x="4707100" y="3984400"/>
              <a:ext cx="441175" cy="378250"/>
            </a:xfrm>
            <a:custGeom>
              <a:avLst/>
              <a:gdLst/>
              <a:ahLst/>
              <a:cxnLst/>
              <a:rect l="l" t="t" r="r" b="b"/>
              <a:pathLst>
                <a:path w="17647" h="15130" extrusionOk="0">
                  <a:moveTo>
                    <a:pt x="13768" y="0"/>
                  </a:moveTo>
                  <a:cubicBezTo>
                    <a:pt x="11887" y="0"/>
                    <a:pt x="9681" y="69"/>
                    <a:pt x="9145" y="291"/>
                  </a:cubicBezTo>
                  <a:cubicBezTo>
                    <a:pt x="8271" y="657"/>
                    <a:pt x="8074" y="7357"/>
                    <a:pt x="7432" y="11621"/>
                  </a:cubicBezTo>
                  <a:cubicBezTo>
                    <a:pt x="7409" y="11800"/>
                    <a:pt x="7266" y="11891"/>
                    <a:pt x="7121" y="11891"/>
                  </a:cubicBezTo>
                  <a:cubicBezTo>
                    <a:pt x="6991" y="11891"/>
                    <a:pt x="6858" y="11817"/>
                    <a:pt x="6808" y="11666"/>
                  </a:cubicBezTo>
                  <a:cubicBezTo>
                    <a:pt x="5960" y="8864"/>
                    <a:pt x="5773" y="7758"/>
                    <a:pt x="4667" y="5349"/>
                  </a:cubicBezTo>
                  <a:cubicBezTo>
                    <a:pt x="4515" y="5019"/>
                    <a:pt x="4176" y="4805"/>
                    <a:pt x="3801" y="4805"/>
                  </a:cubicBezTo>
                  <a:cubicBezTo>
                    <a:pt x="2392" y="4814"/>
                    <a:pt x="875" y="5233"/>
                    <a:pt x="224" y="6536"/>
                  </a:cubicBezTo>
                  <a:cubicBezTo>
                    <a:pt x="1" y="7178"/>
                    <a:pt x="233" y="7562"/>
                    <a:pt x="536" y="8026"/>
                  </a:cubicBezTo>
                  <a:cubicBezTo>
                    <a:pt x="640" y="8182"/>
                    <a:pt x="814" y="8265"/>
                    <a:pt x="988" y="8265"/>
                  </a:cubicBezTo>
                  <a:cubicBezTo>
                    <a:pt x="1113" y="8265"/>
                    <a:pt x="1239" y="8222"/>
                    <a:pt x="1339" y="8133"/>
                  </a:cubicBezTo>
                  <a:cubicBezTo>
                    <a:pt x="2005" y="7559"/>
                    <a:pt x="2808" y="7165"/>
                    <a:pt x="3243" y="7165"/>
                  </a:cubicBezTo>
                  <a:cubicBezTo>
                    <a:pt x="3396" y="7165"/>
                    <a:pt x="3503" y="7214"/>
                    <a:pt x="3543" y="7321"/>
                  </a:cubicBezTo>
                  <a:cubicBezTo>
                    <a:pt x="4238" y="9239"/>
                    <a:pt x="5139" y="13485"/>
                    <a:pt x="5728" y="14645"/>
                  </a:cubicBezTo>
                  <a:cubicBezTo>
                    <a:pt x="5882" y="14953"/>
                    <a:pt x="6554" y="15129"/>
                    <a:pt x="7250" y="15129"/>
                  </a:cubicBezTo>
                  <a:cubicBezTo>
                    <a:pt x="7963" y="15129"/>
                    <a:pt x="8701" y="14945"/>
                    <a:pt x="8931" y="14529"/>
                  </a:cubicBezTo>
                  <a:cubicBezTo>
                    <a:pt x="10403" y="11853"/>
                    <a:pt x="10358" y="6233"/>
                    <a:pt x="11108" y="2843"/>
                  </a:cubicBezTo>
                  <a:cubicBezTo>
                    <a:pt x="11206" y="2397"/>
                    <a:pt x="11598" y="2067"/>
                    <a:pt x="12053" y="2058"/>
                  </a:cubicBezTo>
                  <a:lnTo>
                    <a:pt x="14319" y="1995"/>
                  </a:lnTo>
                  <a:cubicBezTo>
                    <a:pt x="14819" y="2147"/>
                    <a:pt x="15060" y="2736"/>
                    <a:pt x="15176" y="3199"/>
                  </a:cubicBezTo>
                  <a:cubicBezTo>
                    <a:pt x="15261" y="3534"/>
                    <a:pt x="15571" y="3754"/>
                    <a:pt x="15904" y="3754"/>
                  </a:cubicBezTo>
                  <a:cubicBezTo>
                    <a:pt x="15917" y="3754"/>
                    <a:pt x="15930" y="3753"/>
                    <a:pt x="15943" y="3753"/>
                  </a:cubicBezTo>
                  <a:cubicBezTo>
                    <a:pt x="16255" y="3735"/>
                    <a:pt x="16594" y="3717"/>
                    <a:pt x="16888" y="3699"/>
                  </a:cubicBezTo>
                  <a:cubicBezTo>
                    <a:pt x="17317" y="3681"/>
                    <a:pt x="17647" y="3307"/>
                    <a:pt x="17593" y="2878"/>
                  </a:cubicBezTo>
                  <a:cubicBezTo>
                    <a:pt x="17513" y="2147"/>
                    <a:pt x="17272" y="1478"/>
                    <a:pt x="17040" y="978"/>
                  </a:cubicBezTo>
                  <a:cubicBezTo>
                    <a:pt x="16790" y="407"/>
                    <a:pt x="16228" y="41"/>
                    <a:pt x="15604" y="24"/>
                  </a:cubicBezTo>
                  <a:cubicBezTo>
                    <a:pt x="15100" y="9"/>
                    <a:pt x="14456" y="0"/>
                    <a:pt x="137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25"/>
            <p:cNvSpPr/>
            <p:nvPr/>
          </p:nvSpPr>
          <p:spPr>
            <a:xfrm>
              <a:off x="5257550" y="3787050"/>
              <a:ext cx="341175" cy="77375"/>
            </a:xfrm>
            <a:custGeom>
              <a:avLst/>
              <a:gdLst/>
              <a:ahLst/>
              <a:cxnLst/>
              <a:rect l="l" t="t" r="r" b="b"/>
              <a:pathLst>
                <a:path w="13647" h="3095" extrusionOk="0">
                  <a:moveTo>
                    <a:pt x="12114" y="0"/>
                  </a:moveTo>
                  <a:cubicBezTo>
                    <a:pt x="12085" y="0"/>
                    <a:pt x="12056" y="2"/>
                    <a:pt x="12026" y="5"/>
                  </a:cubicBezTo>
                  <a:cubicBezTo>
                    <a:pt x="11000" y="103"/>
                    <a:pt x="9034" y="119"/>
                    <a:pt x="6997" y="119"/>
                  </a:cubicBezTo>
                  <a:cubicBezTo>
                    <a:pt x="6092" y="119"/>
                    <a:pt x="5172" y="116"/>
                    <a:pt x="4315" y="116"/>
                  </a:cubicBezTo>
                  <a:cubicBezTo>
                    <a:pt x="2921" y="116"/>
                    <a:pt x="1692" y="124"/>
                    <a:pt x="955" y="165"/>
                  </a:cubicBezTo>
                  <a:cubicBezTo>
                    <a:pt x="598" y="183"/>
                    <a:pt x="286" y="433"/>
                    <a:pt x="196" y="781"/>
                  </a:cubicBezTo>
                  <a:cubicBezTo>
                    <a:pt x="54" y="1334"/>
                    <a:pt x="0" y="1958"/>
                    <a:pt x="98" y="2440"/>
                  </a:cubicBezTo>
                  <a:cubicBezTo>
                    <a:pt x="178" y="2824"/>
                    <a:pt x="526" y="3091"/>
                    <a:pt x="919" y="3091"/>
                  </a:cubicBezTo>
                  <a:cubicBezTo>
                    <a:pt x="1183" y="3090"/>
                    <a:pt x="1471" y="3089"/>
                    <a:pt x="1780" y="3089"/>
                  </a:cubicBezTo>
                  <a:cubicBezTo>
                    <a:pt x="2663" y="3089"/>
                    <a:pt x="3711" y="3094"/>
                    <a:pt x="4812" y="3094"/>
                  </a:cubicBezTo>
                  <a:cubicBezTo>
                    <a:pt x="7599" y="3094"/>
                    <a:pt x="10727" y="3063"/>
                    <a:pt x="12409" y="2842"/>
                  </a:cubicBezTo>
                  <a:cubicBezTo>
                    <a:pt x="13646" y="2676"/>
                    <a:pt x="13326"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5"/>
            <p:cNvSpPr/>
            <p:nvPr/>
          </p:nvSpPr>
          <p:spPr>
            <a:xfrm>
              <a:off x="5189525" y="3430650"/>
              <a:ext cx="257525" cy="77475"/>
            </a:xfrm>
            <a:custGeom>
              <a:avLst/>
              <a:gdLst/>
              <a:ahLst/>
              <a:cxnLst/>
              <a:rect l="l" t="t" r="r" b="b"/>
              <a:pathLst>
                <a:path w="10301" h="3099" extrusionOk="0">
                  <a:moveTo>
                    <a:pt x="9144" y="1"/>
                  </a:moveTo>
                  <a:cubicBezTo>
                    <a:pt x="9123" y="1"/>
                    <a:pt x="9103" y="2"/>
                    <a:pt x="9082" y="5"/>
                  </a:cubicBezTo>
                  <a:cubicBezTo>
                    <a:pt x="8300" y="109"/>
                    <a:pt x="6795" y="126"/>
                    <a:pt x="5241" y="126"/>
                  </a:cubicBezTo>
                  <a:cubicBezTo>
                    <a:pt x="4500" y="126"/>
                    <a:pt x="3748" y="122"/>
                    <a:pt x="3059" y="122"/>
                  </a:cubicBezTo>
                  <a:cubicBezTo>
                    <a:pt x="2090" y="122"/>
                    <a:pt x="1243" y="129"/>
                    <a:pt x="723" y="166"/>
                  </a:cubicBezTo>
                  <a:cubicBezTo>
                    <a:pt x="446" y="192"/>
                    <a:pt x="214" y="433"/>
                    <a:pt x="152" y="790"/>
                  </a:cubicBezTo>
                  <a:cubicBezTo>
                    <a:pt x="45" y="1334"/>
                    <a:pt x="0" y="1959"/>
                    <a:pt x="72" y="2449"/>
                  </a:cubicBezTo>
                  <a:cubicBezTo>
                    <a:pt x="133" y="2827"/>
                    <a:pt x="384" y="3092"/>
                    <a:pt x="673" y="3092"/>
                  </a:cubicBezTo>
                  <a:cubicBezTo>
                    <a:pt x="678" y="3092"/>
                    <a:pt x="682" y="3092"/>
                    <a:pt x="687" y="3092"/>
                  </a:cubicBezTo>
                  <a:cubicBezTo>
                    <a:pt x="792" y="3091"/>
                    <a:pt x="903" y="3091"/>
                    <a:pt x="1018" y="3091"/>
                  </a:cubicBezTo>
                  <a:cubicBezTo>
                    <a:pt x="1743" y="3091"/>
                    <a:pt x="2652" y="3098"/>
                    <a:pt x="3616" y="3098"/>
                  </a:cubicBezTo>
                  <a:cubicBezTo>
                    <a:pt x="5725" y="3098"/>
                    <a:pt x="8095" y="306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5"/>
            <p:cNvSpPr/>
            <p:nvPr/>
          </p:nvSpPr>
          <p:spPr>
            <a:xfrm>
              <a:off x="5890050" y="3241375"/>
              <a:ext cx="312700" cy="304150"/>
            </a:xfrm>
            <a:custGeom>
              <a:avLst/>
              <a:gdLst/>
              <a:ahLst/>
              <a:cxnLst/>
              <a:rect l="l" t="t" r="r" b="b"/>
              <a:pathLst>
                <a:path w="12508" h="12166" extrusionOk="0">
                  <a:moveTo>
                    <a:pt x="10518" y="0"/>
                  </a:moveTo>
                  <a:cubicBezTo>
                    <a:pt x="10270" y="0"/>
                    <a:pt x="10023" y="100"/>
                    <a:pt x="9840" y="287"/>
                  </a:cubicBezTo>
                  <a:cubicBezTo>
                    <a:pt x="7467" y="2687"/>
                    <a:pt x="2525" y="7460"/>
                    <a:pt x="705" y="9824"/>
                  </a:cubicBezTo>
                  <a:cubicBezTo>
                    <a:pt x="1" y="10739"/>
                    <a:pt x="1458" y="12165"/>
                    <a:pt x="2564" y="12165"/>
                  </a:cubicBezTo>
                  <a:cubicBezTo>
                    <a:pt x="2859" y="12165"/>
                    <a:pt x="3130" y="12063"/>
                    <a:pt x="3328" y="11822"/>
                  </a:cubicBezTo>
                  <a:cubicBezTo>
                    <a:pt x="4951" y="9833"/>
                    <a:pt x="10482" y="4596"/>
                    <a:pt x="12177" y="2696"/>
                  </a:cubicBezTo>
                  <a:cubicBezTo>
                    <a:pt x="12454" y="2393"/>
                    <a:pt x="12507" y="1938"/>
                    <a:pt x="12293" y="1581"/>
                  </a:cubicBezTo>
                  <a:cubicBezTo>
                    <a:pt x="11963" y="1019"/>
                    <a:pt x="11499" y="466"/>
                    <a:pt x="11027" y="154"/>
                  </a:cubicBezTo>
                  <a:cubicBezTo>
                    <a:pt x="10871" y="50"/>
                    <a:pt x="10694" y="0"/>
                    <a:pt x="10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5"/>
            <p:cNvSpPr/>
            <p:nvPr/>
          </p:nvSpPr>
          <p:spPr>
            <a:xfrm>
              <a:off x="5886250" y="3787050"/>
              <a:ext cx="341175" cy="77375"/>
            </a:xfrm>
            <a:custGeom>
              <a:avLst/>
              <a:gdLst/>
              <a:ahLst/>
              <a:cxnLst/>
              <a:rect l="l" t="t" r="r" b="b"/>
              <a:pathLst>
                <a:path w="13647" h="3095" extrusionOk="0">
                  <a:moveTo>
                    <a:pt x="12123" y="0"/>
                  </a:moveTo>
                  <a:cubicBezTo>
                    <a:pt x="12094" y="0"/>
                    <a:pt x="12065" y="2"/>
                    <a:pt x="12035" y="5"/>
                  </a:cubicBezTo>
                  <a:cubicBezTo>
                    <a:pt x="11006" y="103"/>
                    <a:pt x="9039" y="119"/>
                    <a:pt x="7002" y="119"/>
                  </a:cubicBezTo>
                  <a:cubicBezTo>
                    <a:pt x="6096" y="119"/>
                    <a:pt x="5177" y="116"/>
                    <a:pt x="4319" y="116"/>
                  </a:cubicBezTo>
                  <a:cubicBezTo>
                    <a:pt x="2926" y="116"/>
                    <a:pt x="1695" y="124"/>
                    <a:pt x="955" y="165"/>
                  </a:cubicBezTo>
                  <a:cubicBezTo>
                    <a:pt x="598" y="183"/>
                    <a:pt x="286" y="433"/>
                    <a:pt x="197" y="781"/>
                  </a:cubicBezTo>
                  <a:cubicBezTo>
                    <a:pt x="63" y="1334"/>
                    <a:pt x="0" y="1958"/>
                    <a:pt x="99" y="2440"/>
                  </a:cubicBezTo>
                  <a:cubicBezTo>
                    <a:pt x="179" y="2824"/>
                    <a:pt x="527" y="3091"/>
                    <a:pt x="919" y="3091"/>
                  </a:cubicBezTo>
                  <a:cubicBezTo>
                    <a:pt x="1183" y="3090"/>
                    <a:pt x="1472" y="3089"/>
                    <a:pt x="1780" y="3089"/>
                  </a:cubicBezTo>
                  <a:cubicBezTo>
                    <a:pt x="2664" y="3089"/>
                    <a:pt x="3713" y="3094"/>
                    <a:pt x="4814" y="3094"/>
                  </a:cubicBezTo>
                  <a:cubicBezTo>
                    <a:pt x="7603" y="3094"/>
                    <a:pt x="10733" y="3063"/>
                    <a:pt x="12410" y="2842"/>
                  </a:cubicBezTo>
                  <a:cubicBezTo>
                    <a:pt x="13647" y="2676"/>
                    <a:pt x="13327"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5"/>
            <p:cNvSpPr/>
            <p:nvPr/>
          </p:nvSpPr>
          <p:spPr>
            <a:xfrm>
              <a:off x="4484575" y="3469250"/>
              <a:ext cx="85450" cy="76250"/>
            </a:xfrm>
            <a:custGeom>
              <a:avLst/>
              <a:gdLst/>
              <a:ahLst/>
              <a:cxnLst/>
              <a:rect l="l" t="t" r="r" b="b"/>
              <a:pathLst>
                <a:path w="3418" h="3050" extrusionOk="0">
                  <a:moveTo>
                    <a:pt x="1465" y="1"/>
                  </a:moveTo>
                  <a:cubicBezTo>
                    <a:pt x="677" y="1"/>
                    <a:pt x="1" y="812"/>
                    <a:pt x="347" y="2333"/>
                  </a:cubicBezTo>
                  <a:cubicBezTo>
                    <a:pt x="461" y="2830"/>
                    <a:pt x="913" y="3050"/>
                    <a:pt x="1417" y="3050"/>
                  </a:cubicBezTo>
                  <a:cubicBezTo>
                    <a:pt x="2332" y="3050"/>
                    <a:pt x="3418" y="2328"/>
                    <a:pt x="2969" y="1235"/>
                  </a:cubicBezTo>
                  <a:cubicBezTo>
                    <a:pt x="2624" y="400"/>
                    <a:pt x="2017"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5"/>
            <p:cNvSpPr/>
            <p:nvPr/>
          </p:nvSpPr>
          <p:spPr>
            <a:xfrm>
              <a:off x="4401550" y="3698750"/>
              <a:ext cx="74400" cy="66425"/>
            </a:xfrm>
            <a:custGeom>
              <a:avLst/>
              <a:gdLst/>
              <a:ahLst/>
              <a:cxnLst/>
              <a:rect l="l" t="t" r="r" b="b"/>
              <a:pathLst>
                <a:path w="2976" h="2657" extrusionOk="0">
                  <a:moveTo>
                    <a:pt x="1272" y="0"/>
                  </a:moveTo>
                  <a:cubicBezTo>
                    <a:pt x="588" y="0"/>
                    <a:pt x="1" y="704"/>
                    <a:pt x="304" y="2029"/>
                  </a:cubicBezTo>
                  <a:cubicBezTo>
                    <a:pt x="403" y="2464"/>
                    <a:pt x="798" y="2656"/>
                    <a:pt x="1237" y="2656"/>
                  </a:cubicBezTo>
                  <a:cubicBezTo>
                    <a:pt x="2033" y="2656"/>
                    <a:pt x="2976"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5"/>
            <p:cNvSpPr/>
            <p:nvPr/>
          </p:nvSpPr>
          <p:spPr>
            <a:xfrm>
              <a:off x="4401550" y="3890675"/>
              <a:ext cx="74425" cy="66375"/>
            </a:xfrm>
            <a:custGeom>
              <a:avLst/>
              <a:gdLst/>
              <a:ahLst/>
              <a:cxnLst/>
              <a:rect l="l" t="t" r="r" b="b"/>
              <a:pathLst>
                <a:path w="2977" h="2655" extrusionOk="0">
                  <a:moveTo>
                    <a:pt x="1273" y="0"/>
                  </a:moveTo>
                  <a:cubicBezTo>
                    <a:pt x="589" y="0"/>
                    <a:pt x="1" y="707"/>
                    <a:pt x="304" y="2033"/>
                  </a:cubicBezTo>
                  <a:cubicBezTo>
                    <a:pt x="403"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5"/>
            <p:cNvSpPr/>
            <p:nvPr/>
          </p:nvSpPr>
          <p:spPr>
            <a:xfrm>
              <a:off x="4679900" y="3472475"/>
              <a:ext cx="347725" cy="351275"/>
            </a:xfrm>
            <a:custGeom>
              <a:avLst/>
              <a:gdLst/>
              <a:ahLst/>
              <a:cxnLst/>
              <a:rect l="l" t="t" r="r" b="b"/>
              <a:pathLst>
                <a:path w="13909" h="14051" extrusionOk="0">
                  <a:moveTo>
                    <a:pt x="6940" y="1"/>
                  </a:moveTo>
                  <a:cubicBezTo>
                    <a:pt x="6305" y="1"/>
                    <a:pt x="5654" y="55"/>
                    <a:pt x="5210" y="214"/>
                  </a:cubicBezTo>
                  <a:cubicBezTo>
                    <a:pt x="4863" y="330"/>
                    <a:pt x="4657" y="678"/>
                    <a:pt x="4684" y="1044"/>
                  </a:cubicBezTo>
                  <a:cubicBezTo>
                    <a:pt x="4782" y="2400"/>
                    <a:pt x="5442" y="4853"/>
                    <a:pt x="5291" y="5424"/>
                  </a:cubicBezTo>
                  <a:cubicBezTo>
                    <a:pt x="5175" y="5843"/>
                    <a:pt x="536" y="5763"/>
                    <a:pt x="259" y="6245"/>
                  </a:cubicBezTo>
                  <a:cubicBezTo>
                    <a:pt x="1" y="6700"/>
                    <a:pt x="322" y="7851"/>
                    <a:pt x="634" y="8636"/>
                  </a:cubicBezTo>
                  <a:cubicBezTo>
                    <a:pt x="764" y="8950"/>
                    <a:pt x="1065" y="9152"/>
                    <a:pt x="1397" y="9152"/>
                  </a:cubicBezTo>
                  <a:cubicBezTo>
                    <a:pt x="1451" y="9152"/>
                    <a:pt x="1506" y="9147"/>
                    <a:pt x="1562" y="9135"/>
                  </a:cubicBezTo>
                  <a:cubicBezTo>
                    <a:pt x="2739" y="8912"/>
                    <a:pt x="3828" y="8823"/>
                    <a:pt x="4747" y="8787"/>
                  </a:cubicBezTo>
                  <a:cubicBezTo>
                    <a:pt x="4762" y="8786"/>
                    <a:pt x="4777" y="8786"/>
                    <a:pt x="4792" y="8786"/>
                  </a:cubicBezTo>
                  <a:cubicBezTo>
                    <a:pt x="5253" y="8786"/>
                    <a:pt x="5620" y="9177"/>
                    <a:pt x="5603" y="9644"/>
                  </a:cubicBezTo>
                  <a:cubicBezTo>
                    <a:pt x="5558" y="10866"/>
                    <a:pt x="5451" y="12186"/>
                    <a:pt x="5639" y="13337"/>
                  </a:cubicBezTo>
                  <a:cubicBezTo>
                    <a:pt x="5701" y="13721"/>
                    <a:pt x="6031" y="13997"/>
                    <a:pt x="6415" y="14015"/>
                  </a:cubicBezTo>
                  <a:cubicBezTo>
                    <a:pt x="6823" y="14036"/>
                    <a:pt x="7253" y="14050"/>
                    <a:pt x="7690" y="14050"/>
                  </a:cubicBezTo>
                  <a:cubicBezTo>
                    <a:pt x="8006" y="14050"/>
                    <a:pt x="8326" y="14043"/>
                    <a:pt x="8645" y="14024"/>
                  </a:cubicBezTo>
                  <a:cubicBezTo>
                    <a:pt x="9064" y="13997"/>
                    <a:pt x="9394" y="13667"/>
                    <a:pt x="9421" y="13257"/>
                  </a:cubicBezTo>
                  <a:cubicBezTo>
                    <a:pt x="9501" y="12177"/>
                    <a:pt x="9412" y="10607"/>
                    <a:pt x="9243" y="9430"/>
                  </a:cubicBezTo>
                  <a:cubicBezTo>
                    <a:pt x="9175" y="8927"/>
                    <a:pt x="9562" y="8481"/>
                    <a:pt x="10056" y="8481"/>
                  </a:cubicBezTo>
                  <a:cubicBezTo>
                    <a:pt x="10079" y="8481"/>
                    <a:pt x="10102" y="8482"/>
                    <a:pt x="10126" y="8484"/>
                  </a:cubicBezTo>
                  <a:cubicBezTo>
                    <a:pt x="11098" y="8555"/>
                    <a:pt x="12124" y="8698"/>
                    <a:pt x="13043" y="8725"/>
                  </a:cubicBezTo>
                  <a:cubicBezTo>
                    <a:pt x="13053" y="8725"/>
                    <a:pt x="13064" y="8725"/>
                    <a:pt x="13074" y="8725"/>
                  </a:cubicBezTo>
                  <a:cubicBezTo>
                    <a:pt x="13533" y="8725"/>
                    <a:pt x="13908" y="8340"/>
                    <a:pt x="13891" y="7877"/>
                  </a:cubicBezTo>
                  <a:cubicBezTo>
                    <a:pt x="13873" y="7315"/>
                    <a:pt x="13784" y="6789"/>
                    <a:pt x="13694" y="6218"/>
                  </a:cubicBezTo>
                  <a:cubicBezTo>
                    <a:pt x="13632" y="5852"/>
                    <a:pt x="13338" y="5567"/>
                    <a:pt x="12972" y="5531"/>
                  </a:cubicBezTo>
                  <a:cubicBezTo>
                    <a:pt x="12093" y="5426"/>
                    <a:pt x="11132" y="5334"/>
                    <a:pt x="10249" y="5334"/>
                  </a:cubicBezTo>
                  <a:cubicBezTo>
                    <a:pt x="10083" y="5334"/>
                    <a:pt x="9920" y="5337"/>
                    <a:pt x="9760" y="5344"/>
                  </a:cubicBezTo>
                  <a:cubicBezTo>
                    <a:pt x="9749" y="5344"/>
                    <a:pt x="9738" y="5344"/>
                    <a:pt x="9727" y="5344"/>
                  </a:cubicBezTo>
                  <a:cubicBezTo>
                    <a:pt x="9278" y="5344"/>
                    <a:pt x="8912" y="4994"/>
                    <a:pt x="8895" y="4550"/>
                  </a:cubicBezTo>
                  <a:cubicBezTo>
                    <a:pt x="8859" y="3479"/>
                    <a:pt x="8743" y="1998"/>
                    <a:pt x="8636" y="785"/>
                  </a:cubicBezTo>
                  <a:cubicBezTo>
                    <a:pt x="8600" y="375"/>
                    <a:pt x="8279" y="63"/>
                    <a:pt x="7869" y="36"/>
                  </a:cubicBezTo>
                  <a:cubicBezTo>
                    <a:pt x="7583" y="15"/>
                    <a:pt x="7264"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5"/>
            <p:cNvSpPr/>
            <p:nvPr/>
          </p:nvSpPr>
          <p:spPr>
            <a:xfrm>
              <a:off x="35754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3" y="126"/>
                  </a:cubicBezTo>
                  <a:cubicBezTo>
                    <a:pt x="4495" y="126"/>
                    <a:pt x="3894" y="124"/>
                    <a:pt x="3326" y="124"/>
                  </a:cubicBezTo>
                  <a:cubicBezTo>
                    <a:pt x="2244" y="124"/>
                    <a:pt x="1286" y="131"/>
                    <a:pt x="714" y="174"/>
                  </a:cubicBezTo>
                  <a:cubicBezTo>
                    <a:pt x="447" y="192"/>
                    <a:pt x="215" y="441"/>
                    <a:pt x="143" y="789"/>
                  </a:cubicBezTo>
                  <a:cubicBezTo>
                    <a:pt x="36" y="1342"/>
                    <a:pt x="1" y="1958"/>
                    <a:pt x="72" y="2449"/>
                  </a:cubicBezTo>
                  <a:cubicBezTo>
                    <a:pt x="125" y="2832"/>
                    <a:pt x="393" y="3100"/>
                    <a:pt x="687" y="3100"/>
                  </a:cubicBezTo>
                  <a:cubicBezTo>
                    <a:pt x="913" y="3098"/>
                    <a:pt x="1162" y="3097"/>
                    <a:pt x="1429" y="3097"/>
                  </a:cubicBezTo>
                  <a:cubicBezTo>
                    <a:pt x="2000" y="3097"/>
                    <a:pt x="2655" y="3100"/>
                    <a:pt x="3345" y="3100"/>
                  </a:cubicBezTo>
                  <a:cubicBezTo>
                    <a:pt x="5519" y="3100"/>
                    <a:pt x="8041" y="3072"/>
                    <a:pt x="9368"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5"/>
            <p:cNvSpPr/>
            <p:nvPr/>
          </p:nvSpPr>
          <p:spPr>
            <a:xfrm>
              <a:off x="3899975" y="791800"/>
              <a:ext cx="441175" cy="378250"/>
            </a:xfrm>
            <a:custGeom>
              <a:avLst/>
              <a:gdLst/>
              <a:ahLst/>
              <a:cxnLst/>
              <a:rect l="l" t="t" r="r" b="b"/>
              <a:pathLst>
                <a:path w="17647" h="15130" extrusionOk="0">
                  <a:moveTo>
                    <a:pt x="13777" y="0"/>
                  </a:moveTo>
                  <a:cubicBezTo>
                    <a:pt x="11895" y="0"/>
                    <a:pt x="9687" y="69"/>
                    <a:pt x="9145" y="291"/>
                  </a:cubicBezTo>
                  <a:cubicBezTo>
                    <a:pt x="8270" y="648"/>
                    <a:pt x="8074" y="7357"/>
                    <a:pt x="7441" y="11621"/>
                  </a:cubicBezTo>
                  <a:cubicBezTo>
                    <a:pt x="7412" y="11796"/>
                    <a:pt x="7266" y="11888"/>
                    <a:pt x="7120" y="11888"/>
                  </a:cubicBezTo>
                  <a:cubicBezTo>
                    <a:pt x="6991" y="11888"/>
                    <a:pt x="6862" y="11816"/>
                    <a:pt x="6816" y="11665"/>
                  </a:cubicBezTo>
                  <a:cubicBezTo>
                    <a:pt x="5969" y="8864"/>
                    <a:pt x="5773" y="7758"/>
                    <a:pt x="4666" y="5349"/>
                  </a:cubicBezTo>
                  <a:cubicBezTo>
                    <a:pt x="4518" y="5026"/>
                    <a:pt x="4189" y="4805"/>
                    <a:pt x="3831" y="4805"/>
                  </a:cubicBezTo>
                  <a:cubicBezTo>
                    <a:pt x="3824" y="4805"/>
                    <a:pt x="3817" y="4805"/>
                    <a:pt x="3810" y="4805"/>
                  </a:cubicBezTo>
                  <a:cubicBezTo>
                    <a:pt x="2391" y="4814"/>
                    <a:pt x="884" y="5233"/>
                    <a:pt x="224" y="6527"/>
                  </a:cubicBezTo>
                  <a:cubicBezTo>
                    <a:pt x="1" y="7169"/>
                    <a:pt x="233" y="7562"/>
                    <a:pt x="536" y="8026"/>
                  </a:cubicBezTo>
                  <a:cubicBezTo>
                    <a:pt x="645" y="8181"/>
                    <a:pt x="816" y="8261"/>
                    <a:pt x="990" y="8261"/>
                  </a:cubicBezTo>
                  <a:cubicBezTo>
                    <a:pt x="1116" y="8261"/>
                    <a:pt x="1243" y="8219"/>
                    <a:pt x="1348" y="8133"/>
                  </a:cubicBezTo>
                  <a:cubicBezTo>
                    <a:pt x="2008" y="7559"/>
                    <a:pt x="2814" y="7165"/>
                    <a:pt x="3247" y="7165"/>
                  </a:cubicBezTo>
                  <a:cubicBezTo>
                    <a:pt x="3399" y="7165"/>
                    <a:pt x="3505" y="7214"/>
                    <a:pt x="3542" y="7321"/>
                  </a:cubicBezTo>
                  <a:cubicBezTo>
                    <a:pt x="4238" y="9230"/>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5" y="2388"/>
                    <a:pt x="11598" y="2066"/>
                    <a:pt x="12053" y="2049"/>
                  </a:cubicBezTo>
                  <a:lnTo>
                    <a:pt x="14319" y="1986"/>
                  </a:lnTo>
                  <a:cubicBezTo>
                    <a:pt x="14819" y="2147"/>
                    <a:pt x="15068" y="2736"/>
                    <a:pt x="15184" y="3199"/>
                  </a:cubicBezTo>
                  <a:cubicBezTo>
                    <a:pt x="15262" y="3526"/>
                    <a:pt x="15571" y="3753"/>
                    <a:pt x="15913" y="3753"/>
                  </a:cubicBezTo>
                  <a:cubicBezTo>
                    <a:pt x="15926" y="3753"/>
                    <a:pt x="15939" y="3753"/>
                    <a:pt x="15951" y="3753"/>
                  </a:cubicBezTo>
                  <a:cubicBezTo>
                    <a:pt x="16255" y="3735"/>
                    <a:pt x="16603" y="3717"/>
                    <a:pt x="16897" y="3699"/>
                  </a:cubicBezTo>
                  <a:cubicBezTo>
                    <a:pt x="17316" y="3672"/>
                    <a:pt x="17646" y="3298"/>
                    <a:pt x="17602" y="2878"/>
                  </a:cubicBezTo>
                  <a:cubicBezTo>
                    <a:pt x="17513" y="2147"/>
                    <a:pt x="17272" y="1478"/>
                    <a:pt x="17049" y="978"/>
                  </a:cubicBezTo>
                  <a:cubicBezTo>
                    <a:pt x="16790" y="407"/>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5"/>
            <p:cNvSpPr/>
            <p:nvPr/>
          </p:nvSpPr>
          <p:spPr>
            <a:xfrm>
              <a:off x="2693225" y="1098950"/>
              <a:ext cx="85475" cy="76250"/>
            </a:xfrm>
            <a:custGeom>
              <a:avLst/>
              <a:gdLst/>
              <a:ahLst/>
              <a:cxnLst/>
              <a:rect l="l" t="t" r="r" b="b"/>
              <a:pathLst>
                <a:path w="3419" h="3050" extrusionOk="0">
                  <a:moveTo>
                    <a:pt x="1465" y="0"/>
                  </a:moveTo>
                  <a:cubicBezTo>
                    <a:pt x="678" y="0"/>
                    <a:pt x="1" y="812"/>
                    <a:pt x="347" y="2332"/>
                  </a:cubicBezTo>
                  <a:cubicBezTo>
                    <a:pt x="461" y="2830"/>
                    <a:pt x="913" y="3050"/>
                    <a:pt x="1417" y="3050"/>
                  </a:cubicBezTo>
                  <a:cubicBezTo>
                    <a:pt x="2332" y="3050"/>
                    <a:pt x="3418" y="2328"/>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5"/>
            <p:cNvSpPr/>
            <p:nvPr/>
          </p:nvSpPr>
          <p:spPr>
            <a:xfrm>
              <a:off x="3170675" y="773125"/>
              <a:ext cx="331450" cy="295725"/>
            </a:xfrm>
            <a:custGeom>
              <a:avLst/>
              <a:gdLst/>
              <a:ahLst/>
              <a:cxnLst/>
              <a:rect l="l" t="t" r="r" b="b"/>
              <a:pathLst>
                <a:path w="13258" h="11829" extrusionOk="0">
                  <a:moveTo>
                    <a:pt x="9567" y="0"/>
                  </a:moveTo>
                  <a:cubicBezTo>
                    <a:pt x="9350" y="0"/>
                    <a:pt x="9136" y="87"/>
                    <a:pt x="8975" y="253"/>
                  </a:cubicBezTo>
                  <a:cubicBezTo>
                    <a:pt x="8253" y="994"/>
                    <a:pt x="7468" y="1841"/>
                    <a:pt x="6888" y="2653"/>
                  </a:cubicBezTo>
                  <a:cubicBezTo>
                    <a:pt x="6730" y="2881"/>
                    <a:pt x="6476" y="3004"/>
                    <a:pt x="6219" y="3004"/>
                  </a:cubicBezTo>
                  <a:cubicBezTo>
                    <a:pt x="6055" y="3004"/>
                    <a:pt x="5889" y="2954"/>
                    <a:pt x="5746" y="2849"/>
                  </a:cubicBezTo>
                  <a:cubicBezTo>
                    <a:pt x="4890" y="2234"/>
                    <a:pt x="3658" y="1422"/>
                    <a:pt x="2633" y="771"/>
                  </a:cubicBezTo>
                  <a:cubicBezTo>
                    <a:pt x="2498" y="685"/>
                    <a:pt x="2346" y="644"/>
                    <a:pt x="2196" y="644"/>
                  </a:cubicBezTo>
                  <a:cubicBezTo>
                    <a:pt x="1967" y="644"/>
                    <a:pt x="1741" y="739"/>
                    <a:pt x="1580" y="922"/>
                  </a:cubicBezTo>
                  <a:cubicBezTo>
                    <a:pt x="1018" y="1556"/>
                    <a:pt x="331" y="2448"/>
                    <a:pt x="117" y="3117"/>
                  </a:cubicBezTo>
                  <a:cubicBezTo>
                    <a:pt x="1" y="3456"/>
                    <a:pt x="144" y="3839"/>
                    <a:pt x="447" y="4036"/>
                  </a:cubicBezTo>
                  <a:cubicBezTo>
                    <a:pt x="1571" y="4776"/>
                    <a:pt x="3890" y="5740"/>
                    <a:pt x="4247" y="6203"/>
                  </a:cubicBezTo>
                  <a:cubicBezTo>
                    <a:pt x="4515" y="6551"/>
                    <a:pt x="1642" y="10147"/>
                    <a:pt x="1847" y="10655"/>
                  </a:cubicBezTo>
                  <a:cubicBezTo>
                    <a:pt x="2044"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69" y="8325"/>
                    <a:pt x="7225" y="8325"/>
                  </a:cubicBezTo>
                  <a:cubicBezTo>
                    <a:pt x="7409" y="8325"/>
                    <a:pt x="7596" y="8387"/>
                    <a:pt x="7753" y="8514"/>
                  </a:cubicBezTo>
                  <a:cubicBezTo>
                    <a:pt x="8681" y="9290"/>
                    <a:pt x="9644" y="10173"/>
                    <a:pt x="10661" y="10726"/>
                  </a:cubicBezTo>
                  <a:cubicBezTo>
                    <a:pt x="10779" y="10788"/>
                    <a:pt x="10907" y="10818"/>
                    <a:pt x="11033" y="10818"/>
                  </a:cubicBezTo>
                  <a:cubicBezTo>
                    <a:pt x="11271" y="10818"/>
                    <a:pt x="11507" y="10713"/>
                    <a:pt x="11670" y="10521"/>
                  </a:cubicBezTo>
                  <a:cubicBezTo>
                    <a:pt x="12116" y="9995"/>
                    <a:pt x="12597" y="9397"/>
                    <a:pt x="13026" y="8782"/>
                  </a:cubicBezTo>
                  <a:cubicBezTo>
                    <a:pt x="13258" y="8443"/>
                    <a:pt x="13195" y="7979"/>
                    <a:pt x="12892" y="7711"/>
                  </a:cubicBezTo>
                  <a:cubicBezTo>
                    <a:pt x="12089" y="6997"/>
                    <a:pt x="10813" y="6114"/>
                    <a:pt x="9778" y="5525"/>
                  </a:cubicBezTo>
                  <a:cubicBezTo>
                    <a:pt x="9323" y="5267"/>
                    <a:pt x="9225" y="4651"/>
                    <a:pt x="9573" y="4268"/>
                  </a:cubicBezTo>
                  <a:cubicBezTo>
                    <a:pt x="10224" y="3545"/>
                    <a:pt x="10947" y="2831"/>
                    <a:pt x="11527"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5"/>
            <p:cNvSpPr/>
            <p:nvPr/>
          </p:nvSpPr>
          <p:spPr>
            <a:xfrm>
              <a:off x="35754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0" y="123"/>
                    <a:pt x="3808" y="118"/>
                    <a:pt x="3075" y="118"/>
                  </a:cubicBezTo>
                  <a:cubicBezTo>
                    <a:pt x="2097" y="118"/>
                    <a:pt x="1241" y="127"/>
                    <a:pt x="714" y="166"/>
                  </a:cubicBezTo>
                  <a:cubicBezTo>
                    <a:pt x="447" y="184"/>
                    <a:pt x="215" y="433"/>
                    <a:pt x="143" y="781"/>
                  </a:cubicBezTo>
                  <a:cubicBezTo>
                    <a:pt x="36" y="1334"/>
                    <a:pt x="1" y="1959"/>
                    <a:pt x="72" y="2441"/>
                  </a:cubicBezTo>
                  <a:cubicBezTo>
                    <a:pt x="125" y="2824"/>
                    <a:pt x="393" y="3092"/>
                    <a:pt x="687" y="3092"/>
                  </a:cubicBezTo>
                  <a:cubicBezTo>
                    <a:pt x="887" y="3090"/>
                    <a:pt x="1105" y="3090"/>
                    <a:pt x="1339" y="3090"/>
                  </a:cubicBezTo>
                  <a:cubicBezTo>
                    <a:pt x="2007" y="3090"/>
                    <a:pt x="2799" y="3095"/>
                    <a:pt x="3631" y="3095"/>
                  </a:cubicBezTo>
                  <a:cubicBezTo>
                    <a:pt x="5737" y="3095"/>
                    <a:pt x="8099" y="3063"/>
                    <a:pt x="9368"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5"/>
            <p:cNvSpPr/>
            <p:nvPr/>
          </p:nvSpPr>
          <p:spPr>
            <a:xfrm>
              <a:off x="3899975" y="2920125"/>
              <a:ext cx="441175" cy="378275"/>
            </a:xfrm>
            <a:custGeom>
              <a:avLst/>
              <a:gdLst/>
              <a:ahLst/>
              <a:cxnLst/>
              <a:rect l="l" t="t" r="r" b="b"/>
              <a:pathLst>
                <a:path w="17647" h="15131" extrusionOk="0">
                  <a:moveTo>
                    <a:pt x="13777" y="0"/>
                  </a:moveTo>
                  <a:cubicBezTo>
                    <a:pt x="11895" y="0"/>
                    <a:pt x="9687" y="69"/>
                    <a:pt x="9145" y="291"/>
                  </a:cubicBezTo>
                  <a:cubicBezTo>
                    <a:pt x="8270" y="657"/>
                    <a:pt x="8074" y="7357"/>
                    <a:pt x="7441" y="11621"/>
                  </a:cubicBezTo>
                  <a:cubicBezTo>
                    <a:pt x="7412" y="11801"/>
                    <a:pt x="7266" y="11895"/>
                    <a:pt x="7121" y="11895"/>
                  </a:cubicBezTo>
                  <a:cubicBezTo>
                    <a:pt x="6991" y="11895"/>
                    <a:pt x="6862" y="11821"/>
                    <a:pt x="6816" y="11666"/>
                  </a:cubicBezTo>
                  <a:cubicBezTo>
                    <a:pt x="5969" y="8864"/>
                    <a:pt x="5773" y="7767"/>
                    <a:pt x="4666" y="5358"/>
                  </a:cubicBezTo>
                  <a:cubicBezTo>
                    <a:pt x="4515" y="5019"/>
                    <a:pt x="4176" y="4805"/>
                    <a:pt x="3810" y="4805"/>
                  </a:cubicBezTo>
                  <a:cubicBezTo>
                    <a:pt x="2391" y="4823"/>
                    <a:pt x="884" y="5233"/>
                    <a:pt x="224" y="6536"/>
                  </a:cubicBezTo>
                  <a:cubicBezTo>
                    <a:pt x="1" y="7178"/>
                    <a:pt x="233" y="7571"/>
                    <a:pt x="536" y="8026"/>
                  </a:cubicBezTo>
                  <a:cubicBezTo>
                    <a:pt x="644" y="8185"/>
                    <a:pt x="814" y="8268"/>
                    <a:pt x="987" y="8268"/>
                  </a:cubicBezTo>
                  <a:cubicBezTo>
                    <a:pt x="1114" y="8268"/>
                    <a:pt x="1242" y="8223"/>
                    <a:pt x="1348" y="8133"/>
                  </a:cubicBezTo>
                  <a:cubicBezTo>
                    <a:pt x="2005" y="7561"/>
                    <a:pt x="2808" y="7173"/>
                    <a:pt x="3242" y="7173"/>
                  </a:cubicBezTo>
                  <a:cubicBezTo>
                    <a:pt x="3397" y="7173"/>
                    <a:pt x="3505" y="7222"/>
                    <a:pt x="3542" y="7330"/>
                  </a:cubicBezTo>
                  <a:cubicBezTo>
                    <a:pt x="4238" y="9239"/>
                    <a:pt x="5139" y="13485"/>
                    <a:pt x="5728" y="14654"/>
                  </a:cubicBezTo>
                  <a:cubicBezTo>
                    <a:pt x="5886" y="14957"/>
                    <a:pt x="6554" y="15130"/>
                    <a:pt x="7246" y="15130"/>
                  </a:cubicBezTo>
                  <a:cubicBezTo>
                    <a:pt x="7960" y="15130"/>
                    <a:pt x="8700" y="14946"/>
                    <a:pt x="8931" y="14529"/>
                  </a:cubicBezTo>
                  <a:cubicBezTo>
                    <a:pt x="10403" y="11853"/>
                    <a:pt x="10358" y="6242"/>
                    <a:pt x="11107" y="2843"/>
                  </a:cubicBezTo>
                  <a:cubicBezTo>
                    <a:pt x="11205" y="2397"/>
                    <a:pt x="11598" y="2067"/>
                    <a:pt x="12053" y="2058"/>
                  </a:cubicBezTo>
                  <a:lnTo>
                    <a:pt x="14319" y="1995"/>
                  </a:lnTo>
                  <a:cubicBezTo>
                    <a:pt x="14819" y="2147"/>
                    <a:pt x="15068" y="2736"/>
                    <a:pt x="15184" y="3199"/>
                  </a:cubicBezTo>
                  <a:cubicBezTo>
                    <a:pt x="15260" y="3529"/>
                    <a:pt x="15561" y="3755"/>
                    <a:pt x="15896" y="3755"/>
                  </a:cubicBezTo>
                  <a:cubicBezTo>
                    <a:pt x="15914" y="3755"/>
                    <a:pt x="15933" y="3754"/>
                    <a:pt x="15951" y="3753"/>
                  </a:cubicBezTo>
                  <a:cubicBezTo>
                    <a:pt x="16255" y="3735"/>
                    <a:pt x="16603" y="3717"/>
                    <a:pt x="16897" y="3708"/>
                  </a:cubicBezTo>
                  <a:cubicBezTo>
                    <a:pt x="17316" y="3681"/>
                    <a:pt x="17646" y="3307"/>
                    <a:pt x="17602" y="2878"/>
                  </a:cubicBezTo>
                  <a:cubicBezTo>
                    <a:pt x="17513" y="2156"/>
                    <a:pt x="17272" y="1487"/>
                    <a:pt x="17049" y="978"/>
                  </a:cubicBezTo>
                  <a:cubicBezTo>
                    <a:pt x="16790" y="416"/>
                    <a:pt x="16228" y="41"/>
                    <a:pt x="15612" y="24"/>
                  </a:cubicBezTo>
                  <a:cubicBezTo>
                    <a:pt x="15109" y="9"/>
                    <a:pt x="14465"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5"/>
            <p:cNvSpPr/>
            <p:nvPr/>
          </p:nvSpPr>
          <p:spPr>
            <a:xfrm>
              <a:off x="2693225" y="3227375"/>
              <a:ext cx="85450" cy="76200"/>
            </a:xfrm>
            <a:custGeom>
              <a:avLst/>
              <a:gdLst/>
              <a:ahLst/>
              <a:cxnLst/>
              <a:rect l="l" t="t" r="r" b="b"/>
              <a:pathLst>
                <a:path w="3418" h="3048" extrusionOk="0">
                  <a:moveTo>
                    <a:pt x="1464" y="0"/>
                  </a:moveTo>
                  <a:cubicBezTo>
                    <a:pt x="677" y="0"/>
                    <a:pt x="1" y="809"/>
                    <a:pt x="347" y="2328"/>
                  </a:cubicBezTo>
                  <a:cubicBezTo>
                    <a:pt x="461" y="2827"/>
                    <a:pt x="915" y="3048"/>
                    <a:pt x="1421" y="3048"/>
                  </a:cubicBezTo>
                  <a:cubicBezTo>
                    <a:pt x="2335" y="3048"/>
                    <a:pt x="3418" y="2328"/>
                    <a:pt x="2970" y="1231"/>
                  </a:cubicBezTo>
                  <a:cubicBezTo>
                    <a:pt x="2624" y="399"/>
                    <a:pt x="2016" y="0"/>
                    <a:pt x="14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5"/>
            <p:cNvSpPr/>
            <p:nvPr/>
          </p:nvSpPr>
          <p:spPr>
            <a:xfrm>
              <a:off x="317067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88" y="2658"/>
                  </a:cubicBezTo>
                  <a:cubicBezTo>
                    <a:pt x="6732" y="2884"/>
                    <a:pt x="6482" y="3003"/>
                    <a:pt x="6227" y="3003"/>
                  </a:cubicBezTo>
                  <a:cubicBezTo>
                    <a:pt x="6060" y="3003"/>
                    <a:pt x="5891" y="2951"/>
                    <a:pt x="5746" y="2845"/>
                  </a:cubicBezTo>
                  <a:cubicBezTo>
                    <a:pt x="4890" y="2230"/>
                    <a:pt x="3658" y="1427"/>
                    <a:pt x="2633" y="776"/>
                  </a:cubicBezTo>
                  <a:cubicBezTo>
                    <a:pt x="2499" y="687"/>
                    <a:pt x="2348" y="645"/>
                    <a:pt x="2198" y="645"/>
                  </a:cubicBezTo>
                  <a:cubicBezTo>
                    <a:pt x="1969" y="645"/>
                    <a:pt x="1742" y="744"/>
                    <a:pt x="1580" y="927"/>
                  </a:cubicBezTo>
                  <a:cubicBezTo>
                    <a:pt x="1018" y="1552"/>
                    <a:pt x="331" y="2444"/>
                    <a:pt x="117" y="3113"/>
                  </a:cubicBezTo>
                  <a:cubicBezTo>
                    <a:pt x="1" y="3461"/>
                    <a:pt x="144" y="3835"/>
                    <a:pt x="447" y="4032"/>
                  </a:cubicBezTo>
                  <a:cubicBezTo>
                    <a:pt x="1571" y="4772"/>
                    <a:pt x="3890" y="5745"/>
                    <a:pt x="4247" y="6208"/>
                  </a:cubicBezTo>
                  <a:cubicBezTo>
                    <a:pt x="4515" y="6556"/>
                    <a:pt x="1642" y="10143"/>
                    <a:pt x="1847" y="10651"/>
                  </a:cubicBezTo>
                  <a:cubicBezTo>
                    <a:pt x="2044" y="11133"/>
                    <a:pt x="3150" y="11579"/>
                    <a:pt x="3953" y="11802"/>
                  </a:cubicBezTo>
                  <a:cubicBezTo>
                    <a:pt x="4026" y="11823"/>
                    <a:pt x="4100" y="11833"/>
                    <a:pt x="4174" y="11833"/>
                  </a:cubicBezTo>
                  <a:cubicBezTo>
                    <a:pt x="4476" y="11833"/>
                    <a:pt x="4764" y="11663"/>
                    <a:pt x="4907" y="11383"/>
                  </a:cubicBezTo>
                  <a:cubicBezTo>
                    <a:pt x="5443" y="10321"/>
                    <a:pt x="6031" y="9411"/>
                    <a:pt x="6558" y="8671"/>
                  </a:cubicBezTo>
                  <a:cubicBezTo>
                    <a:pt x="6719" y="8442"/>
                    <a:pt x="6971" y="8322"/>
                    <a:pt x="7228" y="8322"/>
                  </a:cubicBezTo>
                  <a:cubicBezTo>
                    <a:pt x="7411" y="8322"/>
                    <a:pt x="7597" y="8383"/>
                    <a:pt x="7753" y="8510"/>
                  </a:cubicBezTo>
                  <a:cubicBezTo>
                    <a:pt x="8681" y="9286"/>
                    <a:pt x="9644" y="10178"/>
                    <a:pt x="10661" y="10722"/>
                  </a:cubicBezTo>
                  <a:cubicBezTo>
                    <a:pt x="10782" y="10786"/>
                    <a:pt x="10913" y="10817"/>
                    <a:pt x="11043" y="10817"/>
                  </a:cubicBezTo>
                  <a:cubicBezTo>
                    <a:pt x="11277" y="10817"/>
                    <a:pt x="11509" y="10716"/>
                    <a:pt x="11670" y="10526"/>
                  </a:cubicBezTo>
                  <a:cubicBezTo>
                    <a:pt x="12116" y="9991"/>
                    <a:pt x="12597" y="9402"/>
                    <a:pt x="13026" y="8778"/>
                  </a:cubicBezTo>
                  <a:cubicBezTo>
                    <a:pt x="13258" y="8439"/>
                    <a:pt x="13195" y="7984"/>
                    <a:pt x="12892" y="7707"/>
                  </a:cubicBezTo>
                  <a:cubicBezTo>
                    <a:pt x="12089" y="6993"/>
                    <a:pt x="10813" y="6110"/>
                    <a:pt x="9778" y="5530"/>
                  </a:cubicBezTo>
                  <a:cubicBezTo>
                    <a:pt x="9323" y="5272"/>
                    <a:pt x="9225" y="4656"/>
                    <a:pt x="9573" y="4264"/>
                  </a:cubicBezTo>
                  <a:cubicBezTo>
                    <a:pt x="10224" y="3550"/>
                    <a:pt x="10947" y="2827"/>
                    <a:pt x="11527"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5"/>
            <p:cNvSpPr/>
            <p:nvPr/>
          </p:nvSpPr>
          <p:spPr>
            <a:xfrm>
              <a:off x="2836375" y="2722775"/>
              <a:ext cx="341225" cy="77375"/>
            </a:xfrm>
            <a:custGeom>
              <a:avLst/>
              <a:gdLst/>
              <a:ahLst/>
              <a:cxnLst/>
              <a:rect l="l" t="t" r="r" b="b"/>
              <a:pathLst>
                <a:path w="13649" h="3095" extrusionOk="0">
                  <a:moveTo>
                    <a:pt x="12108" y="1"/>
                  </a:moveTo>
                  <a:cubicBezTo>
                    <a:pt x="12081" y="1"/>
                    <a:pt x="12054" y="2"/>
                    <a:pt x="12026" y="5"/>
                  </a:cubicBezTo>
                  <a:cubicBezTo>
                    <a:pt x="10991" y="109"/>
                    <a:pt x="8997" y="125"/>
                    <a:pt x="6940" y="125"/>
                  </a:cubicBezTo>
                  <a:cubicBezTo>
                    <a:pt x="5959" y="125"/>
                    <a:pt x="4963" y="122"/>
                    <a:pt x="4050" y="122"/>
                  </a:cubicBezTo>
                  <a:cubicBezTo>
                    <a:pt x="2766" y="122"/>
                    <a:pt x="1645" y="129"/>
                    <a:pt x="955" y="165"/>
                  </a:cubicBezTo>
                  <a:cubicBezTo>
                    <a:pt x="589" y="183"/>
                    <a:pt x="286" y="433"/>
                    <a:pt x="196" y="790"/>
                  </a:cubicBezTo>
                  <a:cubicBezTo>
                    <a:pt x="54" y="1334"/>
                    <a:pt x="0" y="1958"/>
                    <a:pt x="98" y="2449"/>
                  </a:cubicBezTo>
                  <a:cubicBezTo>
                    <a:pt x="169" y="2826"/>
                    <a:pt x="506" y="3092"/>
                    <a:pt x="891" y="3092"/>
                  </a:cubicBezTo>
                  <a:cubicBezTo>
                    <a:pt x="897" y="3092"/>
                    <a:pt x="904" y="3091"/>
                    <a:pt x="910" y="3091"/>
                  </a:cubicBezTo>
                  <a:cubicBezTo>
                    <a:pt x="1175" y="3090"/>
                    <a:pt x="1464" y="3089"/>
                    <a:pt x="1773" y="3089"/>
                  </a:cubicBezTo>
                  <a:cubicBezTo>
                    <a:pt x="2659" y="3089"/>
                    <a:pt x="3708" y="3094"/>
                    <a:pt x="4809" y="3094"/>
                  </a:cubicBezTo>
                  <a:cubicBezTo>
                    <a:pt x="7599" y="3094"/>
                    <a:pt x="10727" y="3063"/>
                    <a:pt x="12409" y="2842"/>
                  </a:cubicBezTo>
                  <a:cubicBezTo>
                    <a:pt x="13649" y="2684"/>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5"/>
            <p:cNvSpPr/>
            <p:nvPr/>
          </p:nvSpPr>
          <p:spPr>
            <a:xfrm>
              <a:off x="2768350" y="2366375"/>
              <a:ext cx="257550" cy="77525"/>
            </a:xfrm>
            <a:custGeom>
              <a:avLst/>
              <a:gdLst/>
              <a:ahLst/>
              <a:cxnLst/>
              <a:rect l="l" t="t" r="r" b="b"/>
              <a:pathLst>
                <a:path w="10302" h="3101" extrusionOk="0">
                  <a:moveTo>
                    <a:pt x="9144" y="1"/>
                  </a:moveTo>
                  <a:cubicBezTo>
                    <a:pt x="9124" y="1"/>
                    <a:pt x="9103" y="2"/>
                    <a:pt x="9082" y="5"/>
                  </a:cubicBezTo>
                  <a:cubicBezTo>
                    <a:pt x="8296" y="109"/>
                    <a:pt x="6790" y="126"/>
                    <a:pt x="5237" y="126"/>
                  </a:cubicBezTo>
                  <a:cubicBezTo>
                    <a:pt x="4497" y="126"/>
                    <a:pt x="3746" y="122"/>
                    <a:pt x="3057" y="122"/>
                  </a:cubicBezTo>
                  <a:cubicBezTo>
                    <a:pt x="2089" y="122"/>
                    <a:pt x="1243" y="129"/>
                    <a:pt x="723" y="166"/>
                  </a:cubicBezTo>
                  <a:cubicBezTo>
                    <a:pt x="446" y="192"/>
                    <a:pt x="214" y="442"/>
                    <a:pt x="152" y="790"/>
                  </a:cubicBezTo>
                  <a:cubicBezTo>
                    <a:pt x="45" y="1343"/>
                    <a:pt x="0" y="1959"/>
                    <a:pt x="72" y="2449"/>
                  </a:cubicBezTo>
                  <a:cubicBezTo>
                    <a:pt x="134" y="2833"/>
                    <a:pt x="393" y="3101"/>
                    <a:pt x="687" y="3101"/>
                  </a:cubicBezTo>
                  <a:cubicBezTo>
                    <a:pt x="913" y="3099"/>
                    <a:pt x="1162" y="3098"/>
                    <a:pt x="1429" y="3098"/>
                  </a:cubicBezTo>
                  <a:cubicBezTo>
                    <a:pt x="2000" y="3098"/>
                    <a:pt x="2655" y="3101"/>
                    <a:pt x="3344" y="3101"/>
                  </a:cubicBezTo>
                  <a:cubicBezTo>
                    <a:pt x="5519" y="3101"/>
                    <a:pt x="8041" y="3073"/>
                    <a:pt x="9367" y="2842"/>
                  </a:cubicBezTo>
                  <a:cubicBezTo>
                    <a:pt x="10301" y="2685"/>
                    <a:pt x="10057" y="1"/>
                    <a:pt x="9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5"/>
            <p:cNvSpPr/>
            <p:nvPr/>
          </p:nvSpPr>
          <p:spPr>
            <a:xfrm>
              <a:off x="2768350" y="2255550"/>
              <a:ext cx="257550" cy="77450"/>
            </a:xfrm>
            <a:custGeom>
              <a:avLst/>
              <a:gdLst/>
              <a:ahLst/>
              <a:cxnLst/>
              <a:rect l="l" t="t" r="r" b="b"/>
              <a:pathLst>
                <a:path w="10302" h="3098" extrusionOk="0">
                  <a:moveTo>
                    <a:pt x="9144" y="0"/>
                  </a:moveTo>
                  <a:cubicBezTo>
                    <a:pt x="9124" y="0"/>
                    <a:pt x="9103" y="1"/>
                    <a:pt x="9082" y="4"/>
                  </a:cubicBezTo>
                  <a:cubicBezTo>
                    <a:pt x="8296" y="108"/>
                    <a:pt x="6790" y="125"/>
                    <a:pt x="5237" y="125"/>
                  </a:cubicBezTo>
                  <a:cubicBezTo>
                    <a:pt x="4497" y="125"/>
                    <a:pt x="3746" y="121"/>
                    <a:pt x="3057" y="121"/>
                  </a:cubicBezTo>
                  <a:cubicBezTo>
                    <a:pt x="2089" y="121"/>
                    <a:pt x="1243" y="129"/>
                    <a:pt x="723" y="165"/>
                  </a:cubicBezTo>
                  <a:cubicBezTo>
                    <a:pt x="446" y="183"/>
                    <a:pt x="214" y="432"/>
                    <a:pt x="152" y="789"/>
                  </a:cubicBezTo>
                  <a:cubicBezTo>
                    <a:pt x="45" y="1333"/>
                    <a:pt x="0" y="1958"/>
                    <a:pt x="72" y="2449"/>
                  </a:cubicBezTo>
                  <a:cubicBezTo>
                    <a:pt x="133" y="2826"/>
                    <a:pt x="384" y="3091"/>
                    <a:pt x="673" y="3091"/>
                  </a:cubicBezTo>
                  <a:cubicBezTo>
                    <a:pt x="678" y="3091"/>
                    <a:pt x="682" y="3091"/>
                    <a:pt x="687" y="3091"/>
                  </a:cubicBezTo>
                  <a:cubicBezTo>
                    <a:pt x="792" y="3090"/>
                    <a:pt x="903" y="3090"/>
                    <a:pt x="1018" y="3090"/>
                  </a:cubicBezTo>
                  <a:cubicBezTo>
                    <a:pt x="1743" y="3090"/>
                    <a:pt x="2652" y="3098"/>
                    <a:pt x="3616" y="3098"/>
                  </a:cubicBezTo>
                  <a:cubicBezTo>
                    <a:pt x="5725" y="3098"/>
                    <a:pt x="8096" y="3063"/>
                    <a:pt x="9367" y="2841"/>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5"/>
            <p:cNvSpPr/>
            <p:nvPr/>
          </p:nvSpPr>
          <p:spPr>
            <a:xfrm>
              <a:off x="34689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1" y="10743"/>
                    <a:pt x="1449" y="12164"/>
                    <a:pt x="2553" y="12164"/>
                  </a:cubicBezTo>
                  <a:cubicBezTo>
                    <a:pt x="2849" y="12164"/>
                    <a:pt x="3120" y="12062"/>
                    <a:pt x="3318" y="11820"/>
                  </a:cubicBezTo>
                  <a:cubicBezTo>
                    <a:pt x="4950" y="9831"/>
                    <a:pt x="10481" y="4594"/>
                    <a:pt x="12176" y="2694"/>
                  </a:cubicBezTo>
                  <a:cubicBezTo>
                    <a:pt x="12453" y="2391"/>
                    <a:pt x="12507" y="1936"/>
                    <a:pt x="12292" y="1579"/>
                  </a:cubicBezTo>
                  <a:cubicBezTo>
                    <a:pt x="11953" y="1017"/>
                    <a:pt x="11498" y="473"/>
                    <a:pt x="11026" y="152"/>
                  </a:cubicBezTo>
                  <a:cubicBezTo>
                    <a:pt x="10872" y="49"/>
                    <a:pt x="10698"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5"/>
            <p:cNvSpPr/>
            <p:nvPr/>
          </p:nvSpPr>
          <p:spPr>
            <a:xfrm>
              <a:off x="3500375" y="2163225"/>
              <a:ext cx="85375" cy="76150"/>
            </a:xfrm>
            <a:custGeom>
              <a:avLst/>
              <a:gdLst/>
              <a:ahLst/>
              <a:cxnLst/>
              <a:rect l="l" t="t" r="r" b="b"/>
              <a:pathLst>
                <a:path w="3415" h="3046" extrusionOk="0">
                  <a:moveTo>
                    <a:pt x="1462" y="0"/>
                  </a:moveTo>
                  <a:cubicBezTo>
                    <a:pt x="677" y="0"/>
                    <a:pt x="0" y="812"/>
                    <a:pt x="346" y="2332"/>
                  </a:cubicBezTo>
                  <a:cubicBezTo>
                    <a:pt x="460" y="2827"/>
                    <a:pt x="913" y="3046"/>
                    <a:pt x="1417" y="3046"/>
                  </a:cubicBezTo>
                  <a:cubicBezTo>
                    <a:pt x="2331" y="3046"/>
                    <a:pt x="3414" y="2327"/>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5"/>
            <p:cNvSpPr/>
            <p:nvPr/>
          </p:nvSpPr>
          <p:spPr>
            <a:xfrm>
              <a:off x="3677675" y="2405075"/>
              <a:ext cx="85225" cy="76225"/>
            </a:xfrm>
            <a:custGeom>
              <a:avLst/>
              <a:gdLst/>
              <a:ahLst/>
              <a:cxnLst/>
              <a:rect l="l" t="t" r="r" b="b"/>
              <a:pathLst>
                <a:path w="3409" h="3049" extrusionOk="0">
                  <a:moveTo>
                    <a:pt x="1461" y="0"/>
                  </a:moveTo>
                  <a:cubicBezTo>
                    <a:pt x="676" y="0"/>
                    <a:pt x="0" y="809"/>
                    <a:pt x="346" y="2329"/>
                  </a:cubicBezTo>
                  <a:cubicBezTo>
                    <a:pt x="458" y="2828"/>
                    <a:pt x="910"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5"/>
            <p:cNvSpPr/>
            <p:nvPr/>
          </p:nvSpPr>
          <p:spPr>
            <a:xfrm>
              <a:off x="34650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5"/>
            <p:cNvSpPr/>
            <p:nvPr/>
          </p:nvSpPr>
          <p:spPr>
            <a:xfrm>
              <a:off x="3594550" y="2634525"/>
              <a:ext cx="74350" cy="66375"/>
            </a:xfrm>
            <a:custGeom>
              <a:avLst/>
              <a:gdLst/>
              <a:ahLst/>
              <a:cxnLst/>
              <a:rect l="l" t="t" r="r" b="b"/>
              <a:pathLst>
                <a:path w="2974" h="2655" extrusionOk="0">
                  <a:moveTo>
                    <a:pt x="1273" y="1"/>
                  </a:moveTo>
                  <a:cubicBezTo>
                    <a:pt x="589" y="1"/>
                    <a:pt x="0" y="706"/>
                    <a:pt x="299" y="2027"/>
                  </a:cubicBezTo>
                  <a:cubicBezTo>
                    <a:pt x="398" y="2462"/>
                    <a:pt x="792" y="2654"/>
                    <a:pt x="1233" y="2654"/>
                  </a:cubicBezTo>
                  <a:cubicBezTo>
                    <a:pt x="2029" y="2654"/>
                    <a:pt x="2974"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5"/>
            <p:cNvSpPr/>
            <p:nvPr/>
          </p:nvSpPr>
          <p:spPr>
            <a:xfrm>
              <a:off x="3594550" y="2826500"/>
              <a:ext cx="74350" cy="66425"/>
            </a:xfrm>
            <a:custGeom>
              <a:avLst/>
              <a:gdLst/>
              <a:ahLst/>
              <a:cxnLst/>
              <a:rect l="l" t="t" r="r" b="b"/>
              <a:pathLst>
                <a:path w="2974" h="2657" extrusionOk="0">
                  <a:moveTo>
                    <a:pt x="1271" y="0"/>
                  </a:moveTo>
                  <a:cubicBezTo>
                    <a:pt x="587" y="0"/>
                    <a:pt x="1" y="704"/>
                    <a:pt x="299" y="2029"/>
                  </a:cubicBezTo>
                  <a:cubicBezTo>
                    <a:pt x="398" y="2464"/>
                    <a:pt x="792" y="2656"/>
                    <a:pt x="1233" y="2656"/>
                  </a:cubicBezTo>
                  <a:cubicBezTo>
                    <a:pt x="2029" y="2656"/>
                    <a:pt x="2974"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5"/>
            <p:cNvSpPr/>
            <p:nvPr/>
          </p:nvSpPr>
          <p:spPr>
            <a:xfrm>
              <a:off x="3872775" y="2408200"/>
              <a:ext cx="347700" cy="351275"/>
            </a:xfrm>
            <a:custGeom>
              <a:avLst/>
              <a:gdLst/>
              <a:ahLst/>
              <a:cxnLst/>
              <a:rect l="l" t="t" r="r" b="b"/>
              <a:pathLst>
                <a:path w="13908" h="14051" extrusionOk="0">
                  <a:moveTo>
                    <a:pt x="6940" y="1"/>
                  </a:moveTo>
                  <a:cubicBezTo>
                    <a:pt x="6304" y="1"/>
                    <a:pt x="5654" y="55"/>
                    <a:pt x="5210" y="214"/>
                  </a:cubicBezTo>
                  <a:cubicBezTo>
                    <a:pt x="4871" y="339"/>
                    <a:pt x="4657" y="678"/>
                    <a:pt x="4684" y="1044"/>
                  </a:cubicBezTo>
                  <a:cubicBezTo>
                    <a:pt x="4782" y="2400"/>
                    <a:pt x="5442" y="4853"/>
                    <a:pt x="5290" y="5424"/>
                  </a:cubicBezTo>
                  <a:cubicBezTo>
                    <a:pt x="5174" y="5852"/>
                    <a:pt x="536" y="5772"/>
                    <a:pt x="259" y="6245"/>
                  </a:cubicBezTo>
                  <a:cubicBezTo>
                    <a:pt x="0" y="6700"/>
                    <a:pt x="321" y="7851"/>
                    <a:pt x="634" y="8636"/>
                  </a:cubicBezTo>
                  <a:cubicBezTo>
                    <a:pt x="766" y="8954"/>
                    <a:pt x="1081" y="9158"/>
                    <a:pt x="1413" y="9158"/>
                  </a:cubicBezTo>
                  <a:cubicBezTo>
                    <a:pt x="1462" y="9158"/>
                    <a:pt x="1512" y="9153"/>
                    <a:pt x="1561" y="9144"/>
                  </a:cubicBezTo>
                  <a:cubicBezTo>
                    <a:pt x="2739" y="8912"/>
                    <a:pt x="3827" y="8832"/>
                    <a:pt x="4746" y="8787"/>
                  </a:cubicBezTo>
                  <a:cubicBezTo>
                    <a:pt x="4757" y="8787"/>
                    <a:pt x="4767" y="8787"/>
                    <a:pt x="4778" y="8787"/>
                  </a:cubicBezTo>
                  <a:cubicBezTo>
                    <a:pt x="5245" y="8787"/>
                    <a:pt x="5629" y="9173"/>
                    <a:pt x="5612" y="9644"/>
                  </a:cubicBezTo>
                  <a:cubicBezTo>
                    <a:pt x="5558" y="10866"/>
                    <a:pt x="5451" y="12186"/>
                    <a:pt x="5638" y="13337"/>
                  </a:cubicBezTo>
                  <a:cubicBezTo>
                    <a:pt x="5701" y="13721"/>
                    <a:pt x="6031" y="14006"/>
                    <a:pt x="6415" y="14015"/>
                  </a:cubicBezTo>
                  <a:cubicBezTo>
                    <a:pt x="6823" y="14036"/>
                    <a:pt x="7253" y="14050"/>
                    <a:pt x="7691" y="14050"/>
                  </a:cubicBezTo>
                  <a:cubicBezTo>
                    <a:pt x="8009" y="14050"/>
                    <a:pt x="8331" y="14043"/>
                    <a:pt x="8654" y="14024"/>
                  </a:cubicBezTo>
                  <a:cubicBezTo>
                    <a:pt x="9064" y="14006"/>
                    <a:pt x="9394" y="13667"/>
                    <a:pt x="9421" y="13257"/>
                  </a:cubicBezTo>
                  <a:cubicBezTo>
                    <a:pt x="9501" y="12177"/>
                    <a:pt x="9412" y="10616"/>
                    <a:pt x="9242"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18"/>
                  </a:cubicBezTo>
                  <a:cubicBezTo>
                    <a:pt x="13632" y="5852"/>
                    <a:pt x="13337" y="5567"/>
                    <a:pt x="12971" y="5531"/>
                  </a:cubicBezTo>
                  <a:cubicBezTo>
                    <a:pt x="12084" y="5433"/>
                    <a:pt x="11114" y="5334"/>
                    <a:pt x="10223" y="5334"/>
                  </a:cubicBezTo>
                  <a:cubicBezTo>
                    <a:pt x="10066" y="5334"/>
                    <a:pt x="9911" y="5337"/>
                    <a:pt x="9760" y="5344"/>
                  </a:cubicBezTo>
                  <a:cubicBezTo>
                    <a:pt x="9744" y="5345"/>
                    <a:pt x="9729" y="5345"/>
                    <a:pt x="9713" y="5345"/>
                  </a:cubicBezTo>
                  <a:cubicBezTo>
                    <a:pt x="9278" y="5345"/>
                    <a:pt x="8912" y="4989"/>
                    <a:pt x="8903" y="4550"/>
                  </a:cubicBezTo>
                  <a:cubicBezTo>
                    <a:pt x="8868" y="3488"/>
                    <a:pt x="8752" y="1998"/>
                    <a:pt x="8645"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5"/>
            <p:cNvSpPr/>
            <p:nvPr/>
          </p:nvSpPr>
          <p:spPr>
            <a:xfrm>
              <a:off x="3977825" y="1837375"/>
              <a:ext cx="331425" cy="295725"/>
            </a:xfrm>
            <a:custGeom>
              <a:avLst/>
              <a:gdLst/>
              <a:ahLst/>
              <a:cxnLst/>
              <a:rect l="l" t="t" r="r" b="b"/>
              <a:pathLst>
                <a:path w="13257" h="11829" extrusionOk="0">
                  <a:moveTo>
                    <a:pt x="9563" y="1"/>
                  </a:moveTo>
                  <a:cubicBezTo>
                    <a:pt x="9348" y="1"/>
                    <a:pt x="9134" y="86"/>
                    <a:pt x="8975" y="245"/>
                  </a:cubicBezTo>
                  <a:cubicBezTo>
                    <a:pt x="8252" y="995"/>
                    <a:pt x="7458" y="1833"/>
                    <a:pt x="6887" y="2654"/>
                  </a:cubicBezTo>
                  <a:cubicBezTo>
                    <a:pt x="6730" y="2882"/>
                    <a:pt x="6477" y="3001"/>
                    <a:pt x="6220" y="3001"/>
                  </a:cubicBezTo>
                  <a:cubicBezTo>
                    <a:pt x="6055" y="3001"/>
                    <a:pt x="5889" y="2951"/>
                    <a:pt x="5745" y="2850"/>
                  </a:cubicBezTo>
                  <a:cubicBezTo>
                    <a:pt x="4889" y="2235"/>
                    <a:pt x="3649" y="1423"/>
                    <a:pt x="2632" y="772"/>
                  </a:cubicBezTo>
                  <a:cubicBezTo>
                    <a:pt x="2497" y="686"/>
                    <a:pt x="2346" y="645"/>
                    <a:pt x="2195" y="645"/>
                  </a:cubicBezTo>
                  <a:cubicBezTo>
                    <a:pt x="1967" y="645"/>
                    <a:pt x="1740" y="740"/>
                    <a:pt x="1579" y="923"/>
                  </a:cubicBezTo>
                  <a:cubicBezTo>
                    <a:pt x="1017" y="1557"/>
                    <a:pt x="330" y="2449"/>
                    <a:pt x="107" y="3118"/>
                  </a:cubicBezTo>
                  <a:cubicBezTo>
                    <a:pt x="0" y="3457"/>
                    <a:pt x="143" y="3831"/>
                    <a:pt x="446" y="4037"/>
                  </a:cubicBezTo>
                  <a:cubicBezTo>
                    <a:pt x="1570" y="4777"/>
                    <a:pt x="3890" y="5741"/>
                    <a:pt x="4247" y="6204"/>
                  </a:cubicBezTo>
                  <a:cubicBezTo>
                    <a:pt x="4505" y="6552"/>
                    <a:pt x="1633" y="10148"/>
                    <a:pt x="1847" y="10647"/>
                  </a:cubicBezTo>
                  <a:cubicBezTo>
                    <a:pt x="2043" y="11129"/>
                    <a:pt x="3140" y="11575"/>
                    <a:pt x="3943" y="11798"/>
                  </a:cubicBezTo>
                  <a:cubicBezTo>
                    <a:pt x="4018" y="11819"/>
                    <a:pt x="4094" y="11829"/>
                    <a:pt x="4168" y="11829"/>
                  </a:cubicBezTo>
                  <a:cubicBezTo>
                    <a:pt x="4475" y="11829"/>
                    <a:pt x="4763" y="11659"/>
                    <a:pt x="4907" y="11379"/>
                  </a:cubicBezTo>
                  <a:cubicBezTo>
                    <a:pt x="5442" y="10317"/>
                    <a:pt x="6031" y="9407"/>
                    <a:pt x="6557" y="8667"/>
                  </a:cubicBezTo>
                  <a:cubicBezTo>
                    <a:pt x="6712" y="8440"/>
                    <a:pt x="6962" y="8320"/>
                    <a:pt x="7217" y="8320"/>
                  </a:cubicBezTo>
                  <a:cubicBezTo>
                    <a:pt x="7402" y="8320"/>
                    <a:pt x="7589" y="8383"/>
                    <a:pt x="7744" y="8515"/>
                  </a:cubicBezTo>
                  <a:cubicBezTo>
                    <a:pt x="8680" y="9291"/>
                    <a:pt x="9644" y="10174"/>
                    <a:pt x="10661" y="10718"/>
                  </a:cubicBezTo>
                  <a:cubicBezTo>
                    <a:pt x="10781" y="10785"/>
                    <a:pt x="10912" y="10817"/>
                    <a:pt x="11041" y="10817"/>
                  </a:cubicBezTo>
                  <a:cubicBezTo>
                    <a:pt x="11276" y="10817"/>
                    <a:pt x="11508" y="10712"/>
                    <a:pt x="11669" y="10522"/>
                  </a:cubicBezTo>
                  <a:cubicBezTo>
                    <a:pt x="12115" y="9987"/>
                    <a:pt x="12597" y="9398"/>
                    <a:pt x="13025" y="8774"/>
                  </a:cubicBezTo>
                  <a:cubicBezTo>
                    <a:pt x="13257" y="8435"/>
                    <a:pt x="13194" y="7980"/>
                    <a:pt x="12891" y="7712"/>
                  </a:cubicBezTo>
                  <a:cubicBezTo>
                    <a:pt x="12088" y="6998"/>
                    <a:pt x="10812" y="6115"/>
                    <a:pt x="9778" y="5526"/>
                  </a:cubicBezTo>
                  <a:cubicBezTo>
                    <a:pt x="9323" y="5268"/>
                    <a:pt x="9224" y="4652"/>
                    <a:pt x="9572" y="4260"/>
                  </a:cubicBezTo>
                  <a:cubicBezTo>
                    <a:pt x="10224" y="3546"/>
                    <a:pt x="10946" y="2823"/>
                    <a:pt x="11526" y="2128"/>
                  </a:cubicBezTo>
                  <a:cubicBezTo>
                    <a:pt x="11829" y="1771"/>
                    <a:pt x="11758" y="1227"/>
                    <a:pt x="11374" y="950"/>
                  </a:cubicBezTo>
                  <a:cubicBezTo>
                    <a:pt x="10919" y="620"/>
                    <a:pt x="10456" y="379"/>
                    <a:pt x="9956" y="102"/>
                  </a:cubicBezTo>
                  <a:cubicBezTo>
                    <a:pt x="9833" y="34"/>
                    <a:pt x="9697" y="1"/>
                    <a:pt x="9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5"/>
            <p:cNvSpPr/>
            <p:nvPr/>
          </p:nvSpPr>
          <p:spPr>
            <a:xfrm>
              <a:off x="3092850" y="1855850"/>
              <a:ext cx="441400" cy="378350"/>
            </a:xfrm>
            <a:custGeom>
              <a:avLst/>
              <a:gdLst/>
              <a:ahLst/>
              <a:cxnLst/>
              <a:rect l="l" t="t" r="r" b="b"/>
              <a:pathLst>
                <a:path w="17656" h="15134" extrusionOk="0">
                  <a:moveTo>
                    <a:pt x="13777" y="0"/>
                  </a:moveTo>
                  <a:cubicBezTo>
                    <a:pt x="11895" y="0"/>
                    <a:pt x="9689" y="69"/>
                    <a:pt x="9153" y="291"/>
                  </a:cubicBezTo>
                  <a:cubicBezTo>
                    <a:pt x="8270" y="657"/>
                    <a:pt x="8083" y="7366"/>
                    <a:pt x="7441" y="11621"/>
                  </a:cubicBezTo>
                  <a:cubicBezTo>
                    <a:pt x="7412" y="11801"/>
                    <a:pt x="7266" y="11895"/>
                    <a:pt x="7120" y="11895"/>
                  </a:cubicBezTo>
                  <a:cubicBezTo>
                    <a:pt x="6991" y="11895"/>
                    <a:pt x="6862" y="11821"/>
                    <a:pt x="6816" y="11666"/>
                  </a:cubicBezTo>
                  <a:cubicBezTo>
                    <a:pt x="5969" y="8873"/>
                    <a:pt x="5772" y="7767"/>
                    <a:pt x="4666" y="5358"/>
                  </a:cubicBezTo>
                  <a:cubicBezTo>
                    <a:pt x="4514" y="5019"/>
                    <a:pt x="4175" y="4805"/>
                    <a:pt x="3810" y="4805"/>
                  </a:cubicBezTo>
                  <a:cubicBezTo>
                    <a:pt x="2391" y="4823"/>
                    <a:pt x="884" y="5233"/>
                    <a:pt x="232" y="6536"/>
                  </a:cubicBezTo>
                  <a:cubicBezTo>
                    <a:pt x="0" y="7178"/>
                    <a:pt x="232" y="7571"/>
                    <a:pt x="545" y="8026"/>
                  </a:cubicBezTo>
                  <a:cubicBezTo>
                    <a:pt x="648" y="8185"/>
                    <a:pt x="816" y="8268"/>
                    <a:pt x="988" y="8268"/>
                  </a:cubicBezTo>
                  <a:cubicBezTo>
                    <a:pt x="1114" y="8268"/>
                    <a:pt x="1242" y="8223"/>
                    <a:pt x="1347" y="8133"/>
                  </a:cubicBezTo>
                  <a:cubicBezTo>
                    <a:pt x="2012" y="7561"/>
                    <a:pt x="2812" y="7173"/>
                    <a:pt x="3247" y="7173"/>
                  </a:cubicBezTo>
                  <a:cubicBezTo>
                    <a:pt x="3402" y="7173"/>
                    <a:pt x="3511" y="7222"/>
                    <a:pt x="3551" y="7330"/>
                  </a:cubicBezTo>
                  <a:cubicBezTo>
                    <a:pt x="4247" y="9239"/>
                    <a:pt x="5139" y="13485"/>
                    <a:pt x="5728" y="14654"/>
                  </a:cubicBezTo>
                  <a:cubicBezTo>
                    <a:pt x="5885" y="14960"/>
                    <a:pt x="6550" y="15134"/>
                    <a:pt x="7240" y="15134"/>
                  </a:cubicBezTo>
                  <a:cubicBezTo>
                    <a:pt x="7956" y="15134"/>
                    <a:pt x="8699" y="14947"/>
                    <a:pt x="8930" y="14529"/>
                  </a:cubicBezTo>
                  <a:cubicBezTo>
                    <a:pt x="10402" y="11862"/>
                    <a:pt x="10358" y="6242"/>
                    <a:pt x="11107" y="2852"/>
                  </a:cubicBezTo>
                  <a:cubicBezTo>
                    <a:pt x="11205" y="2397"/>
                    <a:pt x="11598" y="2075"/>
                    <a:pt x="12062" y="2058"/>
                  </a:cubicBezTo>
                  <a:lnTo>
                    <a:pt x="14319" y="1995"/>
                  </a:lnTo>
                  <a:cubicBezTo>
                    <a:pt x="14827" y="2147"/>
                    <a:pt x="15068" y="2736"/>
                    <a:pt x="15184" y="3199"/>
                  </a:cubicBezTo>
                  <a:cubicBezTo>
                    <a:pt x="15270" y="3535"/>
                    <a:pt x="15572" y="3762"/>
                    <a:pt x="15913" y="3762"/>
                  </a:cubicBezTo>
                  <a:cubicBezTo>
                    <a:pt x="15926" y="3762"/>
                    <a:pt x="15938" y="3762"/>
                    <a:pt x="15951" y="3762"/>
                  </a:cubicBezTo>
                  <a:cubicBezTo>
                    <a:pt x="16263" y="3744"/>
                    <a:pt x="16602" y="3726"/>
                    <a:pt x="16897" y="3708"/>
                  </a:cubicBezTo>
                  <a:cubicBezTo>
                    <a:pt x="17325" y="3681"/>
                    <a:pt x="17655" y="3307"/>
                    <a:pt x="17602" y="2887"/>
                  </a:cubicBezTo>
                  <a:cubicBezTo>
                    <a:pt x="17512" y="2156"/>
                    <a:pt x="17272" y="1487"/>
                    <a:pt x="17049" y="987"/>
                  </a:cubicBezTo>
                  <a:cubicBezTo>
                    <a:pt x="16790" y="416"/>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5"/>
            <p:cNvSpPr/>
            <p:nvPr/>
          </p:nvSpPr>
          <p:spPr>
            <a:xfrm>
              <a:off x="3643275" y="1658500"/>
              <a:ext cx="341450" cy="77525"/>
            </a:xfrm>
            <a:custGeom>
              <a:avLst/>
              <a:gdLst/>
              <a:ahLst/>
              <a:cxnLst/>
              <a:rect l="l" t="t" r="r" b="b"/>
              <a:pathLst>
                <a:path w="13658" h="3101" extrusionOk="0">
                  <a:moveTo>
                    <a:pt x="12118" y="1"/>
                  </a:moveTo>
                  <a:cubicBezTo>
                    <a:pt x="12091"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1" y="1958"/>
                    <a:pt x="99" y="2449"/>
                  </a:cubicBezTo>
                  <a:cubicBezTo>
                    <a:pt x="179" y="2833"/>
                    <a:pt x="527" y="3100"/>
                    <a:pt x="919" y="3100"/>
                  </a:cubicBezTo>
                  <a:cubicBezTo>
                    <a:pt x="1217" y="3098"/>
                    <a:pt x="1547" y="3098"/>
                    <a:pt x="1900" y="3098"/>
                  </a:cubicBezTo>
                  <a:cubicBezTo>
                    <a:pt x="2655" y="3098"/>
                    <a:pt x="3522" y="3101"/>
                    <a:pt x="4436" y="3101"/>
                  </a:cubicBezTo>
                  <a:cubicBezTo>
                    <a:pt x="7316" y="3101"/>
                    <a:pt x="10660" y="3073"/>
                    <a:pt x="12419"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5"/>
            <p:cNvSpPr/>
            <p:nvPr/>
          </p:nvSpPr>
          <p:spPr>
            <a:xfrm>
              <a:off x="35754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3" y="127"/>
                  </a:cubicBezTo>
                  <a:cubicBezTo>
                    <a:pt x="4495" y="127"/>
                    <a:pt x="3894" y="125"/>
                    <a:pt x="3326" y="125"/>
                  </a:cubicBezTo>
                  <a:cubicBezTo>
                    <a:pt x="2244" y="125"/>
                    <a:pt x="1286" y="132"/>
                    <a:pt x="714" y="174"/>
                  </a:cubicBezTo>
                  <a:cubicBezTo>
                    <a:pt x="447" y="192"/>
                    <a:pt x="215" y="442"/>
                    <a:pt x="143" y="790"/>
                  </a:cubicBezTo>
                  <a:cubicBezTo>
                    <a:pt x="36" y="1343"/>
                    <a:pt x="1" y="1959"/>
                    <a:pt x="72" y="2449"/>
                  </a:cubicBezTo>
                  <a:cubicBezTo>
                    <a:pt x="125" y="2833"/>
                    <a:pt x="393" y="3101"/>
                    <a:pt x="687" y="3101"/>
                  </a:cubicBezTo>
                  <a:cubicBezTo>
                    <a:pt x="911" y="3099"/>
                    <a:pt x="1158" y="3098"/>
                    <a:pt x="1424" y="3098"/>
                  </a:cubicBezTo>
                  <a:cubicBezTo>
                    <a:pt x="2016" y="3098"/>
                    <a:pt x="2699" y="3101"/>
                    <a:pt x="3418" y="3101"/>
                  </a:cubicBezTo>
                  <a:cubicBezTo>
                    <a:pt x="5575" y="3101"/>
                    <a:pt x="8056" y="3073"/>
                    <a:pt x="9368"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5"/>
            <p:cNvSpPr/>
            <p:nvPr/>
          </p:nvSpPr>
          <p:spPr>
            <a:xfrm>
              <a:off x="4276025" y="1112900"/>
              <a:ext cx="312450" cy="304100"/>
            </a:xfrm>
            <a:custGeom>
              <a:avLst/>
              <a:gdLst/>
              <a:ahLst/>
              <a:cxnLst/>
              <a:rect l="l" t="t" r="r" b="b"/>
              <a:pathLst>
                <a:path w="12498" h="12164" extrusionOk="0">
                  <a:moveTo>
                    <a:pt x="10526" y="0"/>
                  </a:moveTo>
                  <a:cubicBezTo>
                    <a:pt x="10274" y="0"/>
                    <a:pt x="10021" y="103"/>
                    <a:pt x="9831" y="293"/>
                  </a:cubicBezTo>
                  <a:cubicBezTo>
                    <a:pt x="7458" y="2684"/>
                    <a:pt x="2524" y="7457"/>
                    <a:pt x="704" y="9830"/>
                  </a:cubicBezTo>
                  <a:cubicBezTo>
                    <a:pt x="1" y="10744"/>
                    <a:pt x="1449" y="12163"/>
                    <a:pt x="2552" y="12163"/>
                  </a:cubicBezTo>
                  <a:cubicBezTo>
                    <a:pt x="2849"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5"/>
            <p:cNvSpPr/>
            <p:nvPr/>
          </p:nvSpPr>
          <p:spPr>
            <a:xfrm>
              <a:off x="4272200" y="1658500"/>
              <a:ext cx="341250" cy="77525"/>
            </a:xfrm>
            <a:custGeom>
              <a:avLst/>
              <a:gdLst/>
              <a:ahLst/>
              <a:cxnLst/>
              <a:rect l="l" t="t" r="r" b="b"/>
              <a:pathLst>
                <a:path w="13650" h="3101" extrusionOk="0">
                  <a:moveTo>
                    <a:pt x="12109" y="1"/>
                  </a:moveTo>
                  <a:cubicBezTo>
                    <a:pt x="12082" y="1"/>
                    <a:pt x="12054" y="2"/>
                    <a:pt x="12026" y="5"/>
                  </a:cubicBezTo>
                  <a:cubicBezTo>
                    <a:pt x="10992" y="109"/>
                    <a:pt x="8998" y="125"/>
                    <a:pt x="6940" y="125"/>
                  </a:cubicBezTo>
                  <a:cubicBezTo>
                    <a:pt x="5959" y="125"/>
                    <a:pt x="4964" y="122"/>
                    <a:pt x="4051" y="122"/>
                  </a:cubicBezTo>
                  <a:cubicBezTo>
                    <a:pt x="2767" y="122"/>
                    <a:pt x="1646" y="129"/>
                    <a:pt x="955" y="165"/>
                  </a:cubicBezTo>
                  <a:cubicBezTo>
                    <a:pt x="599" y="192"/>
                    <a:pt x="286" y="442"/>
                    <a:pt x="197" y="790"/>
                  </a:cubicBezTo>
                  <a:cubicBezTo>
                    <a:pt x="54" y="1334"/>
                    <a:pt x="1" y="1958"/>
                    <a:pt x="99" y="2449"/>
                  </a:cubicBezTo>
                  <a:cubicBezTo>
                    <a:pt x="170" y="2833"/>
                    <a:pt x="527" y="3100"/>
                    <a:pt x="911" y="3100"/>
                  </a:cubicBezTo>
                  <a:cubicBezTo>
                    <a:pt x="1210" y="3098"/>
                    <a:pt x="1540" y="3098"/>
                    <a:pt x="1894" y="3098"/>
                  </a:cubicBezTo>
                  <a:cubicBezTo>
                    <a:pt x="2650" y="3098"/>
                    <a:pt x="3517" y="3101"/>
                    <a:pt x="4431"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5"/>
            <p:cNvSpPr/>
            <p:nvPr/>
          </p:nvSpPr>
          <p:spPr>
            <a:xfrm>
              <a:off x="2870550" y="1340800"/>
              <a:ext cx="85350" cy="76225"/>
            </a:xfrm>
            <a:custGeom>
              <a:avLst/>
              <a:gdLst/>
              <a:ahLst/>
              <a:cxnLst/>
              <a:rect l="l" t="t" r="r" b="b"/>
              <a:pathLst>
                <a:path w="3414" h="3049" extrusionOk="0">
                  <a:moveTo>
                    <a:pt x="1461" y="0"/>
                  </a:moveTo>
                  <a:cubicBezTo>
                    <a:pt x="676" y="0"/>
                    <a:pt x="0" y="809"/>
                    <a:pt x="346" y="2329"/>
                  </a:cubicBezTo>
                  <a:cubicBezTo>
                    <a:pt x="460" y="2828"/>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5"/>
            <p:cNvSpPr/>
            <p:nvPr/>
          </p:nvSpPr>
          <p:spPr>
            <a:xfrm>
              <a:off x="2787425" y="1570250"/>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5"/>
            <p:cNvSpPr/>
            <p:nvPr/>
          </p:nvSpPr>
          <p:spPr>
            <a:xfrm>
              <a:off x="2787425" y="1762275"/>
              <a:ext cx="74350" cy="66375"/>
            </a:xfrm>
            <a:custGeom>
              <a:avLst/>
              <a:gdLst/>
              <a:ahLst/>
              <a:cxnLst/>
              <a:rect l="l" t="t" r="r" b="b"/>
              <a:pathLst>
                <a:path w="2974" h="2655" extrusionOk="0">
                  <a:moveTo>
                    <a:pt x="1277" y="1"/>
                  </a:moveTo>
                  <a:cubicBezTo>
                    <a:pt x="592" y="1"/>
                    <a:pt x="0" y="706"/>
                    <a:pt x="299" y="2027"/>
                  </a:cubicBezTo>
                  <a:cubicBezTo>
                    <a:pt x="401" y="2462"/>
                    <a:pt x="796" y="2654"/>
                    <a:pt x="1236" y="2654"/>
                  </a:cubicBezTo>
                  <a:cubicBezTo>
                    <a:pt x="2032" y="2654"/>
                    <a:pt x="2973" y="2026"/>
                    <a:pt x="2583" y="1072"/>
                  </a:cubicBezTo>
                  <a:cubicBezTo>
                    <a:pt x="2285" y="348"/>
                    <a:pt x="1758" y="1"/>
                    <a:pt x="1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5"/>
            <p:cNvSpPr/>
            <p:nvPr/>
          </p:nvSpPr>
          <p:spPr>
            <a:xfrm>
              <a:off x="3065650" y="1343925"/>
              <a:ext cx="347700" cy="351300"/>
            </a:xfrm>
            <a:custGeom>
              <a:avLst/>
              <a:gdLst/>
              <a:ahLst/>
              <a:cxnLst/>
              <a:rect l="l" t="t" r="r" b="b"/>
              <a:pathLst>
                <a:path w="13908" h="14052" extrusionOk="0">
                  <a:moveTo>
                    <a:pt x="6944" y="1"/>
                  </a:moveTo>
                  <a:cubicBezTo>
                    <a:pt x="6309" y="1"/>
                    <a:pt x="5662" y="55"/>
                    <a:pt x="5219" y="214"/>
                  </a:cubicBezTo>
                  <a:cubicBezTo>
                    <a:pt x="4871" y="339"/>
                    <a:pt x="4657" y="687"/>
                    <a:pt x="4684" y="1044"/>
                  </a:cubicBezTo>
                  <a:cubicBezTo>
                    <a:pt x="4791" y="2400"/>
                    <a:pt x="5451" y="4853"/>
                    <a:pt x="5290" y="5424"/>
                  </a:cubicBezTo>
                  <a:cubicBezTo>
                    <a:pt x="5183" y="5852"/>
                    <a:pt x="535" y="5772"/>
                    <a:pt x="259" y="6254"/>
                  </a:cubicBezTo>
                  <a:cubicBezTo>
                    <a:pt x="0" y="6700"/>
                    <a:pt x="321" y="7860"/>
                    <a:pt x="642" y="8636"/>
                  </a:cubicBezTo>
                  <a:cubicBezTo>
                    <a:pt x="766" y="8961"/>
                    <a:pt x="1078" y="9158"/>
                    <a:pt x="1415" y="9158"/>
                  </a:cubicBezTo>
                  <a:cubicBezTo>
                    <a:pt x="1466" y="9158"/>
                    <a:pt x="1518" y="9154"/>
                    <a:pt x="1570" y="9144"/>
                  </a:cubicBezTo>
                  <a:cubicBezTo>
                    <a:pt x="2748" y="8921"/>
                    <a:pt x="3836" y="8832"/>
                    <a:pt x="4746" y="8787"/>
                  </a:cubicBezTo>
                  <a:cubicBezTo>
                    <a:pt x="4757" y="8787"/>
                    <a:pt x="4767" y="8787"/>
                    <a:pt x="4778" y="8787"/>
                  </a:cubicBezTo>
                  <a:cubicBezTo>
                    <a:pt x="5254" y="8787"/>
                    <a:pt x="5629" y="9173"/>
                    <a:pt x="5611" y="9644"/>
                  </a:cubicBezTo>
                  <a:cubicBezTo>
                    <a:pt x="5567" y="10866"/>
                    <a:pt x="5451" y="12195"/>
                    <a:pt x="5638" y="13337"/>
                  </a:cubicBezTo>
                  <a:cubicBezTo>
                    <a:pt x="5709" y="13721"/>
                    <a:pt x="6031" y="14006"/>
                    <a:pt x="6423" y="14024"/>
                  </a:cubicBezTo>
                  <a:cubicBezTo>
                    <a:pt x="6813" y="14039"/>
                    <a:pt x="7227" y="14051"/>
                    <a:pt x="7650" y="14051"/>
                  </a:cubicBezTo>
                  <a:cubicBezTo>
                    <a:pt x="7982" y="14051"/>
                    <a:pt x="8320" y="14044"/>
                    <a:pt x="8653" y="14024"/>
                  </a:cubicBezTo>
                  <a:cubicBezTo>
                    <a:pt x="9064" y="14006"/>
                    <a:pt x="9394" y="13676"/>
                    <a:pt x="9430" y="13257"/>
                  </a:cubicBezTo>
                  <a:cubicBezTo>
                    <a:pt x="9501" y="12186"/>
                    <a:pt x="9421" y="10616"/>
                    <a:pt x="9251" y="9430"/>
                  </a:cubicBezTo>
                  <a:cubicBezTo>
                    <a:pt x="9174" y="8923"/>
                    <a:pt x="9576" y="8482"/>
                    <a:pt x="10076" y="8482"/>
                  </a:cubicBezTo>
                  <a:cubicBezTo>
                    <a:pt x="10096" y="8482"/>
                    <a:pt x="10115" y="8483"/>
                    <a:pt x="10134" y="8484"/>
                  </a:cubicBezTo>
                  <a:cubicBezTo>
                    <a:pt x="11107" y="8564"/>
                    <a:pt x="12133" y="8698"/>
                    <a:pt x="13043" y="8734"/>
                  </a:cubicBezTo>
                  <a:cubicBezTo>
                    <a:pt x="13053" y="8734"/>
                    <a:pt x="13063" y="8734"/>
                    <a:pt x="13074" y="8734"/>
                  </a:cubicBezTo>
                  <a:cubicBezTo>
                    <a:pt x="13532" y="8734"/>
                    <a:pt x="13908" y="8349"/>
                    <a:pt x="13899" y="7886"/>
                  </a:cubicBezTo>
                  <a:cubicBezTo>
                    <a:pt x="13881" y="7315"/>
                    <a:pt x="13792" y="6798"/>
                    <a:pt x="13694" y="6227"/>
                  </a:cubicBezTo>
                  <a:cubicBezTo>
                    <a:pt x="13640" y="5852"/>
                    <a:pt x="13346" y="5576"/>
                    <a:pt x="12971" y="5531"/>
                  </a:cubicBezTo>
                  <a:cubicBezTo>
                    <a:pt x="12084" y="5433"/>
                    <a:pt x="11113" y="5334"/>
                    <a:pt x="10229" y="5334"/>
                  </a:cubicBezTo>
                  <a:cubicBezTo>
                    <a:pt x="10072" y="5334"/>
                    <a:pt x="9919" y="5337"/>
                    <a:pt x="9769" y="5344"/>
                  </a:cubicBezTo>
                  <a:cubicBezTo>
                    <a:pt x="9752" y="5345"/>
                    <a:pt x="9736" y="5345"/>
                    <a:pt x="9720" y="5345"/>
                  </a:cubicBezTo>
                  <a:cubicBezTo>
                    <a:pt x="9278" y="5345"/>
                    <a:pt x="8920" y="4997"/>
                    <a:pt x="8903" y="4550"/>
                  </a:cubicBezTo>
                  <a:cubicBezTo>
                    <a:pt x="8868" y="3488"/>
                    <a:pt x="8752" y="2007"/>
                    <a:pt x="8645" y="785"/>
                  </a:cubicBezTo>
                  <a:cubicBezTo>
                    <a:pt x="8609" y="384"/>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5"/>
            <p:cNvSpPr/>
            <p:nvPr/>
          </p:nvSpPr>
          <p:spPr>
            <a:xfrm>
              <a:off x="2836375" y="4851100"/>
              <a:ext cx="341225" cy="77525"/>
            </a:xfrm>
            <a:custGeom>
              <a:avLst/>
              <a:gdLst/>
              <a:ahLst/>
              <a:cxnLst/>
              <a:rect l="l" t="t" r="r" b="b"/>
              <a:pathLst>
                <a:path w="13649" h="3101" extrusionOk="0">
                  <a:moveTo>
                    <a:pt x="12108" y="1"/>
                  </a:moveTo>
                  <a:cubicBezTo>
                    <a:pt x="12081" y="1"/>
                    <a:pt x="12054" y="2"/>
                    <a:pt x="12026" y="5"/>
                  </a:cubicBezTo>
                  <a:cubicBezTo>
                    <a:pt x="10959" y="112"/>
                    <a:pt x="8875" y="126"/>
                    <a:pt x="6751" y="126"/>
                  </a:cubicBezTo>
                  <a:cubicBezTo>
                    <a:pt x="5959" y="126"/>
                    <a:pt x="5162" y="124"/>
                    <a:pt x="4409" y="124"/>
                  </a:cubicBezTo>
                  <a:cubicBezTo>
                    <a:pt x="2977" y="124"/>
                    <a:pt x="1709" y="132"/>
                    <a:pt x="955" y="174"/>
                  </a:cubicBezTo>
                  <a:cubicBezTo>
                    <a:pt x="589" y="192"/>
                    <a:pt x="286" y="442"/>
                    <a:pt x="196" y="790"/>
                  </a:cubicBezTo>
                  <a:cubicBezTo>
                    <a:pt x="54" y="1343"/>
                    <a:pt x="0" y="1958"/>
                    <a:pt x="98" y="2449"/>
                  </a:cubicBezTo>
                  <a:cubicBezTo>
                    <a:pt x="170" y="2833"/>
                    <a:pt x="518" y="3100"/>
                    <a:pt x="910" y="3100"/>
                  </a:cubicBezTo>
                  <a:cubicBezTo>
                    <a:pt x="1207" y="3099"/>
                    <a:pt x="1534" y="3098"/>
                    <a:pt x="1885" y="3098"/>
                  </a:cubicBezTo>
                  <a:cubicBezTo>
                    <a:pt x="2670" y="3098"/>
                    <a:pt x="3575" y="3101"/>
                    <a:pt x="4527" y="3101"/>
                  </a:cubicBezTo>
                  <a:cubicBezTo>
                    <a:pt x="7385" y="3101"/>
                    <a:pt x="10670" y="3073"/>
                    <a:pt x="12409" y="2851"/>
                  </a:cubicBezTo>
                  <a:cubicBezTo>
                    <a:pt x="13649" y="2685"/>
                    <a:pt x="13326"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5"/>
            <p:cNvSpPr/>
            <p:nvPr/>
          </p:nvSpPr>
          <p:spPr>
            <a:xfrm>
              <a:off x="2768350" y="4494925"/>
              <a:ext cx="257500" cy="77375"/>
            </a:xfrm>
            <a:custGeom>
              <a:avLst/>
              <a:gdLst/>
              <a:ahLst/>
              <a:cxnLst/>
              <a:rect l="l" t="t" r="r" b="b"/>
              <a:pathLst>
                <a:path w="10300" h="3095" extrusionOk="0">
                  <a:moveTo>
                    <a:pt x="9148" y="0"/>
                  </a:moveTo>
                  <a:cubicBezTo>
                    <a:pt x="9126" y="0"/>
                    <a:pt x="9104" y="2"/>
                    <a:pt x="9082" y="5"/>
                  </a:cubicBezTo>
                  <a:cubicBezTo>
                    <a:pt x="8323" y="105"/>
                    <a:pt x="6892" y="123"/>
                    <a:pt x="5395" y="123"/>
                  </a:cubicBezTo>
                  <a:cubicBezTo>
                    <a:pt x="4612" y="123"/>
                    <a:pt x="3810" y="118"/>
                    <a:pt x="3078" y="118"/>
                  </a:cubicBezTo>
                  <a:cubicBezTo>
                    <a:pt x="2101" y="118"/>
                    <a:pt x="1247" y="126"/>
                    <a:pt x="723" y="165"/>
                  </a:cubicBezTo>
                  <a:cubicBezTo>
                    <a:pt x="446" y="183"/>
                    <a:pt x="214" y="433"/>
                    <a:pt x="152" y="781"/>
                  </a:cubicBezTo>
                  <a:cubicBezTo>
                    <a:pt x="45" y="1334"/>
                    <a:pt x="0" y="1959"/>
                    <a:pt x="72" y="2440"/>
                  </a:cubicBezTo>
                  <a:cubicBezTo>
                    <a:pt x="134" y="2824"/>
                    <a:pt x="393" y="3092"/>
                    <a:pt x="687" y="3092"/>
                  </a:cubicBezTo>
                  <a:cubicBezTo>
                    <a:pt x="887" y="3090"/>
                    <a:pt x="1105" y="3089"/>
                    <a:pt x="1338" y="3089"/>
                  </a:cubicBezTo>
                  <a:cubicBezTo>
                    <a:pt x="2007" y="3089"/>
                    <a:pt x="2799" y="3094"/>
                    <a:pt x="3630" y="3094"/>
                  </a:cubicBezTo>
                  <a:cubicBezTo>
                    <a:pt x="5736" y="3094"/>
                    <a:pt x="8099" y="3063"/>
                    <a:pt x="9367" y="2842"/>
                  </a:cubicBezTo>
                  <a:cubicBezTo>
                    <a:pt x="10300" y="2676"/>
                    <a:pt x="10058" y="0"/>
                    <a:pt x="9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5"/>
            <p:cNvSpPr/>
            <p:nvPr/>
          </p:nvSpPr>
          <p:spPr>
            <a:xfrm>
              <a:off x="2768350" y="4383875"/>
              <a:ext cx="257550" cy="77575"/>
            </a:xfrm>
            <a:custGeom>
              <a:avLst/>
              <a:gdLst/>
              <a:ahLst/>
              <a:cxnLst/>
              <a:rect l="l" t="t" r="r" b="b"/>
              <a:pathLst>
                <a:path w="10302" h="3103" extrusionOk="0">
                  <a:moveTo>
                    <a:pt x="9144" y="0"/>
                  </a:moveTo>
                  <a:cubicBezTo>
                    <a:pt x="9124" y="0"/>
                    <a:pt x="9103" y="2"/>
                    <a:pt x="9082" y="4"/>
                  </a:cubicBezTo>
                  <a:cubicBezTo>
                    <a:pt x="8272" y="111"/>
                    <a:pt x="6698" y="126"/>
                    <a:pt x="5095" y="126"/>
                  </a:cubicBezTo>
                  <a:cubicBezTo>
                    <a:pt x="4497" y="126"/>
                    <a:pt x="3896" y="124"/>
                    <a:pt x="3328" y="124"/>
                  </a:cubicBezTo>
                  <a:cubicBezTo>
                    <a:pt x="2248" y="124"/>
                    <a:pt x="1292" y="131"/>
                    <a:pt x="723" y="174"/>
                  </a:cubicBezTo>
                  <a:cubicBezTo>
                    <a:pt x="446" y="192"/>
                    <a:pt x="214" y="441"/>
                    <a:pt x="152" y="789"/>
                  </a:cubicBezTo>
                  <a:cubicBezTo>
                    <a:pt x="45" y="1342"/>
                    <a:pt x="0" y="1958"/>
                    <a:pt x="72" y="2449"/>
                  </a:cubicBezTo>
                  <a:cubicBezTo>
                    <a:pt x="134" y="2832"/>
                    <a:pt x="393" y="3100"/>
                    <a:pt x="687" y="3100"/>
                  </a:cubicBezTo>
                  <a:cubicBezTo>
                    <a:pt x="887" y="3098"/>
                    <a:pt x="1105" y="3098"/>
                    <a:pt x="1338" y="3098"/>
                  </a:cubicBezTo>
                  <a:cubicBezTo>
                    <a:pt x="2007" y="3098"/>
                    <a:pt x="2799" y="3103"/>
                    <a:pt x="3630" y="3103"/>
                  </a:cubicBezTo>
                  <a:cubicBezTo>
                    <a:pt x="5736" y="3103"/>
                    <a:pt x="8099" y="3071"/>
                    <a:pt x="9367" y="2850"/>
                  </a:cubicBezTo>
                  <a:cubicBezTo>
                    <a:pt x="10301" y="2684"/>
                    <a:pt x="10057" y="0"/>
                    <a:pt x="9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5"/>
            <p:cNvSpPr/>
            <p:nvPr/>
          </p:nvSpPr>
          <p:spPr>
            <a:xfrm>
              <a:off x="34689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49" y="12161"/>
                  </a:cubicBezTo>
                  <a:cubicBezTo>
                    <a:pt x="2846" y="12161"/>
                    <a:pt x="3118" y="12058"/>
                    <a:pt x="3317" y="11813"/>
                  </a:cubicBezTo>
                  <a:cubicBezTo>
                    <a:pt x="4949" y="9833"/>
                    <a:pt x="10480" y="4596"/>
                    <a:pt x="12175" y="2696"/>
                  </a:cubicBezTo>
                  <a:cubicBezTo>
                    <a:pt x="12452" y="2384"/>
                    <a:pt x="12506" y="1938"/>
                    <a:pt x="12291" y="1581"/>
                  </a:cubicBezTo>
                  <a:cubicBezTo>
                    <a:pt x="11952"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5"/>
            <p:cNvSpPr/>
            <p:nvPr/>
          </p:nvSpPr>
          <p:spPr>
            <a:xfrm>
              <a:off x="3500375" y="4291650"/>
              <a:ext cx="85350" cy="76200"/>
            </a:xfrm>
            <a:custGeom>
              <a:avLst/>
              <a:gdLst/>
              <a:ahLst/>
              <a:cxnLst/>
              <a:rect l="l" t="t" r="r" b="b"/>
              <a:pathLst>
                <a:path w="3414" h="3048" extrusionOk="0">
                  <a:moveTo>
                    <a:pt x="1461" y="0"/>
                  </a:moveTo>
                  <a:cubicBezTo>
                    <a:pt x="676" y="0"/>
                    <a:pt x="0" y="809"/>
                    <a:pt x="346" y="2328"/>
                  </a:cubicBezTo>
                  <a:cubicBezTo>
                    <a:pt x="460" y="2827"/>
                    <a:pt x="915" y="3048"/>
                    <a:pt x="1420" y="3048"/>
                  </a:cubicBezTo>
                  <a:cubicBezTo>
                    <a:pt x="2333" y="3048"/>
                    <a:pt x="3414" y="2328"/>
                    <a:pt x="2960" y="1231"/>
                  </a:cubicBezTo>
                  <a:cubicBezTo>
                    <a:pt x="2618" y="399"/>
                    <a:pt x="2012"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5"/>
            <p:cNvSpPr/>
            <p:nvPr/>
          </p:nvSpPr>
          <p:spPr>
            <a:xfrm>
              <a:off x="36776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9" y="2328"/>
                    <a:pt x="2960" y="1235"/>
                  </a:cubicBezTo>
                  <a:cubicBezTo>
                    <a:pt x="2618" y="400"/>
                    <a:pt x="2014"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5"/>
            <p:cNvSpPr/>
            <p:nvPr/>
          </p:nvSpPr>
          <p:spPr>
            <a:xfrm>
              <a:off x="34650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5" y="126"/>
                  </a:cubicBezTo>
                  <a:cubicBezTo>
                    <a:pt x="5963" y="126"/>
                    <a:pt x="5166"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19"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5"/>
            <p:cNvSpPr/>
            <p:nvPr/>
          </p:nvSpPr>
          <p:spPr>
            <a:xfrm>
              <a:off x="3594550" y="4762925"/>
              <a:ext cx="74375" cy="66375"/>
            </a:xfrm>
            <a:custGeom>
              <a:avLst/>
              <a:gdLst/>
              <a:ahLst/>
              <a:cxnLst/>
              <a:rect l="l" t="t" r="r" b="b"/>
              <a:pathLst>
                <a:path w="2975"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5"/>
            <p:cNvSpPr/>
            <p:nvPr/>
          </p:nvSpPr>
          <p:spPr>
            <a:xfrm>
              <a:off x="38727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82" y="2403"/>
                    <a:pt x="5442" y="4856"/>
                    <a:pt x="5290" y="5418"/>
                  </a:cubicBezTo>
                  <a:cubicBezTo>
                    <a:pt x="5174" y="5846"/>
                    <a:pt x="536" y="5766"/>
                    <a:pt x="259" y="6248"/>
                  </a:cubicBezTo>
                  <a:cubicBezTo>
                    <a:pt x="0" y="6703"/>
                    <a:pt x="321" y="7854"/>
                    <a:pt x="634" y="8639"/>
                  </a:cubicBezTo>
                  <a:cubicBezTo>
                    <a:pt x="764" y="8953"/>
                    <a:pt x="1072" y="9155"/>
                    <a:pt x="1399" y="9155"/>
                  </a:cubicBezTo>
                  <a:cubicBezTo>
                    <a:pt x="1453" y="9155"/>
                    <a:pt x="1507" y="9150"/>
                    <a:pt x="1561" y="9138"/>
                  </a:cubicBezTo>
                  <a:cubicBezTo>
                    <a:pt x="2739" y="8915"/>
                    <a:pt x="3827" y="8826"/>
                    <a:pt x="4746" y="8790"/>
                  </a:cubicBezTo>
                  <a:cubicBezTo>
                    <a:pt x="4762" y="8789"/>
                    <a:pt x="4777" y="8789"/>
                    <a:pt x="4792" y="8789"/>
                  </a:cubicBezTo>
                  <a:cubicBezTo>
                    <a:pt x="5253" y="8789"/>
                    <a:pt x="5629" y="9180"/>
                    <a:pt x="5612" y="9647"/>
                  </a:cubicBezTo>
                  <a:cubicBezTo>
                    <a:pt x="5558" y="10869"/>
                    <a:pt x="5451" y="12189"/>
                    <a:pt x="5638" y="13331"/>
                  </a:cubicBezTo>
                  <a:cubicBezTo>
                    <a:pt x="5701" y="13715"/>
                    <a:pt x="6031" y="14000"/>
                    <a:pt x="6415" y="14018"/>
                  </a:cubicBezTo>
                  <a:cubicBezTo>
                    <a:pt x="6837" y="14034"/>
                    <a:pt x="7283" y="14047"/>
                    <a:pt x="7737" y="14047"/>
                  </a:cubicBezTo>
                  <a:cubicBezTo>
                    <a:pt x="8040" y="14047"/>
                    <a:pt x="8347" y="14041"/>
                    <a:pt x="8654" y="14027"/>
                  </a:cubicBezTo>
                  <a:cubicBezTo>
                    <a:pt x="9064" y="14000"/>
                    <a:pt x="9394" y="13670"/>
                    <a:pt x="9421" y="13260"/>
                  </a:cubicBezTo>
                  <a:cubicBezTo>
                    <a:pt x="9501" y="12180"/>
                    <a:pt x="9412" y="10610"/>
                    <a:pt x="9242" y="9424"/>
                  </a:cubicBezTo>
                  <a:cubicBezTo>
                    <a:pt x="9174" y="8921"/>
                    <a:pt x="9561" y="8484"/>
                    <a:pt x="10062" y="8484"/>
                  </a:cubicBezTo>
                  <a:cubicBezTo>
                    <a:pt x="10086" y="8484"/>
                    <a:pt x="10110" y="8485"/>
                    <a:pt x="10135" y="8487"/>
                  </a:cubicBezTo>
                  <a:cubicBezTo>
                    <a:pt x="11098" y="8558"/>
                    <a:pt x="12124" y="8692"/>
                    <a:pt x="13043" y="8728"/>
                  </a:cubicBezTo>
                  <a:cubicBezTo>
                    <a:pt x="13053" y="8728"/>
                    <a:pt x="13064" y="8728"/>
                    <a:pt x="13074" y="8728"/>
                  </a:cubicBezTo>
                  <a:cubicBezTo>
                    <a:pt x="13533" y="8728"/>
                    <a:pt x="13908" y="8343"/>
                    <a:pt x="13890" y="7880"/>
                  </a:cubicBezTo>
                  <a:cubicBezTo>
                    <a:pt x="13873" y="7318"/>
                    <a:pt x="13783" y="6792"/>
                    <a:pt x="13694" y="6221"/>
                  </a:cubicBezTo>
                  <a:cubicBezTo>
                    <a:pt x="13632" y="5855"/>
                    <a:pt x="13337" y="5570"/>
                    <a:pt x="12971" y="5525"/>
                  </a:cubicBezTo>
                  <a:cubicBezTo>
                    <a:pt x="12094" y="5428"/>
                    <a:pt x="11134" y="5336"/>
                    <a:pt x="10251" y="5336"/>
                  </a:cubicBezTo>
                  <a:cubicBezTo>
                    <a:pt x="10084" y="5336"/>
                    <a:pt x="9920" y="5340"/>
                    <a:pt x="9760" y="5347"/>
                  </a:cubicBezTo>
                  <a:cubicBezTo>
                    <a:pt x="9749" y="5347"/>
                    <a:pt x="9738" y="5347"/>
                    <a:pt x="9727" y="5347"/>
                  </a:cubicBezTo>
                  <a:cubicBezTo>
                    <a:pt x="9286" y="5347"/>
                    <a:pt x="8912" y="4997"/>
                    <a:pt x="8903" y="4544"/>
                  </a:cubicBezTo>
                  <a:cubicBezTo>
                    <a:pt x="8868" y="3482"/>
                    <a:pt x="8752" y="2001"/>
                    <a:pt x="8645" y="779"/>
                  </a:cubicBezTo>
                  <a:cubicBezTo>
                    <a:pt x="8600" y="378"/>
                    <a:pt x="8279" y="57"/>
                    <a:pt x="7869" y="30"/>
                  </a:cubicBezTo>
                  <a:cubicBezTo>
                    <a:pt x="7594" y="13"/>
                    <a:pt x="7288"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5"/>
            <p:cNvSpPr/>
            <p:nvPr/>
          </p:nvSpPr>
          <p:spPr>
            <a:xfrm>
              <a:off x="3977825" y="3965725"/>
              <a:ext cx="331425" cy="295925"/>
            </a:xfrm>
            <a:custGeom>
              <a:avLst/>
              <a:gdLst/>
              <a:ahLst/>
              <a:cxnLst/>
              <a:rect l="l" t="t" r="r" b="b"/>
              <a:pathLst>
                <a:path w="13257" h="11837" extrusionOk="0">
                  <a:moveTo>
                    <a:pt x="9566" y="1"/>
                  </a:moveTo>
                  <a:cubicBezTo>
                    <a:pt x="9350" y="1"/>
                    <a:pt x="9135" y="88"/>
                    <a:pt x="8975" y="253"/>
                  </a:cubicBezTo>
                  <a:cubicBezTo>
                    <a:pt x="8252" y="1003"/>
                    <a:pt x="7458" y="1841"/>
                    <a:pt x="6887" y="2653"/>
                  </a:cubicBezTo>
                  <a:cubicBezTo>
                    <a:pt x="6729" y="2881"/>
                    <a:pt x="6475" y="3004"/>
                    <a:pt x="6218" y="3004"/>
                  </a:cubicBezTo>
                  <a:cubicBezTo>
                    <a:pt x="6054" y="3004"/>
                    <a:pt x="5888" y="2954"/>
                    <a:pt x="5745" y="2849"/>
                  </a:cubicBezTo>
                  <a:cubicBezTo>
                    <a:pt x="4889" y="2234"/>
                    <a:pt x="3649" y="1431"/>
                    <a:pt x="2632" y="780"/>
                  </a:cubicBezTo>
                  <a:cubicBezTo>
                    <a:pt x="2497" y="691"/>
                    <a:pt x="2345" y="649"/>
                    <a:pt x="2194" y="649"/>
                  </a:cubicBezTo>
                  <a:cubicBezTo>
                    <a:pt x="1966" y="649"/>
                    <a:pt x="1740" y="745"/>
                    <a:pt x="1579" y="922"/>
                  </a:cubicBezTo>
                  <a:cubicBezTo>
                    <a:pt x="1017" y="1556"/>
                    <a:pt x="330" y="2448"/>
                    <a:pt x="107" y="3117"/>
                  </a:cubicBezTo>
                  <a:cubicBezTo>
                    <a:pt x="0" y="3465"/>
                    <a:pt x="143" y="3839"/>
                    <a:pt x="446" y="4036"/>
                  </a:cubicBezTo>
                  <a:cubicBezTo>
                    <a:pt x="1570" y="4776"/>
                    <a:pt x="3890" y="5740"/>
                    <a:pt x="4247" y="6212"/>
                  </a:cubicBezTo>
                  <a:cubicBezTo>
                    <a:pt x="4505" y="6560"/>
                    <a:pt x="1633" y="10147"/>
                    <a:pt x="1847" y="10655"/>
                  </a:cubicBezTo>
                  <a:cubicBezTo>
                    <a:pt x="2043" y="11137"/>
                    <a:pt x="3140" y="11574"/>
                    <a:pt x="3943" y="11806"/>
                  </a:cubicBezTo>
                  <a:cubicBezTo>
                    <a:pt x="4018" y="11827"/>
                    <a:pt x="4093" y="11837"/>
                    <a:pt x="4167" y="11837"/>
                  </a:cubicBezTo>
                  <a:cubicBezTo>
                    <a:pt x="4475" y="11837"/>
                    <a:pt x="4763" y="11665"/>
                    <a:pt x="4907" y="11378"/>
                  </a:cubicBezTo>
                  <a:cubicBezTo>
                    <a:pt x="5442" y="10325"/>
                    <a:pt x="6031" y="9415"/>
                    <a:pt x="6557" y="8675"/>
                  </a:cubicBezTo>
                  <a:cubicBezTo>
                    <a:pt x="6713" y="8446"/>
                    <a:pt x="6966" y="8326"/>
                    <a:pt x="7222" y="8326"/>
                  </a:cubicBezTo>
                  <a:cubicBezTo>
                    <a:pt x="7406" y="8326"/>
                    <a:pt x="7591" y="8387"/>
                    <a:pt x="7744" y="8514"/>
                  </a:cubicBezTo>
                  <a:cubicBezTo>
                    <a:pt x="8680" y="9290"/>
                    <a:pt x="9644" y="10182"/>
                    <a:pt x="10661" y="10726"/>
                  </a:cubicBezTo>
                  <a:cubicBezTo>
                    <a:pt x="10781" y="10790"/>
                    <a:pt x="10912" y="10821"/>
                    <a:pt x="11042" y="10821"/>
                  </a:cubicBezTo>
                  <a:cubicBezTo>
                    <a:pt x="11277" y="10821"/>
                    <a:pt x="11508" y="10720"/>
                    <a:pt x="11669" y="10530"/>
                  </a:cubicBezTo>
                  <a:cubicBezTo>
                    <a:pt x="12115" y="9995"/>
                    <a:pt x="12597" y="9406"/>
                    <a:pt x="13025" y="8782"/>
                  </a:cubicBezTo>
                  <a:cubicBezTo>
                    <a:pt x="13257" y="8443"/>
                    <a:pt x="13194" y="7988"/>
                    <a:pt x="12891" y="7711"/>
                  </a:cubicBezTo>
                  <a:cubicBezTo>
                    <a:pt x="12088" y="6997"/>
                    <a:pt x="10812" y="6114"/>
                    <a:pt x="9778" y="5534"/>
                  </a:cubicBezTo>
                  <a:cubicBezTo>
                    <a:pt x="9323" y="5276"/>
                    <a:pt x="9224" y="4660"/>
                    <a:pt x="9572" y="4268"/>
                  </a:cubicBezTo>
                  <a:cubicBezTo>
                    <a:pt x="10224" y="3554"/>
                    <a:pt x="10946" y="2831"/>
                    <a:pt x="11526" y="2136"/>
                  </a:cubicBezTo>
                  <a:cubicBezTo>
                    <a:pt x="11829" y="1770"/>
                    <a:pt x="11758" y="1226"/>
                    <a:pt x="11374" y="949"/>
                  </a:cubicBezTo>
                  <a:cubicBezTo>
                    <a:pt x="10919" y="619"/>
                    <a:pt x="10456" y="378"/>
                    <a:pt x="9956" y="102"/>
                  </a:cubicBezTo>
                  <a:cubicBezTo>
                    <a:pt x="9834" y="34"/>
                    <a:pt x="9700" y="1"/>
                    <a:pt x="9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5"/>
            <p:cNvSpPr/>
            <p:nvPr/>
          </p:nvSpPr>
          <p:spPr>
            <a:xfrm>
              <a:off x="3092850" y="3984400"/>
              <a:ext cx="441400" cy="378250"/>
            </a:xfrm>
            <a:custGeom>
              <a:avLst/>
              <a:gdLst/>
              <a:ahLst/>
              <a:cxnLst/>
              <a:rect l="l" t="t" r="r" b="b"/>
              <a:pathLst>
                <a:path w="17656" h="15130" extrusionOk="0">
                  <a:moveTo>
                    <a:pt x="13777" y="0"/>
                  </a:moveTo>
                  <a:cubicBezTo>
                    <a:pt x="11895" y="0"/>
                    <a:pt x="9689" y="69"/>
                    <a:pt x="9153" y="291"/>
                  </a:cubicBezTo>
                  <a:cubicBezTo>
                    <a:pt x="8270" y="657"/>
                    <a:pt x="8083" y="7357"/>
                    <a:pt x="7441" y="11621"/>
                  </a:cubicBezTo>
                  <a:cubicBezTo>
                    <a:pt x="7412" y="11800"/>
                    <a:pt x="7268" y="11891"/>
                    <a:pt x="7123" y="11891"/>
                  </a:cubicBezTo>
                  <a:cubicBezTo>
                    <a:pt x="6993" y="11891"/>
                    <a:pt x="6862" y="11817"/>
                    <a:pt x="6816" y="11666"/>
                  </a:cubicBezTo>
                  <a:cubicBezTo>
                    <a:pt x="5969" y="8864"/>
                    <a:pt x="5772" y="7758"/>
                    <a:pt x="4666" y="5349"/>
                  </a:cubicBezTo>
                  <a:cubicBezTo>
                    <a:pt x="4514" y="5019"/>
                    <a:pt x="4175" y="4805"/>
                    <a:pt x="3810" y="4805"/>
                  </a:cubicBezTo>
                  <a:cubicBezTo>
                    <a:pt x="2391" y="4814"/>
                    <a:pt x="884" y="5233"/>
                    <a:pt x="232" y="6536"/>
                  </a:cubicBezTo>
                  <a:cubicBezTo>
                    <a:pt x="0" y="7178"/>
                    <a:pt x="232" y="7562"/>
                    <a:pt x="545" y="8026"/>
                  </a:cubicBezTo>
                  <a:cubicBezTo>
                    <a:pt x="649"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97"/>
                    <a:pt x="11598" y="2067"/>
                    <a:pt x="12062" y="2058"/>
                  </a:cubicBezTo>
                  <a:lnTo>
                    <a:pt x="14319" y="1995"/>
                  </a:lnTo>
                  <a:cubicBezTo>
                    <a:pt x="14827" y="2147"/>
                    <a:pt x="15068" y="2736"/>
                    <a:pt x="15184" y="3199"/>
                  </a:cubicBezTo>
                  <a:cubicBezTo>
                    <a:pt x="15270" y="3534"/>
                    <a:pt x="15571" y="3754"/>
                    <a:pt x="15911" y="3754"/>
                  </a:cubicBezTo>
                  <a:cubicBezTo>
                    <a:pt x="15925" y="3754"/>
                    <a:pt x="15938" y="3753"/>
                    <a:pt x="15951" y="3753"/>
                  </a:cubicBezTo>
                  <a:cubicBezTo>
                    <a:pt x="16263" y="3735"/>
                    <a:pt x="16602" y="3717"/>
                    <a:pt x="16897" y="3699"/>
                  </a:cubicBezTo>
                  <a:cubicBezTo>
                    <a:pt x="17325" y="3681"/>
                    <a:pt x="17655" y="3307"/>
                    <a:pt x="17602" y="2878"/>
                  </a:cubicBezTo>
                  <a:cubicBezTo>
                    <a:pt x="17512" y="2147"/>
                    <a:pt x="17272" y="1478"/>
                    <a:pt x="17049" y="978"/>
                  </a:cubicBezTo>
                  <a:cubicBezTo>
                    <a:pt x="16790" y="407"/>
                    <a:pt x="16237"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5"/>
            <p:cNvSpPr/>
            <p:nvPr/>
          </p:nvSpPr>
          <p:spPr>
            <a:xfrm>
              <a:off x="3643275" y="3787050"/>
              <a:ext cx="341400" cy="77375"/>
            </a:xfrm>
            <a:custGeom>
              <a:avLst/>
              <a:gdLst/>
              <a:ahLst/>
              <a:cxnLst/>
              <a:rect l="l" t="t" r="r" b="b"/>
              <a:pathLst>
                <a:path w="13656" h="3095" extrusionOk="0">
                  <a:moveTo>
                    <a:pt x="12123" y="0"/>
                  </a:moveTo>
                  <a:cubicBezTo>
                    <a:pt x="12094" y="0"/>
                    <a:pt x="12065" y="2"/>
                    <a:pt x="12035" y="5"/>
                  </a:cubicBezTo>
                  <a:cubicBezTo>
                    <a:pt x="11006" y="103"/>
                    <a:pt x="9039" y="119"/>
                    <a:pt x="7003" y="119"/>
                  </a:cubicBezTo>
                  <a:cubicBezTo>
                    <a:pt x="6098" y="119"/>
                    <a:pt x="5179" y="116"/>
                    <a:pt x="4322" y="116"/>
                  </a:cubicBezTo>
                  <a:cubicBezTo>
                    <a:pt x="2930" y="116"/>
                    <a:pt x="1701" y="124"/>
                    <a:pt x="964" y="165"/>
                  </a:cubicBezTo>
                  <a:cubicBezTo>
                    <a:pt x="598" y="183"/>
                    <a:pt x="286" y="433"/>
                    <a:pt x="206" y="781"/>
                  </a:cubicBezTo>
                  <a:cubicBezTo>
                    <a:pt x="63" y="1334"/>
                    <a:pt x="1" y="1958"/>
                    <a:pt x="99" y="2440"/>
                  </a:cubicBezTo>
                  <a:cubicBezTo>
                    <a:pt x="179" y="2824"/>
                    <a:pt x="527" y="3091"/>
                    <a:pt x="919" y="3091"/>
                  </a:cubicBezTo>
                  <a:cubicBezTo>
                    <a:pt x="1183" y="3090"/>
                    <a:pt x="1472" y="3089"/>
                    <a:pt x="1780" y="3089"/>
                  </a:cubicBezTo>
                  <a:cubicBezTo>
                    <a:pt x="2665" y="3089"/>
                    <a:pt x="3713" y="3094"/>
                    <a:pt x="4815" y="3094"/>
                  </a:cubicBezTo>
                  <a:cubicBezTo>
                    <a:pt x="7604" y="3094"/>
                    <a:pt x="10737" y="3063"/>
                    <a:pt x="12419"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5"/>
            <p:cNvSpPr/>
            <p:nvPr/>
          </p:nvSpPr>
          <p:spPr>
            <a:xfrm>
              <a:off x="35754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5" y="126"/>
                  </a:cubicBezTo>
                  <a:cubicBezTo>
                    <a:pt x="4495" y="126"/>
                    <a:pt x="3744" y="122"/>
                    <a:pt x="3054" y="122"/>
                  </a:cubicBezTo>
                  <a:cubicBezTo>
                    <a:pt x="2085" y="122"/>
                    <a:pt x="1238" y="129"/>
                    <a:pt x="714" y="166"/>
                  </a:cubicBezTo>
                  <a:cubicBezTo>
                    <a:pt x="447" y="192"/>
                    <a:pt x="215" y="433"/>
                    <a:pt x="143" y="790"/>
                  </a:cubicBezTo>
                  <a:cubicBezTo>
                    <a:pt x="36" y="1334"/>
                    <a:pt x="1" y="1959"/>
                    <a:pt x="72" y="2449"/>
                  </a:cubicBezTo>
                  <a:cubicBezTo>
                    <a:pt x="125"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8"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5"/>
            <p:cNvSpPr/>
            <p:nvPr/>
          </p:nvSpPr>
          <p:spPr>
            <a:xfrm>
              <a:off x="4276025" y="3241375"/>
              <a:ext cx="312450" cy="304150"/>
            </a:xfrm>
            <a:custGeom>
              <a:avLst/>
              <a:gdLst/>
              <a:ahLst/>
              <a:cxnLst/>
              <a:rect l="l" t="t" r="r" b="b"/>
              <a:pathLst>
                <a:path w="12498" h="12166" extrusionOk="0">
                  <a:moveTo>
                    <a:pt x="10517" y="0"/>
                  </a:moveTo>
                  <a:cubicBezTo>
                    <a:pt x="10268" y="0"/>
                    <a:pt x="10018" y="100"/>
                    <a:pt x="9831" y="287"/>
                  </a:cubicBezTo>
                  <a:cubicBezTo>
                    <a:pt x="7458" y="2687"/>
                    <a:pt x="2524" y="7460"/>
                    <a:pt x="704" y="9824"/>
                  </a:cubicBezTo>
                  <a:cubicBezTo>
                    <a:pt x="0" y="10739"/>
                    <a:pt x="1451" y="12165"/>
                    <a:pt x="2555" y="12165"/>
                  </a:cubicBezTo>
                  <a:cubicBezTo>
                    <a:pt x="2850" y="12165"/>
                    <a:pt x="3121"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1"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5"/>
            <p:cNvSpPr/>
            <p:nvPr/>
          </p:nvSpPr>
          <p:spPr>
            <a:xfrm>
              <a:off x="42722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9" y="183"/>
                    <a:pt x="286" y="433"/>
                    <a:pt x="197" y="781"/>
                  </a:cubicBezTo>
                  <a:cubicBezTo>
                    <a:pt x="54" y="1334"/>
                    <a:pt x="1" y="1958"/>
                    <a:pt x="99" y="2440"/>
                  </a:cubicBezTo>
                  <a:cubicBezTo>
                    <a:pt x="170" y="2824"/>
                    <a:pt x="527" y="3091"/>
                    <a:pt x="911" y="3091"/>
                  </a:cubicBezTo>
                  <a:cubicBezTo>
                    <a:pt x="1175" y="3090"/>
                    <a:pt x="1465" y="3089"/>
                    <a:pt x="1774" y="3089"/>
                  </a:cubicBezTo>
                  <a:cubicBezTo>
                    <a:pt x="2659" y="3089"/>
                    <a:pt x="3708" y="3094"/>
                    <a:pt x="4810"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5"/>
            <p:cNvSpPr/>
            <p:nvPr/>
          </p:nvSpPr>
          <p:spPr>
            <a:xfrm>
              <a:off x="2870550" y="3469250"/>
              <a:ext cx="85375" cy="76250"/>
            </a:xfrm>
            <a:custGeom>
              <a:avLst/>
              <a:gdLst/>
              <a:ahLst/>
              <a:cxnLst/>
              <a:rect l="l" t="t" r="r" b="b"/>
              <a:pathLst>
                <a:path w="3415" h="3050" extrusionOk="0">
                  <a:moveTo>
                    <a:pt x="1462" y="1"/>
                  </a:moveTo>
                  <a:cubicBezTo>
                    <a:pt x="677" y="1"/>
                    <a:pt x="0" y="812"/>
                    <a:pt x="346" y="2333"/>
                  </a:cubicBezTo>
                  <a:cubicBezTo>
                    <a:pt x="460" y="2830"/>
                    <a:pt x="912" y="3050"/>
                    <a:pt x="1416" y="3050"/>
                  </a:cubicBezTo>
                  <a:cubicBezTo>
                    <a:pt x="2330" y="3050"/>
                    <a:pt x="3414"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5"/>
            <p:cNvSpPr/>
            <p:nvPr/>
          </p:nvSpPr>
          <p:spPr>
            <a:xfrm>
              <a:off x="2787425" y="3698750"/>
              <a:ext cx="74350" cy="66425"/>
            </a:xfrm>
            <a:custGeom>
              <a:avLst/>
              <a:gdLst/>
              <a:ahLst/>
              <a:cxnLst/>
              <a:rect l="l" t="t" r="r" b="b"/>
              <a:pathLst>
                <a:path w="2974" h="2657" extrusionOk="0">
                  <a:moveTo>
                    <a:pt x="1275" y="0"/>
                  </a:moveTo>
                  <a:cubicBezTo>
                    <a:pt x="590" y="0"/>
                    <a:pt x="0" y="704"/>
                    <a:pt x="299" y="2029"/>
                  </a:cubicBezTo>
                  <a:cubicBezTo>
                    <a:pt x="401" y="2464"/>
                    <a:pt x="796" y="2656"/>
                    <a:pt x="1236" y="2656"/>
                  </a:cubicBezTo>
                  <a:cubicBezTo>
                    <a:pt x="2032" y="2656"/>
                    <a:pt x="2973" y="2028"/>
                    <a:pt x="2583" y="1074"/>
                  </a:cubicBezTo>
                  <a:cubicBezTo>
                    <a:pt x="2284" y="349"/>
                    <a:pt x="1756" y="0"/>
                    <a:pt x="1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5"/>
            <p:cNvSpPr/>
            <p:nvPr/>
          </p:nvSpPr>
          <p:spPr>
            <a:xfrm>
              <a:off x="2787425" y="3890675"/>
              <a:ext cx="74350" cy="66375"/>
            </a:xfrm>
            <a:custGeom>
              <a:avLst/>
              <a:gdLst/>
              <a:ahLst/>
              <a:cxnLst/>
              <a:rect l="l" t="t" r="r" b="b"/>
              <a:pathLst>
                <a:path w="2974" h="2655" extrusionOk="0">
                  <a:moveTo>
                    <a:pt x="1276" y="0"/>
                  </a:moveTo>
                  <a:cubicBezTo>
                    <a:pt x="591" y="0"/>
                    <a:pt x="0" y="707"/>
                    <a:pt x="299" y="2033"/>
                  </a:cubicBezTo>
                  <a:cubicBezTo>
                    <a:pt x="400" y="2464"/>
                    <a:pt x="794" y="2654"/>
                    <a:pt x="1233" y="2654"/>
                  </a:cubicBezTo>
                  <a:cubicBezTo>
                    <a:pt x="2030" y="2654"/>
                    <a:pt x="2974" y="2028"/>
                    <a:pt x="2583" y="1078"/>
                  </a:cubicBezTo>
                  <a:cubicBezTo>
                    <a:pt x="2284" y="350"/>
                    <a:pt x="1757" y="0"/>
                    <a:pt x="1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5"/>
            <p:cNvSpPr/>
            <p:nvPr/>
          </p:nvSpPr>
          <p:spPr>
            <a:xfrm>
              <a:off x="3065650" y="3472475"/>
              <a:ext cx="347700" cy="351275"/>
            </a:xfrm>
            <a:custGeom>
              <a:avLst/>
              <a:gdLst/>
              <a:ahLst/>
              <a:cxnLst/>
              <a:rect l="l" t="t" r="r" b="b"/>
              <a:pathLst>
                <a:path w="13908" h="14051" extrusionOk="0">
                  <a:moveTo>
                    <a:pt x="6944" y="1"/>
                  </a:moveTo>
                  <a:cubicBezTo>
                    <a:pt x="6309" y="1"/>
                    <a:pt x="5662" y="55"/>
                    <a:pt x="5219" y="214"/>
                  </a:cubicBezTo>
                  <a:cubicBezTo>
                    <a:pt x="4871" y="330"/>
                    <a:pt x="4657" y="678"/>
                    <a:pt x="4684" y="1044"/>
                  </a:cubicBezTo>
                  <a:cubicBezTo>
                    <a:pt x="4791" y="2400"/>
                    <a:pt x="5451" y="4853"/>
                    <a:pt x="5290" y="5424"/>
                  </a:cubicBezTo>
                  <a:cubicBezTo>
                    <a:pt x="5183" y="5843"/>
                    <a:pt x="535" y="5763"/>
                    <a:pt x="259" y="6245"/>
                  </a:cubicBezTo>
                  <a:cubicBezTo>
                    <a:pt x="0" y="6700"/>
                    <a:pt x="321" y="7851"/>
                    <a:pt x="642" y="8636"/>
                  </a:cubicBezTo>
                  <a:cubicBezTo>
                    <a:pt x="765" y="8950"/>
                    <a:pt x="1072" y="9152"/>
                    <a:pt x="1405" y="9152"/>
                  </a:cubicBezTo>
                  <a:cubicBezTo>
                    <a:pt x="1459" y="9152"/>
                    <a:pt x="1515" y="9147"/>
                    <a:pt x="1570" y="9135"/>
                  </a:cubicBezTo>
                  <a:cubicBezTo>
                    <a:pt x="2748" y="8912"/>
                    <a:pt x="3836" y="8823"/>
                    <a:pt x="4746" y="8787"/>
                  </a:cubicBezTo>
                  <a:cubicBezTo>
                    <a:pt x="4762" y="8786"/>
                    <a:pt x="4777" y="8786"/>
                    <a:pt x="4792" y="8786"/>
                  </a:cubicBezTo>
                  <a:cubicBezTo>
                    <a:pt x="5261" y="8786"/>
                    <a:pt x="5629" y="9177"/>
                    <a:pt x="5611" y="9644"/>
                  </a:cubicBezTo>
                  <a:cubicBezTo>
                    <a:pt x="5567" y="10866"/>
                    <a:pt x="5451" y="12186"/>
                    <a:pt x="5638" y="13337"/>
                  </a:cubicBezTo>
                  <a:cubicBezTo>
                    <a:pt x="5709" y="13721"/>
                    <a:pt x="6031" y="13997"/>
                    <a:pt x="6423" y="14015"/>
                  </a:cubicBezTo>
                  <a:cubicBezTo>
                    <a:pt x="6827" y="14036"/>
                    <a:pt x="7257" y="14050"/>
                    <a:pt x="7695" y="14050"/>
                  </a:cubicBezTo>
                  <a:cubicBezTo>
                    <a:pt x="8013" y="14050"/>
                    <a:pt x="8335" y="14043"/>
                    <a:pt x="8653" y="14024"/>
                  </a:cubicBezTo>
                  <a:cubicBezTo>
                    <a:pt x="9064" y="13997"/>
                    <a:pt x="9394" y="13667"/>
                    <a:pt x="9430" y="13257"/>
                  </a:cubicBezTo>
                  <a:cubicBezTo>
                    <a:pt x="9501" y="12177"/>
                    <a:pt x="9421" y="10607"/>
                    <a:pt x="9251" y="9430"/>
                  </a:cubicBezTo>
                  <a:cubicBezTo>
                    <a:pt x="9174" y="8927"/>
                    <a:pt x="9570" y="8481"/>
                    <a:pt x="10064" y="8481"/>
                  </a:cubicBezTo>
                  <a:cubicBezTo>
                    <a:pt x="10087" y="8481"/>
                    <a:pt x="10111" y="8482"/>
                    <a:pt x="10134" y="8484"/>
                  </a:cubicBezTo>
                  <a:cubicBezTo>
                    <a:pt x="11107" y="8555"/>
                    <a:pt x="12133" y="8698"/>
                    <a:pt x="13043" y="8725"/>
                  </a:cubicBezTo>
                  <a:cubicBezTo>
                    <a:pt x="13053" y="8725"/>
                    <a:pt x="13063" y="8725"/>
                    <a:pt x="13074" y="8725"/>
                  </a:cubicBezTo>
                  <a:cubicBezTo>
                    <a:pt x="13532" y="8725"/>
                    <a:pt x="13908" y="8340"/>
                    <a:pt x="13899" y="7877"/>
                  </a:cubicBezTo>
                  <a:cubicBezTo>
                    <a:pt x="13881" y="7315"/>
                    <a:pt x="13792" y="6789"/>
                    <a:pt x="13694" y="6218"/>
                  </a:cubicBezTo>
                  <a:cubicBezTo>
                    <a:pt x="13640" y="5852"/>
                    <a:pt x="13346" y="5567"/>
                    <a:pt x="12971" y="5531"/>
                  </a:cubicBezTo>
                  <a:cubicBezTo>
                    <a:pt x="12092" y="5426"/>
                    <a:pt x="11131" y="5334"/>
                    <a:pt x="10253" y="5334"/>
                  </a:cubicBezTo>
                  <a:cubicBezTo>
                    <a:pt x="10088" y="5334"/>
                    <a:pt x="9927" y="5337"/>
                    <a:pt x="9769" y="5344"/>
                  </a:cubicBezTo>
                  <a:cubicBezTo>
                    <a:pt x="9757" y="5344"/>
                    <a:pt x="9746" y="5344"/>
                    <a:pt x="9735" y="5344"/>
                  </a:cubicBezTo>
                  <a:cubicBezTo>
                    <a:pt x="9286" y="5344"/>
                    <a:pt x="8921" y="4994"/>
                    <a:pt x="8903" y="4550"/>
                  </a:cubicBezTo>
                  <a:cubicBezTo>
                    <a:pt x="8868" y="3479"/>
                    <a:pt x="8752" y="1998"/>
                    <a:pt x="8645" y="785"/>
                  </a:cubicBezTo>
                  <a:cubicBezTo>
                    <a:pt x="8609" y="375"/>
                    <a:pt x="8279" y="63"/>
                    <a:pt x="7877" y="36"/>
                  </a:cubicBezTo>
                  <a:cubicBezTo>
                    <a:pt x="7588" y="15"/>
                    <a:pt x="7268" y="1"/>
                    <a:pt x="69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5"/>
            <p:cNvSpPr/>
            <p:nvPr/>
          </p:nvSpPr>
          <p:spPr>
            <a:xfrm>
              <a:off x="1961200" y="1191275"/>
              <a:ext cx="257550" cy="77525"/>
            </a:xfrm>
            <a:custGeom>
              <a:avLst/>
              <a:gdLst/>
              <a:ahLst/>
              <a:cxnLst/>
              <a:rect l="l" t="t" r="r" b="b"/>
              <a:pathLst>
                <a:path w="10302" h="3101" extrusionOk="0">
                  <a:moveTo>
                    <a:pt x="9145" y="0"/>
                  </a:moveTo>
                  <a:cubicBezTo>
                    <a:pt x="9125" y="0"/>
                    <a:pt x="9104" y="1"/>
                    <a:pt x="9083" y="4"/>
                  </a:cubicBezTo>
                  <a:cubicBezTo>
                    <a:pt x="8277" y="111"/>
                    <a:pt x="6703" y="126"/>
                    <a:pt x="5099" y="126"/>
                  </a:cubicBezTo>
                  <a:cubicBezTo>
                    <a:pt x="4501" y="126"/>
                    <a:pt x="3899" y="124"/>
                    <a:pt x="3331" y="124"/>
                  </a:cubicBezTo>
                  <a:cubicBezTo>
                    <a:pt x="2250" y="124"/>
                    <a:pt x="1292" y="131"/>
                    <a:pt x="724" y="174"/>
                  </a:cubicBezTo>
                  <a:cubicBezTo>
                    <a:pt x="447" y="192"/>
                    <a:pt x="215" y="441"/>
                    <a:pt x="153" y="789"/>
                  </a:cubicBezTo>
                  <a:cubicBezTo>
                    <a:pt x="46" y="1342"/>
                    <a:pt x="1" y="1958"/>
                    <a:pt x="72" y="2449"/>
                  </a:cubicBezTo>
                  <a:cubicBezTo>
                    <a:pt x="135" y="2832"/>
                    <a:pt x="394" y="3100"/>
                    <a:pt x="697" y="3100"/>
                  </a:cubicBezTo>
                  <a:cubicBezTo>
                    <a:pt x="921" y="3098"/>
                    <a:pt x="1170" y="3097"/>
                    <a:pt x="1436" y="3097"/>
                  </a:cubicBezTo>
                  <a:cubicBezTo>
                    <a:pt x="2005" y="3097"/>
                    <a:pt x="2659" y="3100"/>
                    <a:pt x="3348" y="3100"/>
                  </a:cubicBezTo>
                  <a:cubicBezTo>
                    <a:pt x="5519" y="3100"/>
                    <a:pt x="8042" y="3072"/>
                    <a:pt x="9368" y="2841"/>
                  </a:cubicBezTo>
                  <a:cubicBezTo>
                    <a:pt x="10302"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5"/>
            <p:cNvSpPr/>
            <p:nvPr/>
          </p:nvSpPr>
          <p:spPr>
            <a:xfrm>
              <a:off x="2285725" y="791800"/>
              <a:ext cx="441375" cy="378250"/>
            </a:xfrm>
            <a:custGeom>
              <a:avLst/>
              <a:gdLst/>
              <a:ahLst/>
              <a:cxnLst/>
              <a:rect l="l" t="t" r="r" b="b"/>
              <a:pathLst>
                <a:path w="17655" h="15130" extrusionOk="0">
                  <a:moveTo>
                    <a:pt x="13777" y="0"/>
                  </a:moveTo>
                  <a:cubicBezTo>
                    <a:pt x="11895" y="0"/>
                    <a:pt x="9689" y="69"/>
                    <a:pt x="9153" y="291"/>
                  </a:cubicBezTo>
                  <a:cubicBezTo>
                    <a:pt x="8279" y="648"/>
                    <a:pt x="8083" y="7357"/>
                    <a:pt x="7440" y="11621"/>
                  </a:cubicBezTo>
                  <a:cubicBezTo>
                    <a:pt x="7412" y="11796"/>
                    <a:pt x="7265" y="11888"/>
                    <a:pt x="7119" y="11888"/>
                  </a:cubicBezTo>
                  <a:cubicBezTo>
                    <a:pt x="6990" y="11888"/>
                    <a:pt x="6862" y="11816"/>
                    <a:pt x="6816" y="11665"/>
                  </a:cubicBezTo>
                  <a:cubicBezTo>
                    <a:pt x="5968" y="8864"/>
                    <a:pt x="5772" y="7758"/>
                    <a:pt x="4675" y="5349"/>
                  </a:cubicBezTo>
                  <a:cubicBezTo>
                    <a:pt x="4517" y="5026"/>
                    <a:pt x="4197" y="4805"/>
                    <a:pt x="3831" y="4805"/>
                  </a:cubicBezTo>
                  <a:cubicBezTo>
                    <a:pt x="3824" y="4805"/>
                    <a:pt x="3817" y="4805"/>
                    <a:pt x="3809" y="4805"/>
                  </a:cubicBezTo>
                  <a:cubicBezTo>
                    <a:pt x="2400" y="4814"/>
                    <a:pt x="883" y="5233"/>
                    <a:pt x="232" y="6527"/>
                  </a:cubicBezTo>
                  <a:cubicBezTo>
                    <a:pt x="0" y="7169"/>
                    <a:pt x="241" y="7562"/>
                    <a:pt x="544" y="8026"/>
                  </a:cubicBezTo>
                  <a:cubicBezTo>
                    <a:pt x="648" y="8181"/>
                    <a:pt x="820" y="8261"/>
                    <a:pt x="994" y="8261"/>
                  </a:cubicBezTo>
                  <a:cubicBezTo>
                    <a:pt x="1120" y="8261"/>
                    <a:pt x="1246" y="8219"/>
                    <a:pt x="1347" y="8133"/>
                  </a:cubicBezTo>
                  <a:cubicBezTo>
                    <a:pt x="2014" y="7559"/>
                    <a:pt x="2817" y="7165"/>
                    <a:pt x="3251" y="7165"/>
                  </a:cubicBezTo>
                  <a:cubicBezTo>
                    <a:pt x="3404" y="7165"/>
                    <a:pt x="3511" y="7214"/>
                    <a:pt x="3551" y="7321"/>
                  </a:cubicBezTo>
                  <a:cubicBezTo>
                    <a:pt x="4247" y="9230"/>
                    <a:pt x="5139" y="13485"/>
                    <a:pt x="5736" y="14645"/>
                  </a:cubicBezTo>
                  <a:cubicBezTo>
                    <a:pt x="5891" y="14953"/>
                    <a:pt x="6562" y="15129"/>
                    <a:pt x="7257" y="15129"/>
                  </a:cubicBezTo>
                  <a:cubicBezTo>
                    <a:pt x="7969" y="15129"/>
                    <a:pt x="8704" y="14945"/>
                    <a:pt x="8930" y="14529"/>
                  </a:cubicBezTo>
                  <a:cubicBezTo>
                    <a:pt x="10411" y="11853"/>
                    <a:pt x="10357" y="6233"/>
                    <a:pt x="11116" y="2843"/>
                  </a:cubicBezTo>
                  <a:cubicBezTo>
                    <a:pt x="11214" y="2388"/>
                    <a:pt x="11597" y="2066"/>
                    <a:pt x="12061" y="2049"/>
                  </a:cubicBezTo>
                  <a:lnTo>
                    <a:pt x="14327" y="1986"/>
                  </a:lnTo>
                  <a:cubicBezTo>
                    <a:pt x="14827" y="2147"/>
                    <a:pt x="15068" y="2736"/>
                    <a:pt x="15184" y="3199"/>
                  </a:cubicBezTo>
                  <a:cubicBezTo>
                    <a:pt x="15270" y="3526"/>
                    <a:pt x="15571" y="3753"/>
                    <a:pt x="15912" y="3753"/>
                  </a:cubicBezTo>
                  <a:cubicBezTo>
                    <a:pt x="15925" y="3753"/>
                    <a:pt x="15938" y="3753"/>
                    <a:pt x="15951" y="3753"/>
                  </a:cubicBezTo>
                  <a:cubicBezTo>
                    <a:pt x="16263" y="3735"/>
                    <a:pt x="16602" y="3717"/>
                    <a:pt x="16897" y="3699"/>
                  </a:cubicBezTo>
                  <a:cubicBezTo>
                    <a:pt x="17325" y="3672"/>
                    <a:pt x="17655" y="3298"/>
                    <a:pt x="17601" y="2878"/>
                  </a:cubicBezTo>
                  <a:cubicBezTo>
                    <a:pt x="17521" y="2147"/>
                    <a:pt x="17280" y="1478"/>
                    <a:pt x="17048" y="978"/>
                  </a:cubicBezTo>
                  <a:cubicBezTo>
                    <a:pt x="16790" y="407"/>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5"/>
            <p:cNvSpPr/>
            <p:nvPr/>
          </p:nvSpPr>
          <p:spPr>
            <a:xfrm>
              <a:off x="1079200" y="1098950"/>
              <a:ext cx="85375" cy="76250"/>
            </a:xfrm>
            <a:custGeom>
              <a:avLst/>
              <a:gdLst/>
              <a:ahLst/>
              <a:cxnLst/>
              <a:rect l="l" t="t" r="r" b="b"/>
              <a:pathLst>
                <a:path w="3415" h="3050" extrusionOk="0">
                  <a:moveTo>
                    <a:pt x="1462" y="0"/>
                  </a:moveTo>
                  <a:cubicBezTo>
                    <a:pt x="677" y="0"/>
                    <a:pt x="0" y="812"/>
                    <a:pt x="346" y="2332"/>
                  </a:cubicBezTo>
                  <a:cubicBezTo>
                    <a:pt x="460" y="2830"/>
                    <a:pt x="913" y="3050"/>
                    <a:pt x="1416" y="3050"/>
                  </a:cubicBezTo>
                  <a:cubicBezTo>
                    <a:pt x="2330" y="3050"/>
                    <a:pt x="3414" y="2328"/>
                    <a:pt x="2960" y="1235"/>
                  </a:cubicBezTo>
                  <a:cubicBezTo>
                    <a:pt x="2618" y="400"/>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5"/>
            <p:cNvSpPr/>
            <p:nvPr/>
          </p:nvSpPr>
          <p:spPr>
            <a:xfrm>
              <a:off x="1556650" y="773125"/>
              <a:ext cx="331200" cy="295725"/>
            </a:xfrm>
            <a:custGeom>
              <a:avLst/>
              <a:gdLst/>
              <a:ahLst/>
              <a:cxnLst/>
              <a:rect l="l" t="t" r="r" b="b"/>
              <a:pathLst>
                <a:path w="13248" h="11829" extrusionOk="0">
                  <a:moveTo>
                    <a:pt x="9560" y="0"/>
                  </a:moveTo>
                  <a:cubicBezTo>
                    <a:pt x="9342" y="0"/>
                    <a:pt x="9129" y="87"/>
                    <a:pt x="8975" y="253"/>
                  </a:cubicBezTo>
                  <a:cubicBezTo>
                    <a:pt x="8252" y="994"/>
                    <a:pt x="7458" y="1841"/>
                    <a:pt x="6887" y="2653"/>
                  </a:cubicBezTo>
                  <a:cubicBezTo>
                    <a:pt x="6730" y="2881"/>
                    <a:pt x="6476" y="3004"/>
                    <a:pt x="6216" y="3004"/>
                  </a:cubicBezTo>
                  <a:cubicBezTo>
                    <a:pt x="6051" y="3004"/>
                    <a:pt x="5883" y="2954"/>
                    <a:pt x="5736" y="2849"/>
                  </a:cubicBezTo>
                  <a:cubicBezTo>
                    <a:pt x="4889" y="2234"/>
                    <a:pt x="3649" y="1422"/>
                    <a:pt x="2632" y="771"/>
                  </a:cubicBezTo>
                  <a:cubicBezTo>
                    <a:pt x="2497" y="685"/>
                    <a:pt x="2346" y="644"/>
                    <a:pt x="2195" y="644"/>
                  </a:cubicBezTo>
                  <a:cubicBezTo>
                    <a:pt x="1967" y="644"/>
                    <a:pt x="1741" y="739"/>
                    <a:pt x="1579" y="922"/>
                  </a:cubicBezTo>
                  <a:cubicBezTo>
                    <a:pt x="1017" y="1556"/>
                    <a:pt x="330" y="2448"/>
                    <a:pt x="107" y="3117"/>
                  </a:cubicBezTo>
                  <a:cubicBezTo>
                    <a:pt x="0" y="3456"/>
                    <a:pt x="143" y="3839"/>
                    <a:pt x="437" y="4036"/>
                  </a:cubicBezTo>
                  <a:cubicBezTo>
                    <a:pt x="1570" y="4776"/>
                    <a:pt x="3890" y="5740"/>
                    <a:pt x="4247" y="6203"/>
                  </a:cubicBezTo>
                  <a:cubicBezTo>
                    <a:pt x="4505" y="6551"/>
                    <a:pt x="1633" y="10147"/>
                    <a:pt x="1847" y="10655"/>
                  </a:cubicBezTo>
                  <a:cubicBezTo>
                    <a:pt x="2043" y="11128"/>
                    <a:pt x="3140" y="11574"/>
                    <a:pt x="3943" y="11797"/>
                  </a:cubicBezTo>
                  <a:cubicBezTo>
                    <a:pt x="4020" y="11818"/>
                    <a:pt x="4097" y="11829"/>
                    <a:pt x="4174" y="11829"/>
                  </a:cubicBezTo>
                  <a:cubicBezTo>
                    <a:pt x="4479" y="11829"/>
                    <a:pt x="4764" y="11663"/>
                    <a:pt x="4907" y="11378"/>
                  </a:cubicBezTo>
                  <a:cubicBezTo>
                    <a:pt x="5433" y="10316"/>
                    <a:pt x="6031" y="9415"/>
                    <a:pt x="6548" y="8666"/>
                  </a:cubicBezTo>
                  <a:cubicBezTo>
                    <a:pt x="6709" y="8443"/>
                    <a:pt x="6963" y="8325"/>
                    <a:pt x="7219" y="8325"/>
                  </a:cubicBezTo>
                  <a:cubicBezTo>
                    <a:pt x="7404" y="8325"/>
                    <a:pt x="7590" y="8387"/>
                    <a:pt x="7744" y="8514"/>
                  </a:cubicBezTo>
                  <a:cubicBezTo>
                    <a:pt x="8671" y="9290"/>
                    <a:pt x="9644" y="10173"/>
                    <a:pt x="10661" y="10726"/>
                  </a:cubicBezTo>
                  <a:cubicBezTo>
                    <a:pt x="10779" y="10788"/>
                    <a:pt x="10906" y="10818"/>
                    <a:pt x="11033" y="10818"/>
                  </a:cubicBezTo>
                  <a:cubicBezTo>
                    <a:pt x="11271" y="10818"/>
                    <a:pt x="11506" y="10713"/>
                    <a:pt x="11669" y="10521"/>
                  </a:cubicBezTo>
                  <a:cubicBezTo>
                    <a:pt x="12115" y="9995"/>
                    <a:pt x="12588" y="9397"/>
                    <a:pt x="13016" y="8782"/>
                  </a:cubicBezTo>
                  <a:cubicBezTo>
                    <a:pt x="13248" y="8443"/>
                    <a:pt x="13194" y="7979"/>
                    <a:pt x="12891" y="7711"/>
                  </a:cubicBezTo>
                  <a:cubicBezTo>
                    <a:pt x="12088" y="6997"/>
                    <a:pt x="10804" y="6114"/>
                    <a:pt x="9778" y="5525"/>
                  </a:cubicBezTo>
                  <a:cubicBezTo>
                    <a:pt x="9323" y="5267"/>
                    <a:pt x="9216" y="4651"/>
                    <a:pt x="9573" y="4268"/>
                  </a:cubicBezTo>
                  <a:cubicBezTo>
                    <a:pt x="10215" y="3545"/>
                    <a:pt x="10946" y="2831"/>
                    <a:pt x="11526" y="2127"/>
                  </a:cubicBezTo>
                  <a:cubicBezTo>
                    <a:pt x="11830" y="1770"/>
                    <a:pt x="11758" y="1226"/>
                    <a:pt x="11375" y="949"/>
                  </a:cubicBezTo>
                  <a:cubicBezTo>
                    <a:pt x="10920" y="619"/>
                    <a:pt x="10456" y="378"/>
                    <a:pt x="9956" y="101"/>
                  </a:cubicBezTo>
                  <a:cubicBezTo>
                    <a:pt x="9830" y="33"/>
                    <a:pt x="9694" y="0"/>
                    <a:pt x="9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5"/>
            <p:cNvSpPr/>
            <p:nvPr/>
          </p:nvSpPr>
          <p:spPr>
            <a:xfrm>
              <a:off x="1961200" y="3319800"/>
              <a:ext cx="257525" cy="77375"/>
            </a:xfrm>
            <a:custGeom>
              <a:avLst/>
              <a:gdLst/>
              <a:ahLst/>
              <a:cxnLst/>
              <a:rect l="l" t="t" r="r" b="b"/>
              <a:pathLst>
                <a:path w="10301" h="3095" extrusionOk="0">
                  <a:moveTo>
                    <a:pt x="9149" y="1"/>
                  </a:moveTo>
                  <a:cubicBezTo>
                    <a:pt x="9127" y="1"/>
                    <a:pt x="9105" y="2"/>
                    <a:pt x="9083" y="5"/>
                  </a:cubicBezTo>
                  <a:cubicBezTo>
                    <a:pt x="8328" y="106"/>
                    <a:pt x="6897" y="123"/>
                    <a:pt x="5399" y="123"/>
                  </a:cubicBezTo>
                  <a:cubicBezTo>
                    <a:pt x="4615" y="123"/>
                    <a:pt x="3814" y="118"/>
                    <a:pt x="3081" y="118"/>
                  </a:cubicBezTo>
                  <a:cubicBezTo>
                    <a:pt x="2103" y="118"/>
                    <a:pt x="1248" y="127"/>
                    <a:pt x="724" y="166"/>
                  </a:cubicBezTo>
                  <a:cubicBezTo>
                    <a:pt x="447" y="184"/>
                    <a:pt x="215" y="433"/>
                    <a:pt x="153" y="781"/>
                  </a:cubicBezTo>
                  <a:cubicBezTo>
                    <a:pt x="46" y="1334"/>
                    <a:pt x="1" y="1959"/>
                    <a:pt x="72" y="2441"/>
                  </a:cubicBezTo>
                  <a:cubicBezTo>
                    <a:pt x="135" y="2824"/>
                    <a:pt x="394" y="3092"/>
                    <a:pt x="697" y="3092"/>
                  </a:cubicBezTo>
                  <a:cubicBezTo>
                    <a:pt x="896" y="3090"/>
                    <a:pt x="1113" y="3090"/>
                    <a:pt x="1346" y="3090"/>
                  </a:cubicBezTo>
                  <a:cubicBezTo>
                    <a:pt x="2012" y="3090"/>
                    <a:pt x="2803" y="3095"/>
                    <a:pt x="3634" y="3095"/>
                  </a:cubicBezTo>
                  <a:cubicBezTo>
                    <a:pt x="5737" y="3095"/>
                    <a:pt x="8099" y="3063"/>
                    <a:pt x="9368" y="2842"/>
                  </a:cubicBezTo>
                  <a:cubicBezTo>
                    <a:pt x="10300" y="2685"/>
                    <a:pt x="10067" y="1"/>
                    <a:pt x="91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5"/>
            <p:cNvSpPr/>
            <p:nvPr/>
          </p:nvSpPr>
          <p:spPr>
            <a:xfrm>
              <a:off x="2285725" y="2920125"/>
              <a:ext cx="441375" cy="378275"/>
            </a:xfrm>
            <a:custGeom>
              <a:avLst/>
              <a:gdLst/>
              <a:ahLst/>
              <a:cxnLst/>
              <a:rect l="l" t="t" r="r" b="b"/>
              <a:pathLst>
                <a:path w="17655" h="15131" extrusionOk="0">
                  <a:moveTo>
                    <a:pt x="13777" y="0"/>
                  </a:moveTo>
                  <a:cubicBezTo>
                    <a:pt x="11895" y="0"/>
                    <a:pt x="9689" y="69"/>
                    <a:pt x="9153" y="291"/>
                  </a:cubicBezTo>
                  <a:cubicBezTo>
                    <a:pt x="8279" y="657"/>
                    <a:pt x="8083" y="7357"/>
                    <a:pt x="7440" y="11621"/>
                  </a:cubicBezTo>
                  <a:cubicBezTo>
                    <a:pt x="7412" y="11801"/>
                    <a:pt x="7266" y="11895"/>
                    <a:pt x="7120" y="11895"/>
                  </a:cubicBezTo>
                  <a:cubicBezTo>
                    <a:pt x="6991" y="11895"/>
                    <a:pt x="6862" y="11821"/>
                    <a:pt x="6816" y="11666"/>
                  </a:cubicBezTo>
                  <a:cubicBezTo>
                    <a:pt x="5968" y="8864"/>
                    <a:pt x="5772" y="7767"/>
                    <a:pt x="4675" y="5358"/>
                  </a:cubicBezTo>
                  <a:cubicBezTo>
                    <a:pt x="4514" y="5019"/>
                    <a:pt x="4184" y="4805"/>
                    <a:pt x="3809" y="4805"/>
                  </a:cubicBezTo>
                  <a:cubicBezTo>
                    <a:pt x="2400" y="4823"/>
                    <a:pt x="883" y="5233"/>
                    <a:pt x="232" y="6536"/>
                  </a:cubicBezTo>
                  <a:cubicBezTo>
                    <a:pt x="0" y="7178"/>
                    <a:pt x="241" y="7571"/>
                    <a:pt x="544" y="8026"/>
                  </a:cubicBezTo>
                  <a:cubicBezTo>
                    <a:pt x="647" y="8185"/>
                    <a:pt x="818" y="8268"/>
                    <a:pt x="991" y="8268"/>
                  </a:cubicBezTo>
                  <a:cubicBezTo>
                    <a:pt x="1118" y="8268"/>
                    <a:pt x="1245" y="8223"/>
                    <a:pt x="1347" y="8133"/>
                  </a:cubicBezTo>
                  <a:cubicBezTo>
                    <a:pt x="2011" y="7561"/>
                    <a:pt x="2811" y="7173"/>
                    <a:pt x="3247" y="7173"/>
                  </a:cubicBezTo>
                  <a:cubicBezTo>
                    <a:pt x="3402" y="7173"/>
                    <a:pt x="3511" y="7222"/>
                    <a:pt x="3551" y="7330"/>
                  </a:cubicBezTo>
                  <a:cubicBezTo>
                    <a:pt x="4247" y="9239"/>
                    <a:pt x="5139" y="13485"/>
                    <a:pt x="5736" y="14654"/>
                  </a:cubicBezTo>
                  <a:cubicBezTo>
                    <a:pt x="5890" y="14957"/>
                    <a:pt x="6558" y="15130"/>
                    <a:pt x="7250" y="15130"/>
                  </a:cubicBezTo>
                  <a:cubicBezTo>
                    <a:pt x="7964" y="15130"/>
                    <a:pt x="8704" y="14946"/>
                    <a:pt x="8930" y="14529"/>
                  </a:cubicBezTo>
                  <a:cubicBezTo>
                    <a:pt x="10411" y="11853"/>
                    <a:pt x="10357" y="6242"/>
                    <a:pt x="11116" y="2843"/>
                  </a:cubicBezTo>
                  <a:cubicBezTo>
                    <a:pt x="11214" y="2397"/>
                    <a:pt x="11597" y="2067"/>
                    <a:pt x="12061" y="2058"/>
                  </a:cubicBezTo>
                  <a:lnTo>
                    <a:pt x="14327" y="1995"/>
                  </a:lnTo>
                  <a:cubicBezTo>
                    <a:pt x="14827" y="2147"/>
                    <a:pt x="15068" y="2736"/>
                    <a:pt x="15184" y="3199"/>
                  </a:cubicBezTo>
                  <a:cubicBezTo>
                    <a:pt x="15268" y="3529"/>
                    <a:pt x="15561" y="3755"/>
                    <a:pt x="15895" y="3755"/>
                  </a:cubicBezTo>
                  <a:cubicBezTo>
                    <a:pt x="15914" y="3755"/>
                    <a:pt x="15932" y="3754"/>
                    <a:pt x="15951" y="3753"/>
                  </a:cubicBezTo>
                  <a:cubicBezTo>
                    <a:pt x="16263" y="3735"/>
                    <a:pt x="16602" y="3717"/>
                    <a:pt x="16897" y="3708"/>
                  </a:cubicBezTo>
                  <a:cubicBezTo>
                    <a:pt x="17325" y="3681"/>
                    <a:pt x="17655" y="3307"/>
                    <a:pt x="17601" y="2878"/>
                  </a:cubicBezTo>
                  <a:cubicBezTo>
                    <a:pt x="17521" y="2156"/>
                    <a:pt x="17280" y="1487"/>
                    <a:pt x="17048" y="978"/>
                  </a:cubicBezTo>
                  <a:cubicBezTo>
                    <a:pt x="16790" y="416"/>
                    <a:pt x="16236"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5"/>
            <p:cNvSpPr/>
            <p:nvPr/>
          </p:nvSpPr>
          <p:spPr>
            <a:xfrm>
              <a:off x="1079200" y="3227375"/>
              <a:ext cx="85350" cy="76200"/>
            </a:xfrm>
            <a:custGeom>
              <a:avLst/>
              <a:gdLst/>
              <a:ahLst/>
              <a:cxnLst/>
              <a:rect l="l" t="t" r="r" b="b"/>
              <a:pathLst>
                <a:path w="3414" h="3048" extrusionOk="0">
                  <a:moveTo>
                    <a:pt x="1461" y="0"/>
                  </a:moveTo>
                  <a:cubicBezTo>
                    <a:pt x="676" y="0"/>
                    <a:pt x="0" y="809"/>
                    <a:pt x="346" y="2328"/>
                  </a:cubicBezTo>
                  <a:cubicBezTo>
                    <a:pt x="461" y="2827"/>
                    <a:pt x="915" y="3048"/>
                    <a:pt x="1420" y="3048"/>
                  </a:cubicBezTo>
                  <a:cubicBezTo>
                    <a:pt x="2333" y="3048"/>
                    <a:pt x="3414"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5"/>
            <p:cNvSpPr/>
            <p:nvPr/>
          </p:nvSpPr>
          <p:spPr>
            <a:xfrm>
              <a:off x="1556650" y="2901550"/>
              <a:ext cx="331200" cy="295825"/>
            </a:xfrm>
            <a:custGeom>
              <a:avLst/>
              <a:gdLst/>
              <a:ahLst/>
              <a:cxnLst/>
              <a:rect l="l" t="t" r="r" b="b"/>
              <a:pathLst>
                <a:path w="13248" h="11833" extrusionOk="0">
                  <a:moveTo>
                    <a:pt x="9558" y="0"/>
                  </a:moveTo>
                  <a:cubicBezTo>
                    <a:pt x="9341" y="0"/>
                    <a:pt x="9129" y="84"/>
                    <a:pt x="8975" y="249"/>
                  </a:cubicBezTo>
                  <a:cubicBezTo>
                    <a:pt x="8252" y="999"/>
                    <a:pt x="7458" y="1837"/>
                    <a:pt x="6887" y="2658"/>
                  </a:cubicBezTo>
                  <a:cubicBezTo>
                    <a:pt x="6731" y="2884"/>
                    <a:pt x="6481" y="3003"/>
                    <a:pt x="6225" y="3003"/>
                  </a:cubicBezTo>
                  <a:cubicBezTo>
                    <a:pt x="6056" y="3003"/>
                    <a:pt x="5885" y="2951"/>
                    <a:pt x="5736" y="2845"/>
                  </a:cubicBezTo>
                  <a:cubicBezTo>
                    <a:pt x="4889" y="2230"/>
                    <a:pt x="3649" y="1427"/>
                    <a:pt x="2632" y="776"/>
                  </a:cubicBezTo>
                  <a:cubicBezTo>
                    <a:pt x="2498" y="687"/>
                    <a:pt x="2347" y="645"/>
                    <a:pt x="2197" y="645"/>
                  </a:cubicBezTo>
                  <a:cubicBezTo>
                    <a:pt x="1968" y="645"/>
                    <a:pt x="1741" y="744"/>
                    <a:pt x="1579" y="927"/>
                  </a:cubicBezTo>
                  <a:cubicBezTo>
                    <a:pt x="1017" y="1552"/>
                    <a:pt x="330" y="2444"/>
                    <a:pt x="107" y="3113"/>
                  </a:cubicBezTo>
                  <a:cubicBezTo>
                    <a:pt x="0" y="3461"/>
                    <a:pt x="143" y="3835"/>
                    <a:pt x="437" y="4032"/>
                  </a:cubicBezTo>
                  <a:cubicBezTo>
                    <a:pt x="1570" y="4772"/>
                    <a:pt x="3890" y="5745"/>
                    <a:pt x="4247" y="6208"/>
                  </a:cubicBezTo>
                  <a:cubicBezTo>
                    <a:pt x="4505" y="6556"/>
                    <a:pt x="1633" y="10143"/>
                    <a:pt x="1847" y="10651"/>
                  </a:cubicBezTo>
                  <a:cubicBezTo>
                    <a:pt x="2043" y="11133"/>
                    <a:pt x="3140" y="11579"/>
                    <a:pt x="3943" y="11802"/>
                  </a:cubicBezTo>
                  <a:cubicBezTo>
                    <a:pt x="4018" y="11823"/>
                    <a:pt x="4094" y="11833"/>
                    <a:pt x="4168" y="11833"/>
                  </a:cubicBezTo>
                  <a:cubicBezTo>
                    <a:pt x="4475" y="11833"/>
                    <a:pt x="4763" y="11663"/>
                    <a:pt x="4907" y="11383"/>
                  </a:cubicBezTo>
                  <a:cubicBezTo>
                    <a:pt x="5433" y="10321"/>
                    <a:pt x="6031" y="9411"/>
                    <a:pt x="6548" y="8671"/>
                  </a:cubicBezTo>
                  <a:cubicBezTo>
                    <a:pt x="6709" y="8442"/>
                    <a:pt x="6965" y="8322"/>
                    <a:pt x="7222" y="8322"/>
                  </a:cubicBezTo>
                  <a:cubicBezTo>
                    <a:pt x="7406" y="8322"/>
                    <a:pt x="7591" y="8383"/>
                    <a:pt x="7744" y="8510"/>
                  </a:cubicBezTo>
                  <a:cubicBezTo>
                    <a:pt x="8671" y="9286"/>
                    <a:pt x="9644" y="10178"/>
                    <a:pt x="10661" y="10722"/>
                  </a:cubicBezTo>
                  <a:cubicBezTo>
                    <a:pt x="10781" y="10786"/>
                    <a:pt x="10912" y="10817"/>
                    <a:pt x="11042" y="10817"/>
                  </a:cubicBezTo>
                  <a:cubicBezTo>
                    <a:pt x="11277" y="10817"/>
                    <a:pt x="11508" y="10716"/>
                    <a:pt x="11669" y="10526"/>
                  </a:cubicBezTo>
                  <a:cubicBezTo>
                    <a:pt x="12115" y="9991"/>
                    <a:pt x="12588" y="9402"/>
                    <a:pt x="13016" y="8778"/>
                  </a:cubicBezTo>
                  <a:cubicBezTo>
                    <a:pt x="13248" y="8439"/>
                    <a:pt x="13194" y="7984"/>
                    <a:pt x="12891" y="7707"/>
                  </a:cubicBezTo>
                  <a:cubicBezTo>
                    <a:pt x="12088" y="6993"/>
                    <a:pt x="10804" y="6110"/>
                    <a:pt x="9778" y="5530"/>
                  </a:cubicBezTo>
                  <a:cubicBezTo>
                    <a:pt x="9323" y="5272"/>
                    <a:pt x="9216" y="4656"/>
                    <a:pt x="9573" y="4264"/>
                  </a:cubicBezTo>
                  <a:cubicBezTo>
                    <a:pt x="10215" y="3550"/>
                    <a:pt x="10946" y="2827"/>
                    <a:pt x="11526" y="2132"/>
                  </a:cubicBezTo>
                  <a:cubicBezTo>
                    <a:pt x="11830" y="1775"/>
                    <a:pt x="11758" y="1230"/>
                    <a:pt x="11375" y="954"/>
                  </a:cubicBezTo>
                  <a:cubicBezTo>
                    <a:pt x="10920" y="624"/>
                    <a:pt x="10456" y="374"/>
                    <a:pt x="9956" y="98"/>
                  </a:cubicBezTo>
                  <a:cubicBezTo>
                    <a:pt x="9830" y="33"/>
                    <a:pt x="9693" y="0"/>
                    <a:pt x="95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5"/>
            <p:cNvSpPr/>
            <p:nvPr/>
          </p:nvSpPr>
          <p:spPr>
            <a:xfrm>
              <a:off x="1222100" y="2722775"/>
              <a:ext cx="341250" cy="77375"/>
            </a:xfrm>
            <a:custGeom>
              <a:avLst/>
              <a:gdLst/>
              <a:ahLst/>
              <a:cxnLst/>
              <a:rect l="l" t="t" r="r" b="b"/>
              <a:pathLst>
                <a:path w="13650" h="3095" extrusionOk="0">
                  <a:moveTo>
                    <a:pt x="12117" y="1"/>
                  </a:moveTo>
                  <a:cubicBezTo>
                    <a:pt x="12090" y="1"/>
                    <a:pt x="12063" y="2"/>
                    <a:pt x="12035" y="5"/>
                  </a:cubicBezTo>
                  <a:cubicBezTo>
                    <a:pt x="10996" y="109"/>
                    <a:pt x="9002" y="125"/>
                    <a:pt x="6944" y="125"/>
                  </a:cubicBezTo>
                  <a:cubicBezTo>
                    <a:pt x="5964" y="125"/>
                    <a:pt x="4968" y="122"/>
                    <a:pt x="4055" y="122"/>
                  </a:cubicBezTo>
                  <a:cubicBezTo>
                    <a:pt x="2771" y="122"/>
                    <a:pt x="1648" y="129"/>
                    <a:pt x="955" y="165"/>
                  </a:cubicBezTo>
                  <a:cubicBezTo>
                    <a:pt x="598" y="183"/>
                    <a:pt x="286" y="433"/>
                    <a:pt x="197" y="790"/>
                  </a:cubicBezTo>
                  <a:cubicBezTo>
                    <a:pt x="63" y="1334"/>
                    <a:pt x="1" y="1958"/>
                    <a:pt x="99" y="2449"/>
                  </a:cubicBezTo>
                  <a:cubicBezTo>
                    <a:pt x="178" y="2826"/>
                    <a:pt x="516" y="3092"/>
                    <a:pt x="900" y="3092"/>
                  </a:cubicBezTo>
                  <a:cubicBezTo>
                    <a:pt x="907" y="3092"/>
                    <a:pt x="913" y="3091"/>
                    <a:pt x="920" y="3091"/>
                  </a:cubicBezTo>
                  <a:cubicBezTo>
                    <a:pt x="1183" y="3090"/>
                    <a:pt x="1472" y="3089"/>
                    <a:pt x="1780" y="3089"/>
                  </a:cubicBezTo>
                  <a:cubicBezTo>
                    <a:pt x="2664" y="3089"/>
                    <a:pt x="3712" y="3094"/>
                    <a:pt x="4812" y="3094"/>
                  </a:cubicBezTo>
                  <a:cubicBezTo>
                    <a:pt x="7599" y="3094"/>
                    <a:pt x="10728" y="3063"/>
                    <a:pt x="12410" y="2842"/>
                  </a:cubicBezTo>
                  <a:cubicBezTo>
                    <a:pt x="13649" y="2684"/>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5"/>
            <p:cNvSpPr/>
            <p:nvPr/>
          </p:nvSpPr>
          <p:spPr>
            <a:xfrm>
              <a:off x="1154075" y="2366375"/>
              <a:ext cx="257775" cy="77525"/>
            </a:xfrm>
            <a:custGeom>
              <a:avLst/>
              <a:gdLst/>
              <a:ahLst/>
              <a:cxnLst/>
              <a:rect l="l" t="t" r="r" b="b"/>
              <a:pathLst>
                <a:path w="10311" h="3101" extrusionOk="0">
                  <a:moveTo>
                    <a:pt x="9145" y="1"/>
                  </a:moveTo>
                  <a:cubicBezTo>
                    <a:pt x="9124" y="1"/>
                    <a:pt x="9104" y="2"/>
                    <a:pt x="9082" y="5"/>
                  </a:cubicBezTo>
                  <a:cubicBezTo>
                    <a:pt x="8301" y="109"/>
                    <a:pt x="6797" y="126"/>
                    <a:pt x="5244" y="126"/>
                  </a:cubicBezTo>
                  <a:cubicBezTo>
                    <a:pt x="4504" y="126"/>
                    <a:pt x="3753" y="122"/>
                    <a:pt x="3063" y="122"/>
                  </a:cubicBezTo>
                  <a:cubicBezTo>
                    <a:pt x="2094" y="122"/>
                    <a:pt x="1247" y="129"/>
                    <a:pt x="723" y="166"/>
                  </a:cubicBezTo>
                  <a:cubicBezTo>
                    <a:pt x="456" y="192"/>
                    <a:pt x="224" y="442"/>
                    <a:pt x="152" y="790"/>
                  </a:cubicBezTo>
                  <a:cubicBezTo>
                    <a:pt x="45" y="1343"/>
                    <a:pt x="1" y="1959"/>
                    <a:pt x="81" y="2449"/>
                  </a:cubicBezTo>
                  <a:cubicBezTo>
                    <a:pt x="135" y="2833"/>
                    <a:pt x="402" y="3101"/>
                    <a:pt x="697" y="3101"/>
                  </a:cubicBezTo>
                  <a:cubicBezTo>
                    <a:pt x="921" y="3099"/>
                    <a:pt x="1169" y="3098"/>
                    <a:pt x="1436" y="3098"/>
                  </a:cubicBezTo>
                  <a:cubicBezTo>
                    <a:pt x="2005" y="3098"/>
                    <a:pt x="2659" y="3101"/>
                    <a:pt x="3348" y="3101"/>
                  </a:cubicBezTo>
                  <a:cubicBezTo>
                    <a:pt x="5520" y="3101"/>
                    <a:pt x="8044" y="3073"/>
                    <a:pt x="9377" y="2842"/>
                  </a:cubicBezTo>
                  <a:cubicBezTo>
                    <a:pt x="10311"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5"/>
            <p:cNvSpPr/>
            <p:nvPr/>
          </p:nvSpPr>
          <p:spPr>
            <a:xfrm>
              <a:off x="1154075" y="2255550"/>
              <a:ext cx="257775" cy="77450"/>
            </a:xfrm>
            <a:custGeom>
              <a:avLst/>
              <a:gdLst/>
              <a:ahLst/>
              <a:cxnLst/>
              <a:rect l="l" t="t" r="r" b="b"/>
              <a:pathLst>
                <a:path w="10311" h="3098" extrusionOk="0">
                  <a:moveTo>
                    <a:pt x="9145" y="0"/>
                  </a:moveTo>
                  <a:cubicBezTo>
                    <a:pt x="9124" y="0"/>
                    <a:pt x="9104" y="1"/>
                    <a:pt x="9082" y="4"/>
                  </a:cubicBezTo>
                  <a:cubicBezTo>
                    <a:pt x="8301" y="108"/>
                    <a:pt x="6797" y="125"/>
                    <a:pt x="5244" y="125"/>
                  </a:cubicBezTo>
                  <a:cubicBezTo>
                    <a:pt x="4504" y="125"/>
                    <a:pt x="3753" y="121"/>
                    <a:pt x="3063" y="121"/>
                  </a:cubicBezTo>
                  <a:cubicBezTo>
                    <a:pt x="2094" y="121"/>
                    <a:pt x="1247" y="129"/>
                    <a:pt x="723" y="165"/>
                  </a:cubicBezTo>
                  <a:cubicBezTo>
                    <a:pt x="456" y="183"/>
                    <a:pt x="224" y="432"/>
                    <a:pt x="152" y="789"/>
                  </a:cubicBezTo>
                  <a:cubicBezTo>
                    <a:pt x="45" y="1333"/>
                    <a:pt x="1" y="1958"/>
                    <a:pt x="81" y="2449"/>
                  </a:cubicBezTo>
                  <a:cubicBezTo>
                    <a:pt x="134" y="2826"/>
                    <a:pt x="394" y="3091"/>
                    <a:pt x="682" y="3091"/>
                  </a:cubicBezTo>
                  <a:cubicBezTo>
                    <a:pt x="687" y="3091"/>
                    <a:pt x="692" y="3091"/>
                    <a:pt x="697" y="3091"/>
                  </a:cubicBezTo>
                  <a:cubicBezTo>
                    <a:pt x="801" y="3090"/>
                    <a:pt x="911" y="3090"/>
                    <a:pt x="1026" y="3090"/>
                  </a:cubicBezTo>
                  <a:cubicBezTo>
                    <a:pt x="1749" y="3090"/>
                    <a:pt x="2656" y="3098"/>
                    <a:pt x="3619" y="3098"/>
                  </a:cubicBezTo>
                  <a:cubicBezTo>
                    <a:pt x="5727" y="3098"/>
                    <a:pt x="8099" y="3063"/>
                    <a:pt x="9377" y="2841"/>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5"/>
            <p:cNvSpPr/>
            <p:nvPr/>
          </p:nvSpPr>
          <p:spPr>
            <a:xfrm>
              <a:off x="1854875" y="2177150"/>
              <a:ext cx="312450" cy="304125"/>
            </a:xfrm>
            <a:custGeom>
              <a:avLst/>
              <a:gdLst/>
              <a:ahLst/>
              <a:cxnLst/>
              <a:rect l="l" t="t" r="r" b="b"/>
              <a:pathLst>
                <a:path w="12498" h="12165" extrusionOk="0">
                  <a:moveTo>
                    <a:pt x="10514" y="1"/>
                  </a:moveTo>
                  <a:cubicBezTo>
                    <a:pt x="10263" y="1"/>
                    <a:pt x="10014" y="101"/>
                    <a:pt x="9830" y="285"/>
                  </a:cubicBezTo>
                  <a:cubicBezTo>
                    <a:pt x="7457" y="2685"/>
                    <a:pt x="2523" y="7458"/>
                    <a:pt x="703" y="9822"/>
                  </a:cubicBezTo>
                  <a:cubicBezTo>
                    <a:pt x="0" y="10743"/>
                    <a:pt x="1449" y="12164"/>
                    <a:pt x="2552" y="12164"/>
                  </a:cubicBezTo>
                  <a:cubicBezTo>
                    <a:pt x="2848" y="12164"/>
                    <a:pt x="3119" y="12062"/>
                    <a:pt x="3317" y="11820"/>
                  </a:cubicBezTo>
                  <a:cubicBezTo>
                    <a:pt x="4941" y="9831"/>
                    <a:pt x="10472" y="4594"/>
                    <a:pt x="12176" y="2694"/>
                  </a:cubicBezTo>
                  <a:cubicBezTo>
                    <a:pt x="12452" y="2391"/>
                    <a:pt x="12497" y="1936"/>
                    <a:pt x="12283" y="1579"/>
                  </a:cubicBezTo>
                  <a:cubicBezTo>
                    <a:pt x="11953" y="1017"/>
                    <a:pt x="11498" y="473"/>
                    <a:pt x="11016" y="152"/>
                  </a:cubicBezTo>
                  <a:cubicBezTo>
                    <a:pt x="10863" y="49"/>
                    <a:pt x="10688"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5"/>
            <p:cNvSpPr/>
            <p:nvPr/>
          </p:nvSpPr>
          <p:spPr>
            <a:xfrm>
              <a:off x="1886325" y="2163225"/>
              <a:ext cx="85225" cy="76150"/>
            </a:xfrm>
            <a:custGeom>
              <a:avLst/>
              <a:gdLst/>
              <a:ahLst/>
              <a:cxnLst/>
              <a:rect l="l" t="t" r="r" b="b"/>
              <a:pathLst>
                <a:path w="3409" h="3046" extrusionOk="0">
                  <a:moveTo>
                    <a:pt x="1463" y="0"/>
                  </a:moveTo>
                  <a:cubicBezTo>
                    <a:pt x="677" y="0"/>
                    <a:pt x="0" y="812"/>
                    <a:pt x="346" y="2332"/>
                  </a:cubicBezTo>
                  <a:cubicBezTo>
                    <a:pt x="457" y="2827"/>
                    <a:pt x="908" y="3046"/>
                    <a:pt x="1411" y="3046"/>
                  </a:cubicBezTo>
                  <a:cubicBezTo>
                    <a:pt x="2323" y="3046"/>
                    <a:pt x="3409" y="2327"/>
                    <a:pt x="2960" y="1235"/>
                  </a:cubicBezTo>
                  <a:cubicBezTo>
                    <a:pt x="2618" y="400"/>
                    <a:pt x="2014"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5"/>
            <p:cNvSpPr/>
            <p:nvPr/>
          </p:nvSpPr>
          <p:spPr>
            <a:xfrm>
              <a:off x="2063400" y="2405075"/>
              <a:ext cx="85375" cy="76225"/>
            </a:xfrm>
            <a:custGeom>
              <a:avLst/>
              <a:gdLst/>
              <a:ahLst/>
              <a:cxnLst/>
              <a:rect l="l" t="t" r="r" b="b"/>
              <a:pathLst>
                <a:path w="3415" h="3049" extrusionOk="0">
                  <a:moveTo>
                    <a:pt x="1462" y="0"/>
                  </a:moveTo>
                  <a:cubicBezTo>
                    <a:pt x="677" y="0"/>
                    <a:pt x="1" y="809"/>
                    <a:pt x="347" y="2329"/>
                  </a:cubicBezTo>
                  <a:cubicBezTo>
                    <a:pt x="461" y="2828"/>
                    <a:pt x="915" y="3048"/>
                    <a:pt x="1421" y="3048"/>
                  </a:cubicBezTo>
                  <a:cubicBezTo>
                    <a:pt x="2334" y="3048"/>
                    <a:pt x="3414" y="2328"/>
                    <a:pt x="2961"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5"/>
            <p:cNvSpPr/>
            <p:nvPr/>
          </p:nvSpPr>
          <p:spPr>
            <a:xfrm>
              <a:off x="1851050" y="2722775"/>
              <a:ext cx="341225" cy="77375"/>
            </a:xfrm>
            <a:custGeom>
              <a:avLst/>
              <a:gdLst/>
              <a:ahLst/>
              <a:cxnLst/>
              <a:rect l="l" t="t" r="r" b="b"/>
              <a:pathLst>
                <a:path w="13649" h="3095" extrusionOk="0">
                  <a:moveTo>
                    <a:pt x="12108" y="1"/>
                  </a:moveTo>
                  <a:cubicBezTo>
                    <a:pt x="12081" y="1"/>
                    <a:pt x="12054" y="2"/>
                    <a:pt x="12026" y="5"/>
                  </a:cubicBezTo>
                  <a:cubicBezTo>
                    <a:pt x="10987" y="109"/>
                    <a:pt x="8993" y="125"/>
                    <a:pt x="6936" y="125"/>
                  </a:cubicBezTo>
                  <a:cubicBezTo>
                    <a:pt x="5955" y="125"/>
                    <a:pt x="4961" y="122"/>
                    <a:pt x="4048" y="122"/>
                  </a:cubicBezTo>
                  <a:cubicBezTo>
                    <a:pt x="2765" y="122"/>
                    <a:pt x="1645" y="129"/>
                    <a:pt x="955" y="165"/>
                  </a:cubicBezTo>
                  <a:cubicBezTo>
                    <a:pt x="589" y="183"/>
                    <a:pt x="285" y="433"/>
                    <a:pt x="196" y="790"/>
                  </a:cubicBezTo>
                  <a:cubicBezTo>
                    <a:pt x="54" y="1334"/>
                    <a:pt x="0" y="1958"/>
                    <a:pt x="98" y="2449"/>
                  </a:cubicBezTo>
                  <a:cubicBezTo>
                    <a:pt x="168" y="2826"/>
                    <a:pt x="506" y="3092"/>
                    <a:pt x="891" y="3092"/>
                  </a:cubicBezTo>
                  <a:cubicBezTo>
                    <a:pt x="897" y="3092"/>
                    <a:pt x="904" y="3091"/>
                    <a:pt x="910" y="3091"/>
                  </a:cubicBezTo>
                  <a:cubicBezTo>
                    <a:pt x="1175" y="3090"/>
                    <a:pt x="1464" y="3089"/>
                    <a:pt x="1773" y="3089"/>
                  </a:cubicBezTo>
                  <a:cubicBezTo>
                    <a:pt x="2659" y="3089"/>
                    <a:pt x="3707" y="3094"/>
                    <a:pt x="4809" y="3094"/>
                  </a:cubicBezTo>
                  <a:cubicBezTo>
                    <a:pt x="7598" y="3094"/>
                    <a:pt x="10727" y="3063"/>
                    <a:pt x="12409" y="2842"/>
                  </a:cubicBezTo>
                  <a:cubicBezTo>
                    <a:pt x="13648" y="2684"/>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5"/>
            <p:cNvSpPr/>
            <p:nvPr/>
          </p:nvSpPr>
          <p:spPr>
            <a:xfrm>
              <a:off x="1980375" y="2634525"/>
              <a:ext cx="74275" cy="66375"/>
            </a:xfrm>
            <a:custGeom>
              <a:avLst/>
              <a:gdLst/>
              <a:ahLst/>
              <a:cxnLst/>
              <a:rect l="l" t="t" r="r" b="b"/>
              <a:pathLst>
                <a:path w="2971" h="2655" extrusionOk="0">
                  <a:moveTo>
                    <a:pt x="1274" y="1"/>
                  </a:moveTo>
                  <a:cubicBezTo>
                    <a:pt x="590" y="1"/>
                    <a:pt x="0" y="706"/>
                    <a:pt x="305" y="2027"/>
                  </a:cubicBezTo>
                  <a:cubicBezTo>
                    <a:pt x="403" y="2462"/>
                    <a:pt x="797" y="2654"/>
                    <a:pt x="1235" y="2654"/>
                  </a:cubicBezTo>
                  <a:cubicBezTo>
                    <a:pt x="2029" y="2654"/>
                    <a:pt x="2970" y="2026"/>
                    <a:pt x="2579" y="1072"/>
                  </a:cubicBezTo>
                  <a:cubicBezTo>
                    <a:pt x="2281" y="348"/>
                    <a:pt x="1755"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5"/>
            <p:cNvSpPr/>
            <p:nvPr/>
          </p:nvSpPr>
          <p:spPr>
            <a:xfrm>
              <a:off x="1980375" y="2826500"/>
              <a:ext cx="74275" cy="66425"/>
            </a:xfrm>
            <a:custGeom>
              <a:avLst/>
              <a:gdLst/>
              <a:ahLst/>
              <a:cxnLst/>
              <a:rect l="l" t="t" r="r" b="b"/>
              <a:pathLst>
                <a:path w="2971" h="2657" extrusionOk="0">
                  <a:moveTo>
                    <a:pt x="1272" y="0"/>
                  </a:moveTo>
                  <a:cubicBezTo>
                    <a:pt x="589" y="0"/>
                    <a:pt x="1" y="704"/>
                    <a:pt x="305" y="2029"/>
                  </a:cubicBezTo>
                  <a:cubicBezTo>
                    <a:pt x="403" y="2464"/>
                    <a:pt x="797" y="2656"/>
                    <a:pt x="1235" y="2656"/>
                  </a:cubicBezTo>
                  <a:cubicBezTo>
                    <a:pt x="2029" y="2656"/>
                    <a:pt x="2970" y="2028"/>
                    <a:pt x="2579" y="1074"/>
                  </a:cubicBezTo>
                  <a:cubicBezTo>
                    <a:pt x="2281" y="349"/>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5"/>
            <p:cNvSpPr/>
            <p:nvPr/>
          </p:nvSpPr>
          <p:spPr>
            <a:xfrm>
              <a:off x="2258500" y="2408200"/>
              <a:ext cx="347725" cy="351275"/>
            </a:xfrm>
            <a:custGeom>
              <a:avLst/>
              <a:gdLst/>
              <a:ahLst/>
              <a:cxnLst/>
              <a:rect l="l" t="t" r="r" b="b"/>
              <a:pathLst>
                <a:path w="13909" h="14051" extrusionOk="0">
                  <a:moveTo>
                    <a:pt x="6949" y="1"/>
                  </a:moveTo>
                  <a:cubicBezTo>
                    <a:pt x="6314" y="1"/>
                    <a:pt x="5663" y="55"/>
                    <a:pt x="5220" y="214"/>
                  </a:cubicBezTo>
                  <a:cubicBezTo>
                    <a:pt x="4872" y="339"/>
                    <a:pt x="4658" y="678"/>
                    <a:pt x="4684" y="1044"/>
                  </a:cubicBezTo>
                  <a:cubicBezTo>
                    <a:pt x="4791" y="2400"/>
                    <a:pt x="5452" y="4853"/>
                    <a:pt x="5300" y="5424"/>
                  </a:cubicBezTo>
                  <a:cubicBezTo>
                    <a:pt x="5184" y="5852"/>
                    <a:pt x="536" y="5772"/>
                    <a:pt x="268" y="6245"/>
                  </a:cubicBezTo>
                  <a:cubicBezTo>
                    <a:pt x="1" y="6700"/>
                    <a:pt x="331" y="7851"/>
                    <a:pt x="643" y="8636"/>
                  </a:cubicBezTo>
                  <a:cubicBezTo>
                    <a:pt x="775" y="8954"/>
                    <a:pt x="1083" y="9158"/>
                    <a:pt x="1420" y="9158"/>
                  </a:cubicBezTo>
                  <a:cubicBezTo>
                    <a:pt x="1470" y="9158"/>
                    <a:pt x="1520" y="9153"/>
                    <a:pt x="1571" y="9144"/>
                  </a:cubicBezTo>
                  <a:cubicBezTo>
                    <a:pt x="2748" y="8912"/>
                    <a:pt x="3837" y="8832"/>
                    <a:pt x="4756" y="8787"/>
                  </a:cubicBezTo>
                  <a:cubicBezTo>
                    <a:pt x="4766" y="8787"/>
                    <a:pt x="4777" y="8787"/>
                    <a:pt x="4787" y="8787"/>
                  </a:cubicBezTo>
                  <a:cubicBezTo>
                    <a:pt x="5254" y="8787"/>
                    <a:pt x="5630" y="9173"/>
                    <a:pt x="5612" y="9644"/>
                  </a:cubicBezTo>
                  <a:cubicBezTo>
                    <a:pt x="5567" y="10866"/>
                    <a:pt x="5452" y="12186"/>
                    <a:pt x="5648" y="13337"/>
                  </a:cubicBezTo>
                  <a:cubicBezTo>
                    <a:pt x="5710" y="13721"/>
                    <a:pt x="6040" y="14006"/>
                    <a:pt x="6424" y="14015"/>
                  </a:cubicBezTo>
                  <a:cubicBezTo>
                    <a:pt x="6833" y="14036"/>
                    <a:pt x="7262" y="14050"/>
                    <a:pt x="7699" y="14050"/>
                  </a:cubicBezTo>
                  <a:cubicBezTo>
                    <a:pt x="8015" y="14050"/>
                    <a:pt x="8336" y="14043"/>
                    <a:pt x="8654" y="14024"/>
                  </a:cubicBezTo>
                  <a:cubicBezTo>
                    <a:pt x="9073" y="14006"/>
                    <a:pt x="9395" y="13667"/>
                    <a:pt x="9430" y="13257"/>
                  </a:cubicBezTo>
                  <a:cubicBezTo>
                    <a:pt x="9502" y="12177"/>
                    <a:pt x="9421" y="10616"/>
                    <a:pt x="9252" y="9430"/>
                  </a:cubicBezTo>
                  <a:cubicBezTo>
                    <a:pt x="9183" y="8923"/>
                    <a:pt x="9578" y="8482"/>
                    <a:pt x="10077" y="8482"/>
                  </a:cubicBezTo>
                  <a:cubicBezTo>
                    <a:pt x="10096" y="8482"/>
                    <a:pt x="10116" y="8483"/>
                    <a:pt x="10135" y="8484"/>
                  </a:cubicBezTo>
                  <a:cubicBezTo>
                    <a:pt x="11107" y="8564"/>
                    <a:pt x="12133" y="8698"/>
                    <a:pt x="13052" y="8734"/>
                  </a:cubicBezTo>
                  <a:cubicBezTo>
                    <a:pt x="13063" y="8734"/>
                    <a:pt x="13073" y="8734"/>
                    <a:pt x="13083" y="8734"/>
                  </a:cubicBezTo>
                  <a:cubicBezTo>
                    <a:pt x="13542" y="8734"/>
                    <a:pt x="13908" y="8349"/>
                    <a:pt x="13900" y="7886"/>
                  </a:cubicBezTo>
                  <a:cubicBezTo>
                    <a:pt x="13882" y="7315"/>
                    <a:pt x="13793" y="6798"/>
                    <a:pt x="13703" y="6218"/>
                  </a:cubicBezTo>
                  <a:cubicBezTo>
                    <a:pt x="13641" y="5852"/>
                    <a:pt x="13347" y="5567"/>
                    <a:pt x="12981" y="5531"/>
                  </a:cubicBezTo>
                  <a:cubicBezTo>
                    <a:pt x="12094" y="5433"/>
                    <a:pt x="11123" y="5334"/>
                    <a:pt x="10233" y="5334"/>
                  </a:cubicBezTo>
                  <a:cubicBezTo>
                    <a:pt x="10075" y="5334"/>
                    <a:pt x="9921" y="5337"/>
                    <a:pt x="9769" y="5344"/>
                  </a:cubicBezTo>
                  <a:cubicBezTo>
                    <a:pt x="9753" y="5345"/>
                    <a:pt x="9737" y="5345"/>
                    <a:pt x="9722" y="5345"/>
                  </a:cubicBezTo>
                  <a:cubicBezTo>
                    <a:pt x="9279" y="5345"/>
                    <a:pt x="8921" y="4989"/>
                    <a:pt x="8904" y="4550"/>
                  </a:cubicBezTo>
                  <a:cubicBezTo>
                    <a:pt x="8868" y="3488"/>
                    <a:pt x="8752" y="1998"/>
                    <a:pt x="8645" y="785"/>
                  </a:cubicBezTo>
                  <a:cubicBezTo>
                    <a:pt x="8610" y="375"/>
                    <a:pt x="8279" y="63"/>
                    <a:pt x="7878" y="36"/>
                  </a:cubicBezTo>
                  <a:cubicBezTo>
                    <a:pt x="7592" y="15"/>
                    <a:pt x="7273" y="1"/>
                    <a:pt x="69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5"/>
            <p:cNvSpPr/>
            <p:nvPr/>
          </p:nvSpPr>
          <p:spPr>
            <a:xfrm>
              <a:off x="2363550" y="1837375"/>
              <a:ext cx="331450" cy="295725"/>
            </a:xfrm>
            <a:custGeom>
              <a:avLst/>
              <a:gdLst/>
              <a:ahLst/>
              <a:cxnLst/>
              <a:rect l="l" t="t" r="r" b="b"/>
              <a:pathLst>
                <a:path w="13258" h="11829" extrusionOk="0">
                  <a:moveTo>
                    <a:pt x="9564" y="1"/>
                  </a:moveTo>
                  <a:cubicBezTo>
                    <a:pt x="9349" y="1"/>
                    <a:pt x="9138" y="86"/>
                    <a:pt x="8984" y="245"/>
                  </a:cubicBezTo>
                  <a:cubicBezTo>
                    <a:pt x="8253" y="995"/>
                    <a:pt x="7467" y="1833"/>
                    <a:pt x="6897" y="2654"/>
                  </a:cubicBezTo>
                  <a:cubicBezTo>
                    <a:pt x="6734" y="2882"/>
                    <a:pt x="6482" y="3001"/>
                    <a:pt x="6225" y="3001"/>
                  </a:cubicBezTo>
                  <a:cubicBezTo>
                    <a:pt x="6060" y="3001"/>
                    <a:pt x="5892" y="2951"/>
                    <a:pt x="5746" y="2850"/>
                  </a:cubicBezTo>
                  <a:cubicBezTo>
                    <a:pt x="4889" y="2235"/>
                    <a:pt x="3658" y="1423"/>
                    <a:pt x="2641" y="772"/>
                  </a:cubicBezTo>
                  <a:cubicBezTo>
                    <a:pt x="2503" y="686"/>
                    <a:pt x="2351" y="645"/>
                    <a:pt x="2200" y="645"/>
                  </a:cubicBezTo>
                  <a:cubicBezTo>
                    <a:pt x="1971" y="645"/>
                    <a:pt x="1746" y="740"/>
                    <a:pt x="1580" y="923"/>
                  </a:cubicBezTo>
                  <a:cubicBezTo>
                    <a:pt x="1026" y="1557"/>
                    <a:pt x="331" y="2449"/>
                    <a:pt x="117" y="3118"/>
                  </a:cubicBezTo>
                  <a:cubicBezTo>
                    <a:pt x="1" y="3457"/>
                    <a:pt x="143" y="3831"/>
                    <a:pt x="447" y="4037"/>
                  </a:cubicBezTo>
                  <a:cubicBezTo>
                    <a:pt x="1571" y="4777"/>
                    <a:pt x="3899" y="5741"/>
                    <a:pt x="4247" y="6204"/>
                  </a:cubicBezTo>
                  <a:cubicBezTo>
                    <a:pt x="4515" y="6552"/>
                    <a:pt x="1642" y="10148"/>
                    <a:pt x="1847" y="10647"/>
                  </a:cubicBezTo>
                  <a:cubicBezTo>
                    <a:pt x="2052" y="11129"/>
                    <a:pt x="3150" y="11575"/>
                    <a:pt x="3953" y="11798"/>
                  </a:cubicBezTo>
                  <a:cubicBezTo>
                    <a:pt x="4026" y="11819"/>
                    <a:pt x="4100" y="11829"/>
                    <a:pt x="4173" y="11829"/>
                  </a:cubicBezTo>
                  <a:cubicBezTo>
                    <a:pt x="4476" y="11829"/>
                    <a:pt x="4764" y="11659"/>
                    <a:pt x="4907" y="11379"/>
                  </a:cubicBezTo>
                  <a:cubicBezTo>
                    <a:pt x="5442" y="10317"/>
                    <a:pt x="6031" y="9407"/>
                    <a:pt x="6558" y="8667"/>
                  </a:cubicBezTo>
                  <a:cubicBezTo>
                    <a:pt x="6718" y="8440"/>
                    <a:pt x="6970" y="8320"/>
                    <a:pt x="7225" y="8320"/>
                  </a:cubicBezTo>
                  <a:cubicBezTo>
                    <a:pt x="7411" y="8320"/>
                    <a:pt x="7599" y="8383"/>
                    <a:pt x="7753" y="8515"/>
                  </a:cubicBezTo>
                  <a:cubicBezTo>
                    <a:pt x="8681" y="9291"/>
                    <a:pt x="9653" y="10174"/>
                    <a:pt x="10661" y="10718"/>
                  </a:cubicBezTo>
                  <a:cubicBezTo>
                    <a:pt x="10782" y="10785"/>
                    <a:pt x="10913" y="10817"/>
                    <a:pt x="11044" y="10817"/>
                  </a:cubicBezTo>
                  <a:cubicBezTo>
                    <a:pt x="11281" y="10817"/>
                    <a:pt x="11514" y="10712"/>
                    <a:pt x="11669" y="10522"/>
                  </a:cubicBezTo>
                  <a:cubicBezTo>
                    <a:pt x="12115" y="9987"/>
                    <a:pt x="12597" y="9398"/>
                    <a:pt x="13025" y="8774"/>
                  </a:cubicBezTo>
                  <a:cubicBezTo>
                    <a:pt x="13257" y="8435"/>
                    <a:pt x="13195" y="7980"/>
                    <a:pt x="12891" y="7712"/>
                  </a:cubicBezTo>
                  <a:cubicBezTo>
                    <a:pt x="12098" y="6998"/>
                    <a:pt x="10813" y="6115"/>
                    <a:pt x="9787" y="5526"/>
                  </a:cubicBezTo>
                  <a:cubicBezTo>
                    <a:pt x="9323" y="5268"/>
                    <a:pt x="9225" y="4652"/>
                    <a:pt x="9582" y="4260"/>
                  </a:cubicBezTo>
                  <a:cubicBezTo>
                    <a:pt x="10224" y="3546"/>
                    <a:pt x="10956" y="2823"/>
                    <a:pt x="11535" y="2128"/>
                  </a:cubicBezTo>
                  <a:cubicBezTo>
                    <a:pt x="11830" y="1771"/>
                    <a:pt x="11759" y="1227"/>
                    <a:pt x="11384" y="950"/>
                  </a:cubicBezTo>
                  <a:cubicBezTo>
                    <a:pt x="10929" y="620"/>
                    <a:pt x="10465" y="379"/>
                    <a:pt x="9956" y="102"/>
                  </a:cubicBezTo>
                  <a:cubicBezTo>
                    <a:pt x="9833"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5"/>
            <p:cNvSpPr/>
            <p:nvPr/>
          </p:nvSpPr>
          <p:spPr>
            <a:xfrm>
              <a:off x="1478800" y="1855850"/>
              <a:ext cx="441175" cy="378350"/>
            </a:xfrm>
            <a:custGeom>
              <a:avLst/>
              <a:gdLst/>
              <a:ahLst/>
              <a:cxnLst/>
              <a:rect l="l" t="t" r="r" b="b"/>
              <a:pathLst>
                <a:path w="17647" h="15134" extrusionOk="0">
                  <a:moveTo>
                    <a:pt x="13770" y="0"/>
                  </a:moveTo>
                  <a:cubicBezTo>
                    <a:pt x="11890" y="0"/>
                    <a:pt x="9687" y="69"/>
                    <a:pt x="9145" y="291"/>
                  </a:cubicBezTo>
                  <a:cubicBezTo>
                    <a:pt x="8271" y="657"/>
                    <a:pt x="8074" y="7366"/>
                    <a:pt x="7432" y="11621"/>
                  </a:cubicBezTo>
                  <a:cubicBezTo>
                    <a:pt x="7408" y="11801"/>
                    <a:pt x="7264" y="11895"/>
                    <a:pt x="7120" y="11895"/>
                  </a:cubicBezTo>
                  <a:cubicBezTo>
                    <a:pt x="6992" y="11895"/>
                    <a:pt x="6863" y="11821"/>
                    <a:pt x="6816" y="11666"/>
                  </a:cubicBezTo>
                  <a:cubicBezTo>
                    <a:pt x="5969" y="8873"/>
                    <a:pt x="5773" y="7767"/>
                    <a:pt x="4666" y="5358"/>
                  </a:cubicBezTo>
                  <a:cubicBezTo>
                    <a:pt x="4515" y="5019"/>
                    <a:pt x="4176" y="4805"/>
                    <a:pt x="3801" y="4805"/>
                  </a:cubicBezTo>
                  <a:cubicBezTo>
                    <a:pt x="2392" y="4823"/>
                    <a:pt x="884" y="5233"/>
                    <a:pt x="224" y="6536"/>
                  </a:cubicBezTo>
                  <a:cubicBezTo>
                    <a:pt x="1" y="7178"/>
                    <a:pt x="233" y="7571"/>
                    <a:pt x="536" y="8026"/>
                  </a:cubicBezTo>
                  <a:cubicBezTo>
                    <a:pt x="639" y="8185"/>
                    <a:pt x="810" y="8268"/>
                    <a:pt x="985" y="8268"/>
                  </a:cubicBezTo>
                  <a:cubicBezTo>
                    <a:pt x="1113" y="8268"/>
                    <a:pt x="1242" y="8223"/>
                    <a:pt x="1348" y="8133"/>
                  </a:cubicBezTo>
                  <a:cubicBezTo>
                    <a:pt x="2005" y="7561"/>
                    <a:pt x="2809" y="7173"/>
                    <a:pt x="3242" y="7173"/>
                  </a:cubicBezTo>
                  <a:cubicBezTo>
                    <a:pt x="3397" y="7173"/>
                    <a:pt x="3505" y="7222"/>
                    <a:pt x="3542" y="7330"/>
                  </a:cubicBezTo>
                  <a:cubicBezTo>
                    <a:pt x="4238" y="9239"/>
                    <a:pt x="5139" y="13485"/>
                    <a:pt x="5728" y="14654"/>
                  </a:cubicBezTo>
                  <a:cubicBezTo>
                    <a:pt x="5886" y="14960"/>
                    <a:pt x="6550" y="15134"/>
                    <a:pt x="7240" y="15134"/>
                  </a:cubicBezTo>
                  <a:cubicBezTo>
                    <a:pt x="7956" y="15134"/>
                    <a:pt x="8699" y="14947"/>
                    <a:pt x="8931" y="14529"/>
                  </a:cubicBezTo>
                  <a:cubicBezTo>
                    <a:pt x="10403" y="11862"/>
                    <a:pt x="10358" y="6242"/>
                    <a:pt x="11107" y="2852"/>
                  </a:cubicBezTo>
                  <a:cubicBezTo>
                    <a:pt x="11206" y="2397"/>
                    <a:pt x="11598" y="2075"/>
                    <a:pt x="12053" y="2058"/>
                  </a:cubicBezTo>
                  <a:lnTo>
                    <a:pt x="14319" y="1995"/>
                  </a:lnTo>
                  <a:cubicBezTo>
                    <a:pt x="14819" y="2147"/>
                    <a:pt x="15068" y="2736"/>
                    <a:pt x="15184" y="3199"/>
                  </a:cubicBezTo>
                  <a:cubicBezTo>
                    <a:pt x="15262" y="3535"/>
                    <a:pt x="15571" y="3762"/>
                    <a:pt x="15913" y="3762"/>
                  </a:cubicBezTo>
                  <a:cubicBezTo>
                    <a:pt x="15926" y="3762"/>
                    <a:pt x="15939" y="3762"/>
                    <a:pt x="15952" y="3762"/>
                  </a:cubicBezTo>
                  <a:cubicBezTo>
                    <a:pt x="16255" y="3744"/>
                    <a:pt x="16594" y="3726"/>
                    <a:pt x="16888" y="3708"/>
                  </a:cubicBezTo>
                  <a:cubicBezTo>
                    <a:pt x="17317" y="3681"/>
                    <a:pt x="17647" y="3307"/>
                    <a:pt x="17602" y="2887"/>
                  </a:cubicBezTo>
                  <a:cubicBezTo>
                    <a:pt x="17513" y="2156"/>
                    <a:pt x="17272" y="1487"/>
                    <a:pt x="17040" y="987"/>
                  </a:cubicBezTo>
                  <a:cubicBezTo>
                    <a:pt x="16790" y="416"/>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5"/>
            <p:cNvSpPr/>
            <p:nvPr/>
          </p:nvSpPr>
          <p:spPr>
            <a:xfrm>
              <a:off x="2029225" y="1658500"/>
              <a:ext cx="341250" cy="77525"/>
            </a:xfrm>
            <a:custGeom>
              <a:avLst/>
              <a:gdLst/>
              <a:ahLst/>
              <a:cxnLst/>
              <a:rect l="l" t="t" r="r" b="b"/>
              <a:pathLst>
                <a:path w="13650" h="3101" extrusionOk="0">
                  <a:moveTo>
                    <a:pt x="12109" y="1"/>
                  </a:moveTo>
                  <a:cubicBezTo>
                    <a:pt x="12082" y="1"/>
                    <a:pt x="12054" y="2"/>
                    <a:pt x="12026" y="5"/>
                  </a:cubicBezTo>
                  <a:cubicBezTo>
                    <a:pt x="10992" y="109"/>
                    <a:pt x="9000" y="125"/>
                    <a:pt x="6943" y="125"/>
                  </a:cubicBezTo>
                  <a:cubicBezTo>
                    <a:pt x="5963" y="125"/>
                    <a:pt x="4968" y="122"/>
                    <a:pt x="4055" y="122"/>
                  </a:cubicBezTo>
                  <a:cubicBezTo>
                    <a:pt x="2771" y="122"/>
                    <a:pt x="1649" y="129"/>
                    <a:pt x="955" y="165"/>
                  </a:cubicBezTo>
                  <a:cubicBezTo>
                    <a:pt x="599" y="192"/>
                    <a:pt x="286" y="442"/>
                    <a:pt x="197" y="790"/>
                  </a:cubicBezTo>
                  <a:cubicBezTo>
                    <a:pt x="54" y="1334"/>
                    <a:pt x="1" y="1958"/>
                    <a:pt x="99" y="2449"/>
                  </a:cubicBezTo>
                  <a:cubicBezTo>
                    <a:pt x="179" y="2833"/>
                    <a:pt x="527" y="3100"/>
                    <a:pt x="920" y="3100"/>
                  </a:cubicBezTo>
                  <a:cubicBezTo>
                    <a:pt x="1218" y="3098"/>
                    <a:pt x="1547" y="3098"/>
                    <a:pt x="1901"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5"/>
            <p:cNvSpPr/>
            <p:nvPr/>
          </p:nvSpPr>
          <p:spPr>
            <a:xfrm>
              <a:off x="1961200" y="1302100"/>
              <a:ext cx="257550" cy="77550"/>
            </a:xfrm>
            <a:custGeom>
              <a:avLst/>
              <a:gdLst/>
              <a:ahLst/>
              <a:cxnLst/>
              <a:rect l="l" t="t" r="r" b="b"/>
              <a:pathLst>
                <a:path w="10302" h="3102" extrusionOk="0">
                  <a:moveTo>
                    <a:pt x="9145" y="1"/>
                  </a:moveTo>
                  <a:cubicBezTo>
                    <a:pt x="9125" y="1"/>
                    <a:pt x="9104" y="2"/>
                    <a:pt x="9083" y="5"/>
                  </a:cubicBezTo>
                  <a:cubicBezTo>
                    <a:pt x="8277" y="112"/>
                    <a:pt x="6703" y="127"/>
                    <a:pt x="5099" y="127"/>
                  </a:cubicBezTo>
                  <a:cubicBezTo>
                    <a:pt x="4501" y="127"/>
                    <a:pt x="3899" y="125"/>
                    <a:pt x="3331" y="125"/>
                  </a:cubicBezTo>
                  <a:cubicBezTo>
                    <a:pt x="2250" y="125"/>
                    <a:pt x="1292" y="132"/>
                    <a:pt x="724" y="174"/>
                  </a:cubicBezTo>
                  <a:cubicBezTo>
                    <a:pt x="447" y="192"/>
                    <a:pt x="215" y="442"/>
                    <a:pt x="153" y="790"/>
                  </a:cubicBezTo>
                  <a:cubicBezTo>
                    <a:pt x="46" y="1343"/>
                    <a:pt x="1" y="1959"/>
                    <a:pt x="72" y="2449"/>
                  </a:cubicBezTo>
                  <a:cubicBezTo>
                    <a:pt x="135" y="2833"/>
                    <a:pt x="394" y="3101"/>
                    <a:pt x="697" y="3101"/>
                  </a:cubicBezTo>
                  <a:cubicBezTo>
                    <a:pt x="920" y="3099"/>
                    <a:pt x="1166" y="3098"/>
                    <a:pt x="1430" y="3098"/>
                  </a:cubicBezTo>
                  <a:cubicBezTo>
                    <a:pt x="2021" y="3098"/>
                    <a:pt x="2703" y="3101"/>
                    <a:pt x="3421" y="3101"/>
                  </a:cubicBezTo>
                  <a:cubicBezTo>
                    <a:pt x="5576" y="3101"/>
                    <a:pt x="8056" y="3073"/>
                    <a:pt x="9368" y="2851"/>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5"/>
            <p:cNvSpPr/>
            <p:nvPr/>
          </p:nvSpPr>
          <p:spPr>
            <a:xfrm>
              <a:off x="2661825" y="1112900"/>
              <a:ext cx="312625" cy="304100"/>
            </a:xfrm>
            <a:custGeom>
              <a:avLst/>
              <a:gdLst/>
              <a:ahLst/>
              <a:cxnLst/>
              <a:rect l="l" t="t" r="r" b="b"/>
              <a:pathLst>
                <a:path w="12505" h="12164" extrusionOk="0">
                  <a:moveTo>
                    <a:pt x="10524" y="0"/>
                  </a:moveTo>
                  <a:cubicBezTo>
                    <a:pt x="10273" y="0"/>
                    <a:pt x="10022" y="103"/>
                    <a:pt x="9837" y="293"/>
                  </a:cubicBezTo>
                  <a:cubicBezTo>
                    <a:pt x="7464" y="2684"/>
                    <a:pt x="2522" y="7457"/>
                    <a:pt x="711" y="9830"/>
                  </a:cubicBezTo>
                  <a:cubicBezTo>
                    <a:pt x="0" y="10744"/>
                    <a:pt x="1453" y="12163"/>
                    <a:pt x="2558" y="12163"/>
                  </a:cubicBezTo>
                  <a:cubicBezTo>
                    <a:pt x="2855" y="12163"/>
                    <a:pt x="3126" y="12061"/>
                    <a:pt x="3325" y="11819"/>
                  </a:cubicBezTo>
                  <a:cubicBezTo>
                    <a:pt x="4948" y="9830"/>
                    <a:pt x="10479" y="4593"/>
                    <a:pt x="12174" y="2702"/>
                  </a:cubicBezTo>
                  <a:cubicBezTo>
                    <a:pt x="12451" y="2390"/>
                    <a:pt x="12504" y="1935"/>
                    <a:pt x="12290" y="1578"/>
                  </a:cubicBezTo>
                  <a:cubicBezTo>
                    <a:pt x="11960" y="1025"/>
                    <a:pt x="11496" y="472"/>
                    <a:pt x="11023" y="151"/>
                  </a:cubicBezTo>
                  <a:cubicBezTo>
                    <a:pt x="10871" y="49"/>
                    <a:pt x="10697" y="0"/>
                    <a:pt x="10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5"/>
            <p:cNvSpPr/>
            <p:nvPr/>
          </p:nvSpPr>
          <p:spPr>
            <a:xfrm>
              <a:off x="2657950" y="1658500"/>
              <a:ext cx="341450" cy="77525"/>
            </a:xfrm>
            <a:custGeom>
              <a:avLst/>
              <a:gdLst/>
              <a:ahLst/>
              <a:cxnLst/>
              <a:rect l="l" t="t" r="r" b="b"/>
              <a:pathLst>
                <a:path w="13658" h="3101" extrusionOk="0">
                  <a:moveTo>
                    <a:pt x="12118" y="1"/>
                  </a:moveTo>
                  <a:cubicBezTo>
                    <a:pt x="12090" y="1"/>
                    <a:pt x="12063" y="2"/>
                    <a:pt x="12035" y="5"/>
                  </a:cubicBezTo>
                  <a:cubicBezTo>
                    <a:pt x="10996" y="109"/>
                    <a:pt x="9002" y="125"/>
                    <a:pt x="6945" y="125"/>
                  </a:cubicBezTo>
                  <a:cubicBezTo>
                    <a:pt x="5965" y="125"/>
                    <a:pt x="4970" y="122"/>
                    <a:pt x="4057" y="122"/>
                  </a:cubicBezTo>
                  <a:cubicBezTo>
                    <a:pt x="2775" y="122"/>
                    <a:pt x="1654" y="129"/>
                    <a:pt x="964" y="165"/>
                  </a:cubicBezTo>
                  <a:cubicBezTo>
                    <a:pt x="598" y="192"/>
                    <a:pt x="286" y="442"/>
                    <a:pt x="206" y="790"/>
                  </a:cubicBezTo>
                  <a:cubicBezTo>
                    <a:pt x="63" y="1334"/>
                    <a:pt x="0" y="1958"/>
                    <a:pt x="98" y="2449"/>
                  </a:cubicBezTo>
                  <a:cubicBezTo>
                    <a:pt x="179" y="2833"/>
                    <a:pt x="527" y="3100"/>
                    <a:pt x="919" y="3100"/>
                  </a:cubicBezTo>
                  <a:cubicBezTo>
                    <a:pt x="1217" y="3098"/>
                    <a:pt x="1546" y="3098"/>
                    <a:pt x="1900" y="3098"/>
                  </a:cubicBezTo>
                  <a:cubicBezTo>
                    <a:pt x="2655" y="3098"/>
                    <a:pt x="3522" y="3101"/>
                    <a:pt x="4436" y="3101"/>
                  </a:cubicBezTo>
                  <a:cubicBezTo>
                    <a:pt x="7315" y="3101"/>
                    <a:pt x="10660" y="3073"/>
                    <a:pt x="12418" y="2842"/>
                  </a:cubicBezTo>
                  <a:cubicBezTo>
                    <a:pt x="13658" y="2684"/>
                    <a:pt x="13335" y="1"/>
                    <a:pt x="12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5"/>
            <p:cNvSpPr/>
            <p:nvPr/>
          </p:nvSpPr>
          <p:spPr>
            <a:xfrm>
              <a:off x="1256275" y="1340800"/>
              <a:ext cx="85450" cy="76225"/>
            </a:xfrm>
            <a:custGeom>
              <a:avLst/>
              <a:gdLst/>
              <a:ahLst/>
              <a:cxnLst/>
              <a:rect l="l" t="t" r="r" b="b"/>
              <a:pathLst>
                <a:path w="3418" h="3049" extrusionOk="0">
                  <a:moveTo>
                    <a:pt x="1463" y="0"/>
                  </a:moveTo>
                  <a:cubicBezTo>
                    <a:pt x="677" y="0"/>
                    <a:pt x="1" y="809"/>
                    <a:pt x="346" y="2329"/>
                  </a:cubicBezTo>
                  <a:cubicBezTo>
                    <a:pt x="461" y="2828"/>
                    <a:pt x="915" y="3048"/>
                    <a:pt x="1421" y="3048"/>
                  </a:cubicBezTo>
                  <a:cubicBezTo>
                    <a:pt x="2335" y="3048"/>
                    <a:pt x="3417" y="2328"/>
                    <a:pt x="2969" y="1231"/>
                  </a:cubicBezTo>
                  <a:cubicBezTo>
                    <a:pt x="2623" y="399"/>
                    <a:pt x="2016"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5"/>
            <p:cNvSpPr/>
            <p:nvPr/>
          </p:nvSpPr>
          <p:spPr>
            <a:xfrm>
              <a:off x="1173250" y="1570250"/>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25"/>
            <p:cNvSpPr/>
            <p:nvPr/>
          </p:nvSpPr>
          <p:spPr>
            <a:xfrm>
              <a:off x="1173250" y="1762275"/>
              <a:ext cx="74400" cy="66375"/>
            </a:xfrm>
            <a:custGeom>
              <a:avLst/>
              <a:gdLst/>
              <a:ahLst/>
              <a:cxnLst/>
              <a:rect l="l" t="t" r="r" b="b"/>
              <a:pathLst>
                <a:path w="2976" h="2655" extrusionOk="0">
                  <a:moveTo>
                    <a:pt x="1274" y="1"/>
                  </a:moveTo>
                  <a:cubicBezTo>
                    <a:pt x="590" y="1"/>
                    <a:pt x="0" y="706"/>
                    <a:pt x="304" y="2027"/>
                  </a:cubicBezTo>
                  <a:cubicBezTo>
                    <a:pt x="403" y="2462"/>
                    <a:pt x="797" y="2654"/>
                    <a:pt x="1237" y="2654"/>
                  </a:cubicBezTo>
                  <a:cubicBezTo>
                    <a:pt x="2033" y="2654"/>
                    <a:pt x="2976" y="2026"/>
                    <a:pt x="2579" y="1072"/>
                  </a:cubicBezTo>
                  <a:cubicBezTo>
                    <a:pt x="2281" y="348"/>
                    <a:pt x="1754" y="1"/>
                    <a:pt x="1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25"/>
            <p:cNvSpPr/>
            <p:nvPr/>
          </p:nvSpPr>
          <p:spPr>
            <a:xfrm>
              <a:off x="1451600" y="1343925"/>
              <a:ext cx="347700" cy="351300"/>
            </a:xfrm>
            <a:custGeom>
              <a:avLst/>
              <a:gdLst/>
              <a:ahLst/>
              <a:cxnLst/>
              <a:rect l="l" t="t" r="r" b="b"/>
              <a:pathLst>
                <a:path w="13908" h="14052" extrusionOk="0">
                  <a:moveTo>
                    <a:pt x="6940" y="1"/>
                  </a:moveTo>
                  <a:cubicBezTo>
                    <a:pt x="6305" y="1"/>
                    <a:pt x="5654" y="55"/>
                    <a:pt x="5210" y="214"/>
                  </a:cubicBezTo>
                  <a:cubicBezTo>
                    <a:pt x="4871" y="339"/>
                    <a:pt x="4657" y="687"/>
                    <a:pt x="4684" y="1044"/>
                  </a:cubicBezTo>
                  <a:cubicBezTo>
                    <a:pt x="4782" y="2400"/>
                    <a:pt x="5442" y="4853"/>
                    <a:pt x="5291" y="5424"/>
                  </a:cubicBezTo>
                  <a:cubicBezTo>
                    <a:pt x="5175" y="5852"/>
                    <a:pt x="536" y="5772"/>
                    <a:pt x="259" y="6254"/>
                  </a:cubicBezTo>
                  <a:cubicBezTo>
                    <a:pt x="0" y="6700"/>
                    <a:pt x="322" y="7860"/>
                    <a:pt x="634" y="8636"/>
                  </a:cubicBezTo>
                  <a:cubicBezTo>
                    <a:pt x="765" y="8961"/>
                    <a:pt x="1072" y="9158"/>
                    <a:pt x="1407" y="9158"/>
                  </a:cubicBezTo>
                  <a:cubicBezTo>
                    <a:pt x="1458" y="9158"/>
                    <a:pt x="1510" y="9154"/>
                    <a:pt x="1562" y="9144"/>
                  </a:cubicBezTo>
                  <a:cubicBezTo>
                    <a:pt x="2739" y="8921"/>
                    <a:pt x="3828" y="8832"/>
                    <a:pt x="4746" y="8787"/>
                  </a:cubicBezTo>
                  <a:cubicBezTo>
                    <a:pt x="4757" y="8787"/>
                    <a:pt x="4767" y="8787"/>
                    <a:pt x="4778" y="8787"/>
                  </a:cubicBezTo>
                  <a:cubicBezTo>
                    <a:pt x="5246" y="8787"/>
                    <a:pt x="5629" y="9173"/>
                    <a:pt x="5603" y="9644"/>
                  </a:cubicBezTo>
                  <a:cubicBezTo>
                    <a:pt x="5558" y="10866"/>
                    <a:pt x="5451" y="12195"/>
                    <a:pt x="5639" y="13337"/>
                  </a:cubicBezTo>
                  <a:cubicBezTo>
                    <a:pt x="5701" y="13721"/>
                    <a:pt x="6031" y="14006"/>
                    <a:pt x="6415" y="14024"/>
                  </a:cubicBezTo>
                  <a:cubicBezTo>
                    <a:pt x="6809" y="14039"/>
                    <a:pt x="7223" y="14051"/>
                    <a:pt x="7646" y="14051"/>
                  </a:cubicBezTo>
                  <a:cubicBezTo>
                    <a:pt x="7978" y="14051"/>
                    <a:pt x="8316" y="14044"/>
                    <a:pt x="8654" y="14024"/>
                  </a:cubicBezTo>
                  <a:cubicBezTo>
                    <a:pt x="9064" y="14006"/>
                    <a:pt x="9394" y="13676"/>
                    <a:pt x="9421" y="13257"/>
                  </a:cubicBezTo>
                  <a:cubicBezTo>
                    <a:pt x="9501" y="12186"/>
                    <a:pt x="9412" y="10616"/>
                    <a:pt x="9243" y="9430"/>
                  </a:cubicBezTo>
                  <a:cubicBezTo>
                    <a:pt x="9174" y="8923"/>
                    <a:pt x="9568" y="8482"/>
                    <a:pt x="10076" y="8482"/>
                  </a:cubicBezTo>
                  <a:cubicBezTo>
                    <a:pt x="10095" y="8482"/>
                    <a:pt x="10115" y="8483"/>
                    <a:pt x="10135" y="8484"/>
                  </a:cubicBezTo>
                  <a:cubicBezTo>
                    <a:pt x="11098" y="8564"/>
                    <a:pt x="12124" y="8698"/>
                    <a:pt x="13043" y="8734"/>
                  </a:cubicBezTo>
                  <a:cubicBezTo>
                    <a:pt x="13053" y="8734"/>
                    <a:pt x="13064" y="8734"/>
                    <a:pt x="13074" y="8734"/>
                  </a:cubicBezTo>
                  <a:cubicBezTo>
                    <a:pt x="13533" y="8734"/>
                    <a:pt x="13908" y="8349"/>
                    <a:pt x="13890" y="7886"/>
                  </a:cubicBezTo>
                  <a:cubicBezTo>
                    <a:pt x="13873" y="7315"/>
                    <a:pt x="13783" y="6798"/>
                    <a:pt x="13694" y="6227"/>
                  </a:cubicBezTo>
                  <a:cubicBezTo>
                    <a:pt x="13632" y="5852"/>
                    <a:pt x="13337" y="5576"/>
                    <a:pt x="12972" y="5531"/>
                  </a:cubicBezTo>
                  <a:cubicBezTo>
                    <a:pt x="12085" y="5433"/>
                    <a:pt x="11114" y="5334"/>
                    <a:pt x="10224" y="5334"/>
                  </a:cubicBezTo>
                  <a:cubicBezTo>
                    <a:pt x="10066" y="5334"/>
                    <a:pt x="9911" y="5337"/>
                    <a:pt x="9760" y="5344"/>
                  </a:cubicBezTo>
                  <a:cubicBezTo>
                    <a:pt x="9744" y="5345"/>
                    <a:pt x="9728" y="5345"/>
                    <a:pt x="9712" y="5345"/>
                  </a:cubicBezTo>
                  <a:cubicBezTo>
                    <a:pt x="9278" y="5345"/>
                    <a:pt x="8912" y="4997"/>
                    <a:pt x="8904" y="4550"/>
                  </a:cubicBezTo>
                  <a:cubicBezTo>
                    <a:pt x="8859" y="3488"/>
                    <a:pt x="8752" y="2007"/>
                    <a:pt x="8636" y="785"/>
                  </a:cubicBezTo>
                  <a:cubicBezTo>
                    <a:pt x="8600" y="384"/>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5"/>
            <p:cNvSpPr/>
            <p:nvPr/>
          </p:nvSpPr>
          <p:spPr>
            <a:xfrm>
              <a:off x="1222100" y="4851100"/>
              <a:ext cx="341250" cy="77525"/>
            </a:xfrm>
            <a:custGeom>
              <a:avLst/>
              <a:gdLst/>
              <a:ahLst/>
              <a:cxnLst/>
              <a:rect l="l" t="t" r="r" b="b"/>
              <a:pathLst>
                <a:path w="13650" h="3101" extrusionOk="0">
                  <a:moveTo>
                    <a:pt x="12117" y="1"/>
                  </a:moveTo>
                  <a:cubicBezTo>
                    <a:pt x="12090" y="1"/>
                    <a:pt x="12063" y="2"/>
                    <a:pt x="12035" y="5"/>
                  </a:cubicBezTo>
                  <a:cubicBezTo>
                    <a:pt x="10964" y="112"/>
                    <a:pt x="8880" y="126"/>
                    <a:pt x="6756" y="126"/>
                  </a:cubicBezTo>
                  <a:cubicBezTo>
                    <a:pt x="5964" y="126"/>
                    <a:pt x="5167" y="124"/>
                    <a:pt x="4414" y="124"/>
                  </a:cubicBezTo>
                  <a:cubicBezTo>
                    <a:pt x="2982" y="124"/>
                    <a:pt x="1712" y="132"/>
                    <a:pt x="955" y="174"/>
                  </a:cubicBezTo>
                  <a:cubicBezTo>
                    <a:pt x="598" y="192"/>
                    <a:pt x="286" y="442"/>
                    <a:pt x="197" y="790"/>
                  </a:cubicBezTo>
                  <a:cubicBezTo>
                    <a:pt x="63" y="1343"/>
                    <a:pt x="1" y="1958"/>
                    <a:pt x="99" y="2449"/>
                  </a:cubicBezTo>
                  <a:cubicBezTo>
                    <a:pt x="179" y="2833"/>
                    <a:pt x="527" y="3100"/>
                    <a:pt x="920" y="3100"/>
                  </a:cubicBezTo>
                  <a:cubicBezTo>
                    <a:pt x="1215" y="3099"/>
                    <a:pt x="1542" y="3098"/>
                    <a:pt x="1892" y="3098"/>
                  </a:cubicBezTo>
                  <a:cubicBezTo>
                    <a:pt x="2675" y="3098"/>
                    <a:pt x="3579" y="3101"/>
                    <a:pt x="4530" y="3101"/>
                  </a:cubicBezTo>
                  <a:cubicBezTo>
                    <a:pt x="7386" y="3101"/>
                    <a:pt x="10671" y="3073"/>
                    <a:pt x="12410" y="2851"/>
                  </a:cubicBezTo>
                  <a:cubicBezTo>
                    <a:pt x="13649" y="2685"/>
                    <a:pt x="13326" y="1"/>
                    <a:pt x="12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5"/>
            <p:cNvSpPr/>
            <p:nvPr/>
          </p:nvSpPr>
          <p:spPr>
            <a:xfrm>
              <a:off x="1154075" y="4494925"/>
              <a:ext cx="257750" cy="77375"/>
            </a:xfrm>
            <a:custGeom>
              <a:avLst/>
              <a:gdLst/>
              <a:ahLst/>
              <a:cxnLst/>
              <a:rect l="l" t="t" r="r" b="b"/>
              <a:pathLst>
                <a:path w="10310" h="3095" extrusionOk="0">
                  <a:moveTo>
                    <a:pt x="9149" y="0"/>
                  </a:moveTo>
                  <a:cubicBezTo>
                    <a:pt x="9127" y="0"/>
                    <a:pt x="9105" y="2"/>
                    <a:pt x="9082" y="5"/>
                  </a:cubicBezTo>
                  <a:cubicBezTo>
                    <a:pt x="8327" y="105"/>
                    <a:pt x="6898" y="123"/>
                    <a:pt x="5402" y="123"/>
                  </a:cubicBezTo>
                  <a:cubicBezTo>
                    <a:pt x="4619" y="123"/>
                    <a:pt x="3817" y="118"/>
                    <a:pt x="3084" y="118"/>
                  </a:cubicBezTo>
                  <a:cubicBezTo>
                    <a:pt x="2106" y="118"/>
                    <a:pt x="1251" y="126"/>
                    <a:pt x="723" y="165"/>
                  </a:cubicBezTo>
                  <a:cubicBezTo>
                    <a:pt x="456" y="183"/>
                    <a:pt x="224" y="433"/>
                    <a:pt x="152" y="781"/>
                  </a:cubicBezTo>
                  <a:cubicBezTo>
                    <a:pt x="45" y="1334"/>
                    <a:pt x="1" y="1959"/>
                    <a:pt x="81" y="2440"/>
                  </a:cubicBezTo>
                  <a:cubicBezTo>
                    <a:pt x="135" y="2824"/>
                    <a:pt x="402" y="3092"/>
                    <a:pt x="697" y="3092"/>
                  </a:cubicBezTo>
                  <a:cubicBezTo>
                    <a:pt x="895" y="3090"/>
                    <a:pt x="1113" y="3089"/>
                    <a:pt x="1346" y="3089"/>
                  </a:cubicBezTo>
                  <a:cubicBezTo>
                    <a:pt x="2012" y="3089"/>
                    <a:pt x="2803" y="3094"/>
                    <a:pt x="3634" y="3094"/>
                  </a:cubicBezTo>
                  <a:cubicBezTo>
                    <a:pt x="5738" y="3094"/>
                    <a:pt x="8102" y="3063"/>
                    <a:pt x="9377" y="2842"/>
                  </a:cubicBezTo>
                  <a:cubicBezTo>
                    <a:pt x="10309" y="2676"/>
                    <a:pt x="10067" y="0"/>
                    <a:pt x="9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5"/>
            <p:cNvSpPr/>
            <p:nvPr/>
          </p:nvSpPr>
          <p:spPr>
            <a:xfrm>
              <a:off x="1154075" y="4383875"/>
              <a:ext cx="257775" cy="77575"/>
            </a:xfrm>
            <a:custGeom>
              <a:avLst/>
              <a:gdLst/>
              <a:ahLst/>
              <a:cxnLst/>
              <a:rect l="l" t="t" r="r" b="b"/>
              <a:pathLst>
                <a:path w="10311" h="3103" extrusionOk="0">
                  <a:moveTo>
                    <a:pt x="9145" y="0"/>
                  </a:moveTo>
                  <a:cubicBezTo>
                    <a:pt x="9124" y="0"/>
                    <a:pt x="9104" y="2"/>
                    <a:pt x="9082" y="4"/>
                  </a:cubicBezTo>
                  <a:cubicBezTo>
                    <a:pt x="8277" y="111"/>
                    <a:pt x="6705" y="126"/>
                    <a:pt x="5102" y="126"/>
                  </a:cubicBezTo>
                  <a:cubicBezTo>
                    <a:pt x="4505" y="126"/>
                    <a:pt x="3903" y="124"/>
                    <a:pt x="3335" y="124"/>
                  </a:cubicBezTo>
                  <a:cubicBezTo>
                    <a:pt x="2253" y="124"/>
                    <a:pt x="1295" y="131"/>
                    <a:pt x="723" y="174"/>
                  </a:cubicBezTo>
                  <a:cubicBezTo>
                    <a:pt x="456" y="192"/>
                    <a:pt x="224" y="441"/>
                    <a:pt x="152" y="789"/>
                  </a:cubicBezTo>
                  <a:cubicBezTo>
                    <a:pt x="45" y="1342"/>
                    <a:pt x="1" y="1958"/>
                    <a:pt x="81" y="2449"/>
                  </a:cubicBezTo>
                  <a:cubicBezTo>
                    <a:pt x="135" y="2832"/>
                    <a:pt x="402" y="3100"/>
                    <a:pt x="697" y="3100"/>
                  </a:cubicBezTo>
                  <a:cubicBezTo>
                    <a:pt x="895" y="3098"/>
                    <a:pt x="1113" y="3098"/>
                    <a:pt x="1346" y="3098"/>
                  </a:cubicBezTo>
                  <a:cubicBezTo>
                    <a:pt x="2012" y="3098"/>
                    <a:pt x="2803" y="3103"/>
                    <a:pt x="3634" y="3103"/>
                  </a:cubicBezTo>
                  <a:cubicBezTo>
                    <a:pt x="5738" y="3103"/>
                    <a:pt x="8102" y="3071"/>
                    <a:pt x="9377" y="2850"/>
                  </a:cubicBezTo>
                  <a:cubicBezTo>
                    <a:pt x="10311" y="2684"/>
                    <a:pt x="10066" y="0"/>
                    <a:pt x="9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5"/>
            <p:cNvSpPr/>
            <p:nvPr/>
          </p:nvSpPr>
          <p:spPr>
            <a:xfrm>
              <a:off x="1854875" y="4305650"/>
              <a:ext cx="312450" cy="304025"/>
            </a:xfrm>
            <a:custGeom>
              <a:avLst/>
              <a:gdLst/>
              <a:ahLst/>
              <a:cxnLst/>
              <a:rect l="l" t="t" r="r" b="b"/>
              <a:pathLst>
                <a:path w="12498" h="12161" extrusionOk="0">
                  <a:moveTo>
                    <a:pt x="10508" y="0"/>
                  </a:moveTo>
                  <a:cubicBezTo>
                    <a:pt x="10259" y="0"/>
                    <a:pt x="10012" y="100"/>
                    <a:pt x="9830" y="287"/>
                  </a:cubicBezTo>
                  <a:cubicBezTo>
                    <a:pt x="7457" y="2687"/>
                    <a:pt x="2523" y="7460"/>
                    <a:pt x="703" y="9824"/>
                  </a:cubicBezTo>
                  <a:cubicBezTo>
                    <a:pt x="1" y="10738"/>
                    <a:pt x="1446" y="12161"/>
                    <a:pt x="2549" y="12161"/>
                  </a:cubicBezTo>
                  <a:cubicBezTo>
                    <a:pt x="2846" y="12161"/>
                    <a:pt x="3119" y="12058"/>
                    <a:pt x="3317" y="11813"/>
                  </a:cubicBezTo>
                  <a:cubicBezTo>
                    <a:pt x="4941" y="9833"/>
                    <a:pt x="10472" y="4596"/>
                    <a:pt x="12176" y="2696"/>
                  </a:cubicBezTo>
                  <a:cubicBezTo>
                    <a:pt x="12452" y="2384"/>
                    <a:pt x="12497" y="1938"/>
                    <a:pt x="12283" y="1581"/>
                  </a:cubicBezTo>
                  <a:cubicBezTo>
                    <a:pt x="11953" y="1019"/>
                    <a:pt x="11498" y="466"/>
                    <a:pt x="11016" y="154"/>
                  </a:cubicBezTo>
                  <a:cubicBezTo>
                    <a:pt x="10861" y="50"/>
                    <a:pt x="10684" y="0"/>
                    <a:pt x="10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5"/>
            <p:cNvSpPr/>
            <p:nvPr/>
          </p:nvSpPr>
          <p:spPr>
            <a:xfrm>
              <a:off x="1886325" y="4291650"/>
              <a:ext cx="85225" cy="76200"/>
            </a:xfrm>
            <a:custGeom>
              <a:avLst/>
              <a:gdLst/>
              <a:ahLst/>
              <a:cxnLst/>
              <a:rect l="l" t="t" r="r" b="b"/>
              <a:pathLst>
                <a:path w="3409" h="3048" extrusionOk="0">
                  <a:moveTo>
                    <a:pt x="1462" y="0"/>
                  </a:moveTo>
                  <a:cubicBezTo>
                    <a:pt x="677" y="0"/>
                    <a:pt x="1" y="809"/>
                    <a:pt x="346" y="2328"/>
                  </a:cubicBezTo>
                  <a:cubicBezTo>
                    <a:pt x="458" y="2827"/>
                    <a:pt x="910" y="3048"/>
                    <a:pt x="1414" y="3048"/>
                  </a:cubicBezTo>
                  <a:cubicBezTo>
                    <a:pt x="2326" y="3048"/>
                    <a:pt x="3408" y="2328"/>
                    <a:pt x="2960" y="1231"/>
                  </a:cubicBezTo>
                  <a:cubicBezTo>
                    <a:pt x="2618" y="399"/>
                    <a:pt x="2013"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5"/>
            <p:cNvSpPr/>
            <p:nvPr/>
          </p:nvSpPr>
          <p:spPr>
            <a:xfrm>
              <a:off x="2063400" y="4533525"/>
              <a:ext cx="85375" cy="76150"/>
            </a:xfrm>
            <a:custGeom>
              <a:avLst/>
              <a:gdLst/>
              <a:ahLst/>
              <a:cxnLst/>
              <a:rect l="l" t="t" r="r" b="b"/>
              <a:pathLst>
                <a:path w="3415" h="3046" extrusionOk="0">
                  <a:moveTo>
                    <a:pt x="1463" y="1"/>
                  </a:moveTo>
                  <a:cubicBezTo>
                    <a:pt x="678" y="1"/>
                    <a:pt x="1" y="812"/>
                    <a:pt x="347" y="2333"/>
                  </a:cubicBezTo>
                  <a:cubicBezTo>
                    <a:pt x="461" y="2827"/>
                    <a:pt x="913" y="3046"/>
                    <a:pt x="1417" y="3046"/>
                  </a:cubicBezTo>
                  <a:cubicBezTo>
                    <a:pt x="2331" y="3046"/>
                    <a:pt x="3415" y="2328"/>
                    <a:pt x="2961" y="1235"/>
                  </a:cubicBezTo>
                  <a:cubicBezTo>
                    <a:pt x="2619" y="400"/>
                    <a:pt x="2014" y="1"/>
                    <a:pt x="14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5"/>
            <p:cNvSpPr/>
            <p:nvPr/>
          </p:nvSpPr>
          <p:spPr>
            <a:xfrm>
              <a:off x="1851050" y="4851100"/>
              <a:ext cx="341225" cy="77525"/>
            </a:xfrm>
            <a:custGeom>
              <a:avLst/>
              <a:gdLst/>
              <a:ahLst/>
              <a:cxnLst/>
              <a:rect l="l" t="t" r="r" b="b"/>
              <a:pathLst>
                <a:path w="13649" h="3101" extrusionOk="0">
                  <a:moveTo>
                    <a:pt x="12108" y="1"/>
                  </a:moveTo>
                  <a:cubicBezTo>
                    <a:pt x="12081" y="1"/>
                    <a:pt x="12054" y="2"/>
                    <a:pt x="12026" y="5"/>
                  </a:cubicBezTo>
                  <a:cubicBezTo>
                    <a:pt x="10955" y="112"/>
                    <a:pt x="8870" y="126"/>
                    <a:pt x="6747" y="126"/>
                  </a:cubicBezTo>
                  <a:cubicBezTo>
                    <a:pt x="5956" y="126"/>
                    <a:pt x="5159" y="124"/>
                    <a:pt x="4407" y="124"/>
                  </a:cubicBezTo>
                  <a:cubicBezTo>
                    <a:pt x="2976" y="124"/>
                    <a:pt x="1709" y="132"/>
                    <a:pt x="955" y="174"/>
                  </a:cubicBezTo>
                  <a:cubicBezTo>
                    <a:pt x="589" y="192"/>
                    <a:pt x="285" y="442"/>
                    <a:pt x="196" y="790"/>
                  </a:cubicBezTo>
                  <a:cubicBezTo>
                    <a:pt x="54" y="1343"/>
                    <a:pt x="0" y="1958"/>
                    <a:pt x="98" y="2449"/>
                  </a:cubicBezTo>
                  <a:cubicBezTo>
                    <a:pt x="170" y="2833"/>
                    <a:pt x="517" y="3100"/>
                    <a:pt x="910" y="3100"/>
                  </a:cubicBezTo>
                  <a:cubicBezTo>
                    <a:pt x="1206" y="3099"/>
                    <a:pt x="1534" y="3098"/>
                    <a:pt x="1885" y="3098"/>
                  </a:cubicBezTo>
                  <a:cubicBezTo>
                    <a:pt x="2670" y="3098"/>
                    <a:pt x="3575" y="3101"/>
                    <a:pt x="4527" y="3101"/>
                  </a:cubicBezTo>
                  <a:cubicBezTo>
                    <a:pt x="7385" y="3101"/>
                    <a:pt x="10670" y="3073"/>
                    <a:pt x="12409" y="2851"/>
                  </a:cubicBezTo>
                  <a:cubicBezTo>
                    <a:pt x="13648" y="2685"/>
                    <a:pt x="13325" y="1"/>
                    <a:pt x="12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5"/>
            <p:cNvSpPr/>
            <p:nvPr/>
          </p:nvSpPr>
          <p:spPr>
            <a:xfrm>
              <a:off x="1980375" y="4762925"/>
              <a:ext cx="74275" cy="66375"/>
            </a:xfrm>
            <a:custGeom>
              <a:avLst/>
              <a:gdLst/>
              <a:ahLst/>
              <a:cxnLst/>
              <a:rect l="l" t="t" r="r" b="b"/>
              <a:pathLst>
                <a:path w="2971" h="2655" extrusionOk="0">
                  <a:moveTo>
                    <a:pt x="1273" y="0"/>
                  </a:moveTo>
                  <a:cubicBezTo>
                    <a:pt x="589" y="0"/>
                    <a:pt x="1" y="707"/>
                    <a:pt x="305" y="2033"/>
                  </a:cubicBezTo>
                  <a:cubicBezTo>
                    <a:pt x="403" y="2464"/>
                    <a:pt x="795" y="2654"/>
                    <a:pt x="1232" y="2654"/>
                  </a:cubicBezTo>
                  <a:cubicBezTo>
                    <a:pt x="2026" y="2654"/>
                    <a:pt x="2971" y="2028"/>
                    <a:pt x="2579" y="1078"/>
                  </a:cubicBezTo>
                  <a:cubicBezTo>
                    <a:pt x="2281" y="350"/>
                    <a:pt x="1754"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5"/>
            <p:cNvSpPr/>
            <p:nvPr/>
          </p:nvSpPr>
          <p:spPr>
            <a:xfrm>
              <a:off x="2258500" y="4536675"/>
              <a:ext cx="347725" cy="351175"/>
            </a:xfrm>
            <a:custGeom>
              <a:avLst/>
              <a:gdLst/>
              <a:ahLst/>
              <a:cxnLst/>
              <a:rect l="l" t="t" r="r" b="b"/>
              <a:pathLst>
                <a:path w="13909" h="14047" extrusionOk="0">
                  <a:moveTo>
                    <a:pt x="6986" y="1"/>
                  </a:moveTo>
                  <a:cubicBezTo>
                    <a:pt x="6339" y="1"/>
                    <a:pt x="5672" y="52"/>
                    <a:pt x="5220" y="208"/>
                  </a:cubicBezTo>
                  <a:cubicBezTo>
                    <a:pt x="4872" y="333"/>
                    <a:pt x="4658" y="681"/>
                    <a:pt x="4684" y="1047"/>
                  </a:cubicBezTo>
                  <a:cubicBezTo>
                    <a:pt x="4791" y="2403"/>
                    <a:pt x="5452" y="4856"/>
                    <a:pt x="5300" y="5418"/>
                  </a:cubicBezTo>
                  <a:cubicBezTo>
                    <a:pt x="5184" y="5846"/>
                    <a:pt x="536" y="5766"/>
                    <a:pt x="268" y="6248"/>
                  </a:cubicBezTo>
                  <a:cubicBezTo>
                    <a:pt x="1" y="6703"/>
                    <a:pt x="331" y="7854"/>
                    <a:pt x="643" y="8639"/>
                  </a:cubicBezTo>
                  <a:cubicBezTo>
                    <a:pt x="773" y="8953"/>
                    <a:pt x="1075" y="9155"/>
                    <a:pt x="1406" y="9155"/>
                  </a:cubicBezTo>
                  <a:cubicBezTo>
                    <a:pt x="1460" y="9155"/>
                    <a:pt x="1515" y="9150"/>
                    <a:pt x="1571" y="9138"/>
                  </a:cubicBezTo>
                  <a:cubicBezTo>
                    <a:pt x="2748" y="8915"/>
                    <a:pt x="3837" y="8826"/>
                    <a:pt x="4756" y="8790"/>
                  </a:cubicBezTo>
                  <a:cubicBezTo>
                    <a:pt x="4771" y="8789"/>
                    <a:pt x="4786" y="8789"/>
                    <a:pt x="4801" y="8789"/>
                  </a:cubicBezTo>
                  <a:cubicBezTo>
                    <a:pt x="5262" y="8789"/>
                    <a:pt x="5629" y="9180"/>
                    <a:pt x="5612" y="9647"/>
                  </a:cubicBezTo>
                  <a:cubicBezTo>
                    <a:pt x="5567" y="10869"/>
                    <a:pt x="5452" y="12189"/>
                    <a:pt x="5648" y="13331"/>
                  </a:cubicBezTo>
                  <a:cubicBezTo>
                    <a:pt x="5710" y="13715"/>
                    <a:pt x="6040" y="14000"/>
                    <a:pt x="6424" y="14018"/>
                  </a:cubicBezTo>
                  <a:cubicBezTo>
                    <a:pt x="6847" y="14034"/>
                    <a:pt x="7292" y="14047"/>
                    <a:pt x="7745" y="14047"/>
                  </a:cubicBezTo>
                  <a:cubicBezTo>
                    <a:pt x="8046" y="14047"/>
                    <a:pt x="8351" y="14041"/>
                    <a:pt x="8654" y="14027"/>
                  </a:cubicBezTo>
                  <a:cubicBezTo>
                    <a:pt x="9073" y="14000"/>
                    <a:pt x="9395" y="13670"/>
                    <a:pt x="9430" y="13260"/>
                  </a:cubicBezTo>
                  <a:cubicBezTo>
                    <a:pt x="9502" y="12180"/>
                    <a:pt x="9421" y="10610"/>
                    <a:pt x="9252" y="9424"/>
                  </a:cubicBezTo>
                  <a:cubicBezTo>
                    <a:pt x="9184" y="8921"/>
                    <a:pt x="9571" y="8484"/>
                    <a:pt x="10064" y="8484"/>
                  </a:cubicBezTo>
                  <a:cubicBezTo>
                    <a:pt x="10087" y="8484"/>
                    <a:pt x="10111" y="8485"/>
                    <a:pt x="10135" y="8487"/>
                  </a:cubicBezTo>
                  <a:cubicBezTo>
                    <a:pt x="11107" y="8558"/>
                    <a:pt x="12133" y="8692"/>
                    <a:pt x="13052" y="8728"/>
                  </a:cubicBezTo>
                  <a:cubicBezTo>
                    <a:pt x="13063" y="8728"/>
                    <a:pt x="13073" y="8728"/>
                    <a:pt x="13083" y="8728"/>
                  </a:cubicBezTo>
                  <a:cubicBezTo>
                    <a:pt x="13542" y="8728"/>
                    <a:pt x="13908" y="8343"/>
                    <a:pt x="13900" y="7880"/>
                  </a:cubicBezTo>
                  <a:cubicBezTo>
                    <a:pt x="13882" y="7318"/>
                    <a:pt x="13793" y="6792"/>
                    <a:pt x="13703" y="6221"/>
                  </a:cubicBezTo>
                  <a:cubicBezTo>
                    <a:pt x="13641" y="5855"/>
                    <a:pt x="13347" y="5570"/>
                    <a:pt x="12981" y="5525"/>
                  </a:cubicBezTo>
                  <a:cubicBezTo>
                    <a:pt x="12103" y="5428"/>
                    <a:pt x="11143" y="5336"/>
                    <a:pt x="10260" y="5336"/>
                  </a:cubicBezTo>
                  <a:cubicBezTo>
                    <a:pt x="10094" y="5336"/>
                    <a:pt x="9930" y="5340"/>
                    <a:pt x="9769" y="5347"/>
                  </a:cubicBezTo>
                  <a:cubicBezTo>
                    <a:pt x="9758" y="5347"/>
                    <a:pt x="9747" y="5347"/>
                    <a:pt x="9736" y="5347"/>
                  </a:cubicBezTo>
                  <a:cubicBezTo>
                    <a:pt x="9287" y="5347"/>
                    <a:pt x="8921" y="4997"/>
                    <a:pt x="8904" y="4544"/>
                  </a:cubicBezTo>
                  <a:cubicBezTo>
                    <a:pt x="8868" y="3482"/>
                    <a:pt x="8752" y="2001"/>
                    <a:pt x="8645" y="779"/>
                  </a:cubicBezTo>
                  <a:cubicBezTo>
                    <a:pt x="8610" y="378"/>
                    <a:pt x="8279" y="57"/>
                    <a:pt x="7878" y="30"/>
                  </a:cubicBezTo>
                  <a:cubicBezTo>
                    <a:pt x="7603" y="13"/>
                    <a:pt x="7297" y="1"/>
                    <a:pt x="69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5"/>
            <p:cNvSpPr/>
            <p:nvPr/>
          </p:nvSpPr>
          <p:spPr>
            <a:xfrm>
              <a:off x="2363550" y="3965725"/>
              <a:ext cx="331450" cy="295925"/>
            </a:xfrm>
            <a:custGeom>
              <a:avLst/>
              <a:gdLst/>
              <a:ahLst/>
              <a:cxnLst/>
              <a:rect l="l" t="t" r="r" b="b"/>
              <a:pathLst>
                <a:path w="13258" h="11837" extrusionOk="0">
                  <a:moveTo>
                    <a:pt x="9567" y="1"/>
                  </a:moveTo>
                  <a:cubicBezTo>
                    <a:pt x="9351" y="1"/>
                    <a:pt x="9139" y="88"/>
                    <a:pt x="8984" y="253"/>
                  </a:cubicBezTo>
                  <a:cubicBezTo>
                    <a:pt x="8253" y="1003"/>
                    <a:pt x="7467" y="1841"/>
                    <a:pt x="6897" y="2653"/>
                  </a:cubicBezTo>
                  <a:cubicBezTo>
                    <a:pt x="6733" y="2881"/>
                    <a:pt x="6481" y="3004"/>
                    <a:pt x="6223" y="3004"/>
                  </a:cubicBezTo>
                  <a:cubicBezTo>
                    <a:pt x="6059" y="3004"/>
                    <a:pt x="5892" y="2954"/>
                    <a:pt x="5746" y="2849"/>
                  </a:cubicBezTo>
                  <a:cubicBezTo>
                    <a:pt x="4889" y="2234"/>
                    <a:pt x="3658" y="1431"/>
                    <a:pt x="2641" y="780"/>
                  </a:cubicBezTo>
                  <a:cubicBezTo>
                    <a:pt x="2503" y="691"/>
                    <a:pt x="2350" y="649"/>
                    <a:pt x="2199" y="649"/>
                  </a:cubicBezTo>
                  <a:cubicBezTo>
                    <a:pt x="1971" y="649"/>
                    <a:pt x="1746" y="745"/>
                    <a:pt x="1580" y="922"/>
                  </a:cubicBezTo>
                  <a:cubicBezTo>
                    <a:pt x="1026" y="1556"/>
                    <a:pt x="331" y="2448"/>
                    <a:pt x="117" y="3117"/>
                  </a:cubicBezTo>
                  <a:cubicBezTo>
                    <a:pt x="1" y="3465"/>
                    <a:pt x="143" y="3839"/>
                    <a:pt x="447" y="4036"/>
                  </a:cubicBezTo>
                  <a:cubicBezTo>
                    <a:pt x="1571" y="4776"/>
                    <a:pt x="3899" y="5740"/>
                    <a:pt x="4247" y="6212"/>
                  </a:cubicBezTo>
                  <a:cubicBezTo>
                    <a:pt x="4515" y="6560"/>
                    <a:pt x="1642" y="10147"/>
                    <a:pt x="1847" y="10655"/>
                  </a:cubicBezTo>
                  <a:cubicBezTo>
                    <a:pt x="2052" y="11137"/>
                    <a:pt x="3150" y="11574"/>
                    <a:pt x="3953" y="11806"/>
                  </a:cubicBezTo>
                  <a:cubicBezTo>
                    <a:pt x="4026" y="11827"/>
                    <a:pt x="4099" y="11837"/>
                    <a:pt x="4173" y="11837"/>
                  </a:cubicBezTo>
                  <a:cubicBezTo>
                    <a:pt x="4475" y="11837"/>
                    <a:pt x="4763" y="11665"/>
                    <a:pt x="4907" y="11378"/>
                  </a:cubicBezTo>
                  <a:cubicBezTo>
                    <a:pt x="5442" y="10325"/>
                    <a:pt x="6031" y="9415"/>
                    <a:pt x="6558" y="8675"/>
                  </a:cubicBezTo>
                  <a:cubicBezTo>
                    <a:pt x="6719" y="8446"/>
                    <a:pt x="6974" y="8326"/>
                    <a:pt x="7231" y="8326"/>
                  </a:cubicBezTo>
                  <a:cubicBezTo>
                    <a:pt x="7415" y="8326"/>
                    <a:pt x="7600" y="8387"/>
                    <a:pt x="7753" y="8514"/>
                  </a:cubicBezTo>
                  <a:cubicBezTo>
                    <a:pt x="8681" y="9290"/>
                    <a:pt x="9653" y="10182"/>
                    <a:pt x="10661" y="10726"/>
                  </a:cubicBezTo>
                  <a:cubicBezTo>
                    <a:pt x="10782" y="10790"/>
                    <a:pt x="10914" y="10821"/>
                    <a:pt x="11044" y="10821"/>
                  </a:cubicBezTo>
                  <a:cubicBezTo>
                    <a:pt x="11281" y="10821"/>
                    <a:pt x="11514" y="10720"/>
                    <a:pt x="11669" y="10530"/>
                  </a:cubicBezTo>
                  <a:cubicBezTo>
                    <a:pt x="12115" y="9995"/>
                    <a:pt x="12597" y="9406"/>
                    <a:pt x="13025" y="8782"/>
                  </a:cubicBezTo>
                  <a:cubicBezTo>
                    <a:pt x="13257" y="8443"/>
                    <a:pt x="13195" y="7988"/>
                    <a:pt x="12891" y="7711"/>
                  </a:cubicBezTo>
                  <a:cubicBezTo>
                    <a:pt x="12098" y="6997"/>
                    <a:pt x="10813" y="6114"/>
                    <a:pt x="9787" y="5534"/>
                  </a:cubicBezTo>
                  <a:cubicBezTo>
                    <a:pt x="9323" y="5276"/>
                    <a:pt x="9225" y="4660"/>
                    <a:pt x="9582" y="4268"/>
                  </a:cubicBezTo>
                  <a:cubicBezTo>
                    <a:pt x="10224" y="3554"/>
                    <a:pt x="10956" y="2831"/>
                    <a:pt x="11535" y="2136"/>
                  </a:cubicBezTo>
                  <a:cubicBezTo>
                    <a:pt x="11830" y="1770"/>
                    <a:pt x="11759" y="1226"/>
                    <a:pt x="11384" y="949"/>
                  </a:cubicBezTo>
                  <a:cubicBezTo>
                    <a:pt x="10929" y="619"/>
                    <a:pt x="10465" y="378"/>
                    <a:pt x="9956"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5"/>
            <p:cNvSpPr/>
            <p:nvPr/>
          </p:nvSpPr>
          <p:spPr>
            <a:xfrm>
              <a:off x="1478800" y="3984400"/>
              <a:ext cx="441175" cy="378250"/>
            </a:xfrm>
            <a:custGeom>
              <a:avLst/>
              <a:gdLst/>
              <a:ahLst/>
              <a:cxnLst/>
              <a:rect l="l" t="t" r="r" b="b"/>
              <a:pathLst>
                <a:path w="17647" h="15130" extrusionOk="0">
                  <a:moveTo>
                    <a:pt x="13770" y="0"/>
                  </a:moveTo>
                  <a:cubicBezTo>
                    <a:pt x="11890" y="0"/>
                    <a:pt x="9687" y="69"/>
                    <a:pt x="9145" y="291"/>
                  </a:cubicBezTo>
                  <a:cubicBezTo>
                    <a:pt x="8271" y="657"/>
                    <a:pt x="8074" y="7357"/>
                    <a:pt x="7432" y="11621"/>
                  </a:cubicBezTo>
                  <a:cubicBezTo>
                    <a:pt x="7409" y="11800"/>
                    <a:pt x="7266" y="11891"/>
                    <a:pt x="7122" y="11891"/>
                  </a:cubicBezTo>
                  <a:cubicBezTo>
                    <a:pt x="6993" y="11891"/>
                    <a:pt x="6863" y="11817"/>
                    <a:pt x="6816" y="11666"/>
                  </a:cubicBezTo>
                  <a:cubicBezTo>
                    <a:pt x="5969" y="8864"/>
                    <a:pt x="5773" y="7758"/>
                    <a:pt x="4666" y="5349"/>
                  </a:cubicBezTo>
                  <a:cubicBezTo>
                    <a:pt x="4515" y="5019"/>
                    <a:pt x="4176" y="4805"/>
                    <a:pt x="3801" y="4805"/>
                  </a:cubicBezTo>
                  <a:cubicBezTo>
                    <a:pt x="2392" y="4814"/>
                    <a:pt x="884" y="5233"/>
                    <a:pt x="224" y="6536"/>
                  </a:cubicBezTo>
                  <a:cubicBezTo>
                    <a:pt x="1" y="7178"/>
                    <a:pt x="233" y="7562"/>
                    <a:pt x="536" y="8026"/>
                  </a:cubicBezTo>
                  <a:cubicBezTo>
                    <a:pt x="640" y="8182"/>
                    <a:pt x="814" y="8265"/>
                    <a:pt x="990" y="8265"/>
                  </a:cubicBezTo>
                  <a:cubicBezTo>
                    <a:pt x="1116" y="8265"/>
                    <a:pt x="1244" y="8222"/>
                    <a:pt x="1348" y="8133"/>
                  </a:cubicBezTo>
                  <a:cubicBezTo>
                    <a:pt x="2008" y="7559"/>
                    <a:pt x="2814" y="7165"/>
                    <a:pt x="3247" y="7165"/>
                  </a:cubicBezTo>
                  <a:cubicBezTo>
                    <a:pt x="3399" y="7165"/>
                    <a:pt x="3505" y="7214"/>
                    <a:pt x="3542" y="7321"/>
                  </a:cubicBezTo>
                  <a:cubicBezTo>
                    <a:pt x="4238" y="9239"/>
                    <a:pt x="5139" y="13485"/>
                    <a:pt x="5728" y="14645"/>
                  </a:cubicBezTo>
                  <a:cubicBezTo>
                    <a:pt x="5887" y="14953"/>
                    <a:pt x="6559" y="15129"/>
                    <a:pt x="7253" y="15129"/>
                  </a:cubicBezTo>
                  <a:cubicBezTo>
                    <a:pt x="7965" y="15129"/>
                    <a:pt x="8700" y="14945"/>
                    <a:pt x="8931" y="14529"/>
                  </a:cubicBezTo>
                  <a:cubicBezTo>
                    <a:pt x="10403" y="11853"/>
                    <a:pt x="10358" y="6233"/>
                    <a:pt x="11107" y="2843"/>
                  </a:cubicBezTo>
                  <a:cubicBezTo>
                    <a:pt x="11206" y="2397"/>
                    <a:pt x="11598" y="2067"/>
                    <a:pt x="12053" y="2058"/>
                  </a:cubicBezTo>
                  <a:lnTo>
                    <a:pt x="14319" y="1995"/>
                  </a:lnTo>
                  <a:cubicBezTo>
                    <a:pt x="14819" y="2147"/>
                    <a:pt x="15068" y="2736"/>
                    <a:pt x="15184" y="3199"/>
                  </a:cubicBezTo>
                  <a:cubicBezTo>
                    <a:pt x="15262" y="3534"/>
                    <a:pt x="15570" y="3754"/>
                    <a:pt x="15912" y="3754"/>
                  </a:cubicBezTo>
                  <a:cubicBezTo>
                    <a:pt x="15925" y="3754"/>
                    <a:pt x="15938" y="3753"/>
                    <a:pt x="15952" y="3753"/>
                  </a:cubicBezTo>
                  <a:cubicBezTo>
                    <a:pt x="16255" y="3735"/>
                    <a:pt x="16594" y="3717"/>
                    <a:pt x="16888" y="3699"/>
                  </a:cubicBezTo>
                  <a:cubicBezTo>
                    <a:pt x="17317" y="3681"/>
                    <a:pt x="17647" y="3307"/>
                    <a:pt x="17602" y="2878"/>
                  </a:cubicBezTo>
                  <a:cubicBezTo>
                    <a:pt x="17513" y="2147"/>
                    <a:pt x="17272" y="1478"/>
                    <a:pt x="17040" y="978"/>
                  </a:cubicBezTo>
                  <a:cubicBezTo>
                    <a:pt x="16790" y="407"/>
                    <a:pt x="16228" y="41"/>
                    <a:pt x="15604" y="24"/>
                  </a:cubicBezTo>
                  <a:cubicBezTo>
                    <a:pt x="15100" y="9"/>
                    <a:pt x="14456" y="0"/>
                    <a:pt x="13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5"/>
            <p:cNvSpPr/>
            <p:nvPr/>
          </p:nvSpPr>
          <p:spPr>
            <a:xfrm>
              <a:off x="2029225" y="3787050"/>
              <a:ext cx="341200" cy="77375"/>
            </a:xfrm>
            <a:custGeom>
              <a:avLst/>
              <a:gdLst/>
              <a:ahLst/>
              <a:cxnLst/>
              <a:rect l="l" t="t" r="r" b="b"/>
              <a:pathLst>
                <a:path w="13648" h="3095" extrusionOk="0">
                  <a:moveTo>
                    <a:pt x="12115" y="0"/>
                  </a:moveTo>
                  <a:cubicBezTo>
                    <a:pt x="12086" y="0"/>
                    <a:pt x="12056" y="2"/>
                    <a:pt x="12026" y="5"/>
                  </a:cubicBezTo>
                  <a:cubicBezTo>
                    <a:pt x="11001" y="103"/>
                    <a:pt x="9037" y="119"/>
                    <a:pt x="7001" y="119"/>
                  </a:cubicBezTo>
                  <a:cubicBezTo>
                    <a:pt x="6096" y="119"/>
                    <a:pt x="5177" y="116"/>
                    <a:pt x="4319" y="116"/>
                  </a:cubicBezTo>
                  <a:cubicBezTo>
                    <a:pt x="2926" y="116"/>
                    <a:pt x="1696" y="124"/>
                    <a:pt x="955" y="165"/>
                  </a:cubicBezTo>
                  <a:cubicBezTo>
                    <a:pt x="599" y="183"/>
                    <a:pt x="286" y="433"/>
                    <a:pt x="197" y="781"/>
                  </a:cubicBezTo>
                  <a:cubicBezTo>
                    <a:pt x="54" y="1334"/>
                    <a:pt x="1" y="1958"/>
                    <a:pt x="99" y="2440"/>
                  </a:cubicBezTo>
                  <a:cubicBezTo>
                    <a:pt x="179" y="2824"/>
                    <a:pt x="527" y="3091"/>
                    <a:pt x="920" y="3091"/>
                  </a:cubicBezTo>
                  <a:cubicBezTo>
                    <a:pt x="1184" y="3090"/>
                    <a:pt x="1472" y="3089"/>
                    <a:pt x="1780" y="3089"/>
                  </a:cubicBezTo>
                  <a:cubicBezTo>
                    <a:pt x="2664" y="3089"/>
                    <a:pt x="3712" y="3094"/>
                    <a:pt x="4813"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5"/>
            <p:cNvSpPr/>
            <p:nvPr/>
          </p:nvSpPr>
          <p:spPr>
            <a:xfrm>
              <a:off x="1961200" y="3430650"/>
              <a:ext cx="257550" cy="77475"/>
            </a:xfrm>
            <a:custGeom>
              <a:avLst/>
              <a:gdLst/>
              <a:ahLst/>
              <a:cxnLst/>
              <a:rect l="l" t="t" r="r" b="b"/>
              <a:pathLst>
                <a:path w="10302" h="3099" extrusionOk="0">
                  <a:moveTo>
                    <a:pt x="9145" y="1"/>
                  </a:moveTo>
                  <a:cubicBezTo>
                    <a:pt x="9125" y="1"/>
                    <a:pt x="9104" y="2"/>
                    <a:pt x="9083" y="5"/>
                  </a:cubicBezTo>
                  <a:cubicBezTo>
                    <a:pt x="8301" y="109"/>
                    <a:pt x="6796" y="126"/>
                    <a:pt x="5242" y="126"/>
                  </a:cubicBezTo>
                  <a:cubicBezTo>
                    <a:pt x="4501" y="126"/>
                    <a:pt x="3749" y="122"/>
                    <a:pt x="3060" y="122"/>
                  </a:cubicBezTo>
                  <a:cubicBezTo>
                    <a:pt x="2090" y="122"/>
                    <a:pt x="1244" y="129"/>
                    <a:pt x="724" y="166"/>
                  </a:cubicBezTo>
                  <a:cubicBezTo>
                    <a:pt x="447" y="192"/>
                    <a:pt x="215" y="433"/>
                    <a:pt x="153" y="790"/>
                  </a:cubicBezTo>
                  <a:cubicBezTo>
                    <a:pt x="46" y="1334"/>
                    <a:pt x="1" y="1959"/>
                    <a:pt x="72" y="2449"/>
                  </a:cubicBezTo>
                  <a:cubicBezTo>
                    <a:pt x="134" y="2827"/>
                    <a:pt x="385" y="3092"/>
                    <a:pt x="682" y="3092"/>
                  </a:cubicBezTo>
                  <a:cubicBezTo>
                    <a:pt x="687" y="3092"/>
                    <a:pt x="692" y="3092"/>
                    <a:pt x="697" y="3092"/>
                  </a:cubicBezTo>
                  <a:cubicBezTo>
                    <a:pt x="802" y="3091"/>
                    <a:pt x="912" y="3091"/>
                    <a:pt x="1026" y="3091"/>
                  </a:cubicBezTo>
                  <a:cubicBezTo>
                    <a:pt x="1749" y="3091"/>
                    <a:pt x="2656" y="3098"/>
                    <a:pt x="3619" y="3098"/>
                  </a:cubicBezTo>
                  <a:cubicBezTo>
                    <a:pt x="5726" y="3098"/>
                    <a:pt x="8096" y="3063"/>
                    <a:pt x="9368" y="2842"/>
                  </a:cubicBezTo>
                  <a:cubicBezTo>
                    <a:pt x="10302" y="2685"/>
                    <a:pt x="10066" y="1"/>
                    <a:pt x="9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5"/>
            <p:cNvSpPr/>
            <p:nvPr/>
          </p:nvSpPr>
          <p:spPr>
            <a:xfrm>
              <a:off x="2661800" y="3241375"/>
              <a:ext cx="312650" cy="304150"/>
            </a:xfrm>
            <a:custGeom>
              <a:avLst/>
              <a:gdLst/>
              <a:ahLst/>
              <a:cxnLst/>
              <a:rect l="l" t="t" r="r" b="b"/>
              <a:pathLst>
                <a:path w="12506" h="12166" extrusionOk="0">
                  <a:moveTo>
                    <a:pt x="10516" y="0"/>
                  </a:moveTo>
                  <a:cubicBezTo>
                    <a:pt x="10268" y="0"/>
                    <a:pt x="10021" y="100"/>
                    <a:pt x="9838" y="287"/>
                  </a:cubicBezTo>
                  <a:cubicBezTo>
                    <a:pt x="7465" y="2687"/>
                    <a:pt x="2523" y="7460"/>
                    <a:pt x="712" y="9824"/>
                  </a:cubicBezTo>
                  <a:cubicBezTo>
                    <a:pt x="1" y="10739"/>
                    <a:pt x="1456" y="12165"/>
                    <a:pt x="2562" y="12165"/>
                  </a:cubicBezTo>
                  <a:cubicBezTo>
                    <a:pt x="2857" y="12165"/>
                    <a:pt x="3128" y="12063"/>
                    <a:pt x="3326" y="11822"/>
                  </a:cubicBezTo>
                  <a:cubicBezTo>
                    <a:pt x="4949" y="9833"/>
                    <a:pt x="10480" y="4596"/>
                    <a:pt x="12175" y="2696"/>
                  </a:cubicBezTo>
                  <a:cubicBezTo>
                    <a:pt x="12452" y="2393"/>
                    <a:pt x="12505" y="1938"/>
                    <a:pt x="12291" y="1581"/>
                  </a:cubicBezTo>
                  <a:cubicBezTo>
                    <a:pt x="11961" y="1019"/>
                    <a:pt x="11497" y="466"/>
                    <a:pt x="11024"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5"/>
            <p:cNvSpPr/>
            <p:nvPr/>
          </p:nvSpPr>
          <p:spPr>
            <a:xfrm>
              <a:off x="2657950" y="3787050"/>
              <a:ext cx="341400" cy="77375"/>
            </a:xfrm>
            <a:custGeom>
              <a:avLst/>
              <a:gdLst/>
              <a:ahLst/>
              <a:cxnLst/>
              <a:rect l="l" t="t" r="r" b="b"/>
              <a:pathLst>
                <a:path w="13656" h="3095" extrusionOk="0">
                  <a:moveTo>
                    <a:pt x="12123" y="0"/>
                  </a:moveTo>
                  <a:cubicBezTo>
                    <a:pt x="12094" y="0"/>
                    <a:pt x="12065" y="2"/>
                    <a:pt x="12035" y="5"/>
                  </a:cubicBezTo>
                  <a:cubicBezTo>
                    <a:pt x="11005" y="103"/>
                    <a:pt x="9039" y="119"/>
                    <a:pt x="7003" y="119"/>
                  </a:cubicBezTo>
                  <a:cubicBezTo>
                    <a:pt x="6098" y="119"/>
                    <a:pt x="5179" y="116"/>
                    <a:pt x="4322" y="116"/>
                  </a:cubicBezTo>
                  <a:cubicBezTo>
                    <a:pt x="2929" y="116"/>
                    <a:pt x="1701" y="124"/>
                    <a:pt x="964" y="165"/>
                  </a:cubicBezTo>
                  <a:cubicBezTo>
                    <a:pt x="598" y="183"/>
                    <a:pt x="286" y="433"/>
                    <a:pt x="206" y="781"/>
                  </a:cubicBezTo>
                  <a:cubicBezTo>
                    <a:pt x="63" y="1334"/>
                    <a:pt x="0" y="1958"/>
                    <a:pt x="98" y="2440"/>
                  </a:cubicBezTo>
                  <a:cubicBezTo>
                    <a:pt x="179" y="2824"/>
                    <a:pt x="527" y="3091"/>
                    <a:pt x="919" y="3091"/>
                  </a:cubicBezTo>
                  <a:cubicBezTo>
                    <a:pt x="1183" y="3090"/>
                    <a:pt x="1472" y="3089"/>
                    <a:pt x="1780" y="3089"/>
                  </a:cubicBezTo>
                  <a:cubicBezTo>
                    <a:pt x="2664" y="3089"/>
                    <a:pt x="3713" y="3094"/>
                    <a:pt x="4814" y="3094"/>
                  </a:cubicBezTo>
                  <a:cubicBezTo>
                    <a:pt x="7604" y="3094"/>
                    <a:pt x="10736" y="3063"/>
                    <a:pt x="12418" y="2842"/>
                  </a:cubicBezTo>
                  <a:cubicBezTo>
                    <a:pt x="13656" y="2676"/>
                    <a:pt x="13336" y="0"/>
                    <a:pt x="1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5"/>
            <p:cNvSpPr/>
            <p:nvPr/>
          </p:nvSpPr>
          <p:spPr>
            <a:xfrm>
              <a:off x="1256275" y="3469250"/>
              <a:ext cx="85450" cy="76250"/>
            </a:xfrm>
            <a:custGeom>
              <a:avLst/>
              <a:gdLst/>
              <a:ahLst/>
              <a:cxnLst/>
              <a:rect l="l" t="t" r="r" b="b"/>
              <a:pathLst>
                <a:path w="3418" h="3050" extrusionOk="0">
                  <a:moveTo>
                    <a:pt x="1464" y="1"/>
                  </a:moveTo>
                  <a:cubicBezTo>
                    <a:pt x="677" y="1"/>
                    <a:pt x="0" y="812"/>
                    <a:pt x="346" y="2333"/>
                  </a:cubicBezTo>
                  <a:cubicBezTo>
                    <a:pt x="461" y="2830"/>
                    <a:pt x="913" y="3050"/>
                    <a:pt x="1417" y="3050"/>
                  </a:cubicBezTo>
                  <a:cubicBezTo>
                    <a:pt x="2332" y="3050"/>
                    <a:pt x="3418" y="2328"/>
                    <a:pt x="2969" y="1235"/>
                  </a:cubicBezTo>
                  <a:cubicBezTo>
                    <a:pt x="2623" y="400"/>
                    <a:pt x="2017" y="1"/>
                    <a:pt x="14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5"/>
            <p:cNvSpPr/>
            <p:nvPr/>
          </p:nvSpPr>
          <p:spPr>
            <a:xfrm>
              <a:off x="1173250" y="3698750"/>
              <a:ext cx="74400" cy="66425"/>
            </a:xfrm>
            <a:custGeom>
              <a:avLst/>
              <a:gdLst/>
              <a:ahLst/>
              <a:cxnLst/>
              <a:rect l="l" t="t" r="r" b="b"/>
              <a:pathLst>
                <a:path w="2976" h="2657" extrusionOk="0">
                  <a:moveTo>
                    <a:pt x="1272" y="0"/>
                  </a:moveTo>
                  <a:cubicBezTo>
                    <a:pt x="588" y="0"/>
                    <a:pt x="1" y="704"/>
                    <a:pt x="304" y="2029"/>
                  </a:cubicBezTo>
                  <a:cubicBezTo>
                    <a:pt x="403" y="2464"/>
                    <a:pt x="797" y="2656"/>
                    <a:pt x="1237" y="2656"/>
                  </a:cubicBezTo>
                  <a:cubicBezTo>
                    <a:pt x="2033" y="2656"/>
                    <a:pt x="2976" y="2028"/>
                    <a:pt x="2579" y="1074"/>
                  </a:cubicBezTo>
                  <a:cubicBezTo>
                    <a:pt x="2281" y="349"/>
                    <a:pt x="1752"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5"/>
            <p:cNvSpPr/>
            <p:nvPr/>
          </p:nvSpPr>
          <p:spPr>
            <a:xfrm>
              <a:off x="1173250" y="3890675"/>
              <a:ext cx="74425" cy="66375"/>
            </a:xfrm>
            <a:custGeom>
              <a:avLst/>
              <a:gdLst/>
              <a:ahLst/>
              <a:cxnLst/>
              <a:rect l="l" t="t" r="r" b="b"/>
              <a:pathLst>
                <a:path w="2977" h="2655" extrusionOk="0">
                  <a:moveTo>
                    <a:pt x="1273" y="0"/>
                  </a:moveTo>
                  <a:cubicBezTo>
                    <a:pt x="589" y="0"/>
                    <a:pt x="0" y="707"/>
                    <a:pt x="304" y="2033"/>
                  </a:cubicBezTo>
                  <a:cubicBezTo>
                    <a:pt x="402" y="2464"/>
                    <a:pt x="796" y="2654"/>
                    <a:pt x="1234" y="2654"/>
                  </a:cubicBezTo>
                  <a:cubicBezTo>
                    <a:pt x="2030" y="2654"/>
                    <a:pt x="2976" y="2028"/>
                    <a:pt x="2579" y="1078"/>
                  </a:cubicBezTo>
                  <a:cubicBezTo>
                    <a:pt x="2281" y="350"/>
                    <a:pt x="1753" y="0"/>
                    <a:pt x="1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5"/>
            <p:cNvSpPr/>
            <p:nvPr/>
          </p:nvSpPr>
          <p:spPr>
            <a:xfrm>
              <a:off x="1451600" y="3472475"/>
              <a:ext cx="347700" cy="351275"/>
            </a:xfrm>
            <a:custGeom>
              <a:avLst/>
              <a:gdLst/>
              <a:ahLst/>
              <a:cxnLst/>
              <a:rect l="l" t="t" r="r" b="b"/>
              <a:pathLst>
                <a:path w="13908" h="14051" extrusionOk="0">
                  <a:moveTo>
                    <a:pt x="6940" y="1"/>
                  </a:moveTo>
                  <a:cubicBezTo>
                    <a:pt x="6305" y="1"/>
                    <a:pt x="5654" y="55"/>
                    <a:pt x="5210" y="214"/>
                  </a:cubicBezTo>
                  <a:cubicBezTo>
                    <a:pt x="4871" y="330"/>
                    <a:pt x="4657" y="678"/>
                    <a:pt x="4684" y="1044"/>
                  </a:cubicBezTo>
                  <a:cubicBezTo>
                    <a:pt x="4782" y="2400"/>
                    <a:pt x="5442" y="4853"/>
                    <a:pt x="5291" y="5424"/>
                  </a:cubicBezTo>
                  <a:cubicBezTo>
                    <a:pt x="5175" y="5843"/>
                    <a:pt x="536" y="5763"/>
                    <a:pt x="259" y="6245"/>
                  </a:cubicBezTo>
                  <a:cubicBezTo>
                    <a:pt x="0" y="6700"/>
                    <a:pt x="322" y="7851"/>
                    <a:pt x="634" y="8636"/>
                  </a:cubicBezTo>
                  <a:cubicBezTo>
                    <a:pt x="764" y="8950"/>
                    <a:pt x="1065" y="9152"/>
                    <a:pt x="1396" y="9152"/>
                  </a:cubicBezTo>
                  <a:cubicBezTo>
                    <a:pt x="1451" y="9152"/>
                    <a:pt x="1506" y="9147"/>
                    <a:pt x="1562" y="9135"/>
                  </a:cubicBezTo>
                  <a:cubicBezTo>
                    <a:pt x="2739" y="8912"/>
                    <a:pt x="3828" y="8823"/>
                    <a:pt x="4746" y="8787"/>
                  </a:cubicBezTo>
                  <a:cubicBezTo>
                    <a:pt x="4762" y="8786"/>
                    <a:pt x="4777" y="8786"/>
                    <a:pt x="4792" y="8786"/>
                  </a:cubicBezTo>
                  <a:cubicBezTo>
                    <a:pt x="5253" y="8786"/>
                    <a:pt x="5629" y="9177"/>
                    <a:pt x="5603" y="9644"/>
                  </a:cubicBezTo>
                  <a:cubicBezTo>
                    <a:pt x="5558" y="10866"/>
                    <a:pt x="5451" y="12186"/>
                    <a:pt x="5639" y="13337"/>
                  </a:cubicBezTo>
                  <a:cubicBezTo>
                    <a:pt x="5701" y="13721"/>
                    <a:pt x="6031" y="13997"/>
                    <a:pt x="6415" y="14015"/>
                  </a:cubicBezTo>
                  <a:cubicBezTo>
                    <a:pt x="6823" y="14036"/>
                    <a:pt x="7253" y="14050"/>
                    <a:pt x="7691" y="14050"/>
                  </a:cubicBezTo>
                  <a:cubicBezTo>
                    <a:pt x="8009" y="14050"/>
                    <a:pt x="8331" y="14043"/>
                    <a:pt x="8654" y="14024"/>
                  </a:cubicBezTo>
                  <a:cubicBezTo>
                    <a:pt x="9064" y="13997"/>
                    <a:pt x="9394" y="13667"/>
                    <a:pt x="9421" y="13257"/>
                  </a:cubicBezTo>
                  <a:cubicBezTo>
                    <a:pt x="9501" y="12177"/>
                    <a:pt x="9412" y="10607"/>
                    <a:pt x="9243" y="9430"/>
                  </a:cubicBezTo>
                  <a:cubicBezTo>
                    <a:pt x="9174" y="8927"/>
                    <a:pt x="9562" y="8481"/>
                    <a:pt x="10064" y="8481"/>
                  </a:cubicBezTo>
                  <a:cubicBezTo>
                    <a:pt x="10087" y="8481"/>
                    <a:pt x="10111" y="8482"/>
                    <a:pt x="10135" y="8484"/>
                  </a:cubicBezTo>
                  <a:cubicBezTo>
                    <a:pt x="11098" y="8555"/>
                    <a:pt x="12124" y="8698"/>
                    <a:pt x="13043" y="8725"/>
                  </a:cubicBezTo>
                  <a:cubicBezTo>
                    <a:pt x="13053" y="8725"/>
                    <a:pt x="13064" y="8725"/>
                    <a:pt x="13074" y="8725"/>
                  </a:cubicBezTo>
                  <a:cubicBezTo>
                    <a:pt x="13533" y="8725"/>
                    <a:pt x="13908" y="8340"/>
                    <a:pt x="13890" y="7877"/>
                  </a:cubicBezTo>
                  <a:cubicBezTo>
                    <a:pt x="13873" y="7315"/>
                    <a:pt x="13783" y="6789"/>
                    <a:pt x="13694" y="6218"/>
                  </a:cubicBezTo>
                  <a:cubicBezTo>
                    <a:pt x="13632" y="5852"/>
                    <a:pt x="13337" y="5567"/>
                    <a:pt x="12972" y="5531"/>
                  </a:cubicBezTo>
                  <a:cubicBezTo>
                    <a:pt x="12093" y="5426"/>
                    <a:pt x="11132" y="5334"/>
                    <a:pt x="10248" y="5334"/>
                  </a:cubicBezTo>
                  <a:cubicBezTo>
                    <a:pt x="10083" y="5334"/>
                    <a:pt x="9919" y="5337"/>
                    <a:pt x="9760" y="5344"/>
                  </a:cubicBezTo>
                  <a:cubicBezTo>
                    <a:pt x="9749" y="5344"/>
                    <a:pt x="9738" y="5344"/>
                    <a:pt x="9727" y="5344"/>
                  </a:cubicBezTo>
                  <a:cubicBezTo>
                    <a:pt x="9286" y="5344"/>
                    <a:pt x="8912" y="4994"/>
                    <a:pt x="8904" y="4550"/>
                  </a:cubicBezTo>
                  <a:cubicBezTo>
                    <a:pt x="8859" y="3479"/>
                    <a:pt x="8752" y="1998"/>
                    <a:pt x="8636" y="785"/>
                  </a:cubicBezTo>
                  <a:cubicBezTo>
                    <a:pt x="8600"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5"/>
            <p:cNvSpPr/>
            <p:nvPr/>
          </p:nvSpPr>
          <p:spPr>
            <a:xfrm>
              <a:off x="347175" y="1191275"/>
              <a:ext cx="257550" cy="77525"/>
            </a:xfrm>
            <a:custGeom>
              <a:avLst/>
              <a:gdLst/>
              <a:ahLst/>
              <a:cxnLst/>
              <a:rect l="l" t="t" r="r" b="b"/>
              <a:pathLst>
                <a:path w="10302" h="3101" extrusionOk="0">
                  <a:moveTo>
                    <a:pt x="9136" y="0"/>
                  </a:moveTo>
                  <a:cubicBezTo>
                    <a:pt x="9115" y="0"/>
                    <a:pt x="9094" y="1"/>
                    <a:pt x="9073" y="4"/>
                  </a:cubicBezTo>
                  <a:cubicBezTo>
                    <a:pt x="8268" y="111"/>
                    <a:pt x="6696" y="126"/>
                    <a:pt x="5094" y="126"/>
                  </a:cubicBezTo>
                  <a:cubicBezTo>
                    <a:pt x="4497" y="126"/>
                    <a:pt x="3895" y="124"/>
                    <a:pt x="3328" y="124"/>
                  </a:cubicBezTo>
                  <a:cubicBezTo>
                    <a:pt x="2248" y="124"/>
                    <a:pt x="1292" y="131"/>
                    <a:pt x="723" y="174"/>
                  </a:cubicBezTo>
                  <a:cubicBezTo>
                    <a:pt x="446" y="192"/>
                    <a:pt x="214" y="441"/>
                    <a:pt x="143" y="789"/>
                  </a:cubicBezTo>
                  <a:cubicBezTo>
                    <a:pt x="45" y="1342"/>
                    <a:pt x="0" y="1958"/>
                    <a:pt x="72" y="2449"/>
                  </a:cubicBezTo>
                  <a:cubicBezTo>
                    <a:pt x="125" y="2832"/>
                    <a:pt x="393" y="3100"/>
                    <a:pt x="687" y="3100"/>
                  </a:cubicBezTo>
                  <a:cubicBezTo>
                    <a:pt x="913" y="3098"/>
                    <a:pt x="1162" y="3097"/>
                    <a:pt x="1429" y="3097"/>
                  </a:cubicBezTo>
                  <a:cubicBezTo>
                    <a:pt x="2000" y="3097"/>
                    <a:pt x="2655" y="3100"/>
                    <a:pt x="3344" y="3100"/>
                  </a:cubicBezTo>
                  <a:cubicBezTo>
                    <a:pt x="5519" y="3100"/>
                    <a:pt x="8041" y="3072"/>
                    <a:pt x="9367" y="2841"/>
                  </a:cubicBezTo>
                  <a:cubicBezTo>
                    <a:pt x="10301" y="2684"/>
                    <a:pt x="10057" y="0"/>
                    <a:pt x="9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5"/>
            <p:cNvSpPr/>
            <p:nvPr/>
          </p:nvSpPr>
          <p:spPr>
            <a:xfrm>
              <a:off x="671675" y="791800"/>
              <a:ext cx="441400" cy="378250"/>
            </a:xfrm>
            <a:custGeom>
              <a:avLst/>
              <a:gdLst/>
              <a:ahLst/>
              <a:cxnLst/>
              <a:rect l="l" t="t" r="r" b="b"/>
              <a:pathLst>
                <a:path w="17656" h="15130" extrusionOk="0">
                  <a:moveTo>
                    <a:pt x="13777" y="0"/>
                  </a:moveTo>
                  <a:cubicBezTo>
                    <a:pt x="11895" y="0"/>
                    <a:pt x="9687" y="69"/>
                    <a:pt x="9145" y="291"/>
                  </a:cubicBezTo>
                  <a:cubicBezTo>
                    <a:pt x="8270" y="648"/>
                    <a:pt x="8083" y="7357"/>
                    <a:pt x="7441" y="11621"/>
                  </a:cubicBezTo>
                  <a:cubicBezTo>
                    <a:pt x="7412" y="11796"/>
                    <a:pt x="7266" y="11888"/>
                    <a:pt x="7120" y="11888"/>
                  </a:cubicBezTo>
                  <a:cubicBezTo>
                    <a:pt x="6991" y="11888"/>
                    <a:pt x="6862" y="11816"/>
                    <a:pt x="6816" y="11665"/>
                  </a:cubicBezTo>
                  <a:cubicBezTo>
                    <a:pt x="5969" y="8864"/>
                    <a:pt x="5772" y="7758"/>
                    <a:pt x="4666" y="5349"/>
                  </a:cubicBezTo>
                  <a:cubicBezTo>
                    <a:pt x="4517" y="5026"/>
                    <a:pt x="4189" y="4805"/>
                    <a:pt x="3831" y="4805"/>
                  </a:cubicBezTo>
                  <a:cubicBezTo>
                    <a:pt x="3824" y="4805"/>
                    <a:pt x="3817" y="4805"/>
                    <a:pt x="3810" y="4805"/>
                  </a:cubicBezTo>
                  <a:cubicBezTo>
                    <a:pt x="2391" y="4814"/>
                    <a:pt x="884" y="5233"/>
                    <a:pt x="224" y="6527"/>
                  </a:cubicBezTo>
                  <a:cubicBezTo>
                    <a:pt x="1" y="7169"/>
                    <a:pt x="232" y="7562"/>
                    <a:pt x="536" y="8026"/>
                  </a:cubicBezTo>
                  <a:cubicBezTo>
                    <a:pt x="644" y="8181"/>
                    <a:pt x="816" y="8261"/>
                    <a:pt x="990" y="8261"/>
                  </a:cubicBezTo>
                  <a:cubicBezTo>
                    <a:pt x="1116" y="8261"/>
                    <a:pt x="1243" y="8219"/>
                    <a:pt x="1348" y="8133"/>
                  </a:cubicBezTo>
                  <a:cubicBezTo>
                    <a:pt x="2007" y="7559"/>
                    <a:pt x="2814" y="7165"/>
                    <a:pt x="3250" y="7165"/>
                  </a:cubicBezTo>
                  <a:cubicBezTo>
                    <a:pt x="3404" y="7165"/>
                    <a:pt x="3512" y="7214"/>
                    <a:pt x="3551" y="7321"/>
                  </a:cubicBezTo>
                  <a:cubicBezTo>
                    <a:pt x="4238" y="9230"/>
                    <a:pt x="5139" y="13485"/>
                    <a:pt x="5728" y="14645"/>
                  </a:cubicBezTo>
                  <a:cubicBezTo>
                    <a:pt x="5886" y="14953"/>
                    <a:pt x="6558" y="15129"/>
                    <a:pt x="7253" y="15129"/>
                  </a:cubicBezTo>
                  <a:cubicBezTo>
                    <a:pt x="7965" y="15129"/>
                    <a:pt x="8700" y="14945"/>
                    <a:pt x="8930" y="14529"/>
                  </a:cubicBezTo>
                  <a:cubicBezTo>
                    <a:pt x="10402" y="11853"/>
                    <a:pt x="10358" y="6233"/>
                    <a:pt x="11107" y="2843"/>
                  </a:cubicBezTo>
                  <a:cubicBezTo>
                    <a:pt x="11205" y="2388"/>
                    <a:pt x="11598" y="2066"/>
                    <a:pt x="12062" y="2049"/>
                  </a:cubicBezTo>
                  <a:lnTo>
                    <a:pt x="14319" y="1986"/>
                  </a:lnTo>
                  <a:cubicBezTo>
                    <a:pt x="14818" y="2147"/>
                    <a:pt x="15068" y="2736"/>
                    <a:pt x="15184" y="3199"/>
                  </a:cubicBezTo>
                  <a:cubicBezTo>
                    <a:pt x="15270" y="3526"/>
                    <a:pt x="15572" y="3753"/>
                    <a:pt x="15913" y="3753"/>
                  </a:cubicBezTo>
                  <a:cubicBezTo>
                    <a:pt x="15926" y="3753"/>
                    <a:pt x="15938" y="3753"/>
                    <a:pt x="15951" y="3753"/>
                  </a:cubicBezTo>
                  <a:cubicBezTo>
                    <a:pt x="16255" y="3735"/>
                    <a:pt x="16603" y="3717"/>
                    <a:pt x="16897" y="3699"/>
                  </a:cubicBezTo>
                  <a:cubicBezTo>
                    <a:pt x="17325" y="3672"/>
                    <a:pt x="17655" y="3298"/>
                    <a:pt x="17602" y="2878"/>
                  </a:cubicBezTo>
                  <a:cubicBezTo>
                    <a:pt x="17513" y="2147"/>
                    <a:pt x="17272" y="1478"/>
                    <a:pt x="17049" y="978"/>
                  </a:cubicBezTo>
                  <a:cubicBezTo>
                    <a:pt x="16790" y="407"/>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5"/>
            <p:cNvSpPr/>
            <p:nvPr/>
          </p:nvSpPr>
          <p:spPr>
            <a:xfrm>
              <a:off x="-57625" y="773125"/>
              <a:ext cx="331450" cy="295725"/>
            </a:xfrm>
            <a:custGeom>
              <a:avLst/>
              <a:gdLst/>
              <a:ahLst/>
              <a:cxnLst/>
              <a:rect l="l" t="t" r="r" b="b"/>
              <a:pathLst>
                <a:path w="13258" h="11829" extrusionOk="0">
                  <a:moveTo>
                    <a:pt x="9567" y="0"/>
                  </a:moveTo>
                  <a:cubicBezTo>
                    <a:pt x="9350" y="0"/>
                    <a:pt x="9135" y="87"/>
                    <a:pt x="8975" y="253"/>
                  </a:cubicBezTo>
                  <a:cubicBezTo>
                    <a:pt x="8253" y="994"/>
                    <a:pt x="7468" y="1841"/>
                    <a:pt x="6897" y="2653"/>
                  </a:cubicBezTo>
                  <a:cubicBezTo>
                    <a:pt x="6733" y="2881"/>
                    <a:pt x="6481" y="3004"/>
                    <a:pt x="6223" y="3004"/>
                  </a:cubicBezTo>
                  <a:cubicBezTo>
                    <a:pt x="6059" y="3004"/>
                    <a:pt x="5892" y="2954"/>
                    <a:pt x="5746" y="2849"/>
                  </a:cubicBezTo>
                  <a:cubicBezTo>
                    <a:pt x="4889" y="2234"/>
                    <a:pt x="3658" y="1422"/>
                    <a:pt x="2632" y="771"/>
                  </a:cubicBezTo>
                  <a:cubicBezTo>
                    <a:pt x="2498" y="685"/>
                    <a:pt x="2346" y="644"/>
                    <a:pt x="2196" y="644"/>
                  </a:cubicBezTo>
                  <a:cubicBezTo>
                    <a:pt x="1967" y="644"/>
                    <a:pt x="1741" y="739"/>
                    <a:pt x="1580" y="922"/>
                  </a:cubicBezTo>
                  <a:cubicBezTo>
                    <a:pt x="1027" y="1556"/>
                    <a:pt x="331" y="2448"/>
                    <a:pt x="117" y="3117"/>
                  </a:cubicBezTo>
                  <a:cubicBezTo>
                    <a:pt x="1" y="3456"/>
                    <a:pt x="143" y="3839"/>
                    <a:pt x="447" y="4036"/>
                  </a:cubicBezTo>
                  <a:cubicBezTo>
                    <a:pt x="1571" y="4776"/>
                    <a:pt x="3899" y="5740"/>
                    <a:pt x="4247" y="6203"/>
                  </a:cubicBezTo>
                  <a:cubicBezTo>
                    <a:pt x="4515" y="6551"/>
                    <a:pt x="1642" y="10147"/>
                    <a:pt x="1847" y="10655"/>
                  </a:cubicBezTo>
                  <a:cubicBezTo>
                    <a:pt x="2053" y="11128"/>
                    <a:pt x="3150" y="11574"/>
                    <a:pt x="3953" y="11797"/>
                  </a:cubicBezTo>
                  <a:cubicBezTo>
                    <a:pt x="4028" y="11818"/>
                    <a:pt x="4104" y="11829"/>
                    <a:pt x="4179" y="11829"/>
                  </a:cubicBezTo>
                  <a:cubicBezTo>
                    <a:pt x="4479" y="11829"/>
                    <a:pt x="4765" y="11663"/>
                    <a:pt x="4907" y="11378"/>
                  </a:cubicBezTo>
                  <a:cubicBezTo>
                    <a:pt x="5443" y="10316"/>
                    <a:pt x="6031" y="9415"/>
                    <a:pt x="6558" y="8666"/>
                  </a:cubicBezTo>
                  <a:cubicBezTo>
                    <a:pt x="6718" y="8443"/>
                    <a:pt x="6972" y="8325"/>
                    <a:pt x="7228" y="8325"/>
                  </a:cubicBezTo>
                  <a:cubicBezTo>
                    <a:pt x="7413" y="8325"/>
                    <a:pt x="7600" y="8387"/>
                    <a:pt x="7753" y="8514"/>
                  </a:cubicBezTo>
                  <a:cubicBezTo>
                    <a:pt x="8681" y="9290"/>
                    <a:pt x="9653" y="10173"/>
                    <a:pt x="10661" y="10726"/>
                  </a:cubicBezTo>
                  <a:cubicBezTo>
                    <a:pt x="10779" y="10788"/>
                    <a:pt x="10907" y="10818"/>
                    <a:pt x="11033" y="10818"/>
                  </a:cubicBezTo>
                  <a:cubicBezTo>
                    <a:pt x="11271" y="10818"/>
                    <a:pt x="11506" y="10713"/>
                    <a:pt x="11669" y="10521"/>
                  </a:cubicBezTo>
                  <a:cubicBezTo>
                    <a:pt x="12115" y="9995"/>
                    <a:pt x="12597" y="9397"/>
                    <a:pt x="13025" y="8782"/>
                  </a:cubicBezTo>
                  <a:cubicBezTo>
                    <a:pt x="13257" y="8443"/>
                    <a:pt x="13195" y="7979"/>
                    <a:pt x="12892" y="7711"/>
                  </a:cubicBezTo>
                  <a:cubicBezTo>
                    <a:pt x="12098" y="6997"/>
                    <a:pt x="10813" y="6114"/>
                    <a:pt x="9778" y="5525"/>
                  </a:cubicBezTo>
                  <a:cubicBezTo>
                    <a:pt x="9323" y="5267"/>
                    <a:pt x="9225" y="4651"/>
                    <a:pt x="9582" y="4268"/>
                  </a:cubicBezTo>
                  <a:cubicBezTo>
                    <a:pt x="10224" y="3545"/>
                    <a:pt x="10947" y="2831"/>
                    <a:pt x="11536" y="2127"/>
                  </a:cubicBezTo>
                  <a:cubicBezTo>
                    <a:pt x="11830" y="1770"/>
                    <a:pt x="11759" y="1226"/>
                    <a:pt x="11384" y="949"/>
                  </a:cubicBezTo>
                  <a:cubicBezTo>
                    <a:pt x="10929" y="619"/>
                    <a:pt x="10465" y="378"/>
                    <a:pt x="9957" y="101"/>
                  </a:cubicBezTo>
                  <a:cubicBezTo>
                    <a:pt x="9834" y="33"/>
                    <a:pt x="9700" y="0"/>
                    <a:pt x="95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5"/>
            <p:cNvSpPr/>
            <p:nvPr/>
          </p:nvSpPr>
          <p:spPr>
            <a:xfrm>
              <a:off x="347175" y="3319800"/>
              <a:ext cx="257500" cy="77375"/>
            </a:xfrm>
            <a:custGeom>
              <a:avLst/>
              <a:gdLst/>
              <a:ahLst/>
              <a:cxnLst/>
              <a:rect l="l" t="t" r="r" b="b"/>
              <a:pathLst>
                <a:path w="10300" h="3095" extrusionOk="0">
                  <a:moveTo>
                    <a:pt x="9140" y="1"/>
                  </a:moveTo>
                  <a:cubicBezTo>
                    <a:pt x="9118" y="1"/>
                    <a:pt x="9096" y="2"/>
                    <a:pt x="9073" y="5"/>
                  </a:cubicBezTo>
                  <a:cubicBezTo>
                    <a:pt x="8318" y="106"/>
                    <a:pt x="6889" y="123"/>
                    <a:pt x="5393" y="123"/>
                  </a:cubicBezTo>
                  <a:cubicBezTo>
                    <a:pt x="4611" y="123"/>
                    <a:pt x="3810" y="118"/>
                    <a:pt x="3078" y="118"/>
                  </a:cubicBezTo>
                  <a:cubicBezTo>
                    <a:pt x="2101" y="118"/>
                    <a:pt x="1247" y="127"/>
                    <a:pt x="723" y="166"/>
                  </a:cubicBezTo>
                  <a:cubicBezTo>
                    <a:pt x="446" y="184"/>
                    <a:pt x="214" y="433"/>
                    <a:pt x="143" y="781"/>
                  </a:cubicBezTo>
                  <a:cubicBezTo>
                    <a:pt x="45" y="1334"/>
                    <a:pt x="0" y="1959"/>
                    <a:pt x="72" y="2441"/>
                  </a:cubicBezTo>
                  <a:cubicBezTo>
                    <a:pt x="125" y="2824"/>
                    <a:pt x="393" y="3092"/>
                    <a:pt x="687" y="3092"/>
                  </a:cubicBezTo>
                  <a:cubicBezTo>
                    <a:pt x="887" y="3090"/>
                    <a:pt x="1105" y="3090"/>
                    <a:pt x="1338" y="3090"/>
                  </a:cubicBezTo>
                  <a:cubicBezTo>
                    <a:pt x="2007" y="3090"/>
                    <a:pt x="2799" y="3095"/>
                    <a:pt x="3631" y="3095"/>
                  </a:cubicBezTo>
                  <a:cubicBezTo>
                    <a:pt x="5736" y="3095"/>
                    <a:pt x="8099" y="3063"/>
                    <a:pt x="9367" y="2842"/>
                  </a:cubicBezTo>
                  <a:cubicBezTo>
                    <a:pt x="10300" y="2685"/>
                    <a:pt x="10058" y="1"/>
                    <a:pt x="9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5"/>
            <p:cNvSpPr/>
            <p:nvPr/>
          </p:nvSpPr>
          <p:spPr>
            <a:xfrm>
              <a:off x="671675" y="2920125"/>
              <a:ext cx="441400" cy="378275"/>
            </a:xfrm>
            <a:custGeom>
              <a:avLst/>
              <a:gdLst/>
              <a:ahLst/>
              <a:cxnLst/>
              <a:rect l="l" t="t" r="r" b="b"/>
              <a:pathLst>
                <a:path w="17656" h="15131" extrusionOk="0">
                  <a:moveTo>
                    <a:pt x="13777" y="0"/>
                  </a:moveTo>
                  <a:cubicBezTo>
                    <a:pt x="11895" y="0"/>
                    <a:pt x="9687" y="69"/>
                    <a:pt x="9145" y="291"/>
                  </a:cubicBezTo>
                  <a:cubicBezTo>
                    <a:pt x="8270" y="657"/>
                    <a:pt x="8083" y="7357"/>
                    <a:pt x="7441" y="11621"/>
                  </a:cubicBezTo>
                  <a:cubicBezTo>
                    <a:pt x="7412" y="11801"/>
                    <a:pt x="7266" y="11895"/>
                    <a:pt x="7120" y="11895"/>
                  </a:cubicBezTo>
                  <a:cubicBezTo>
                    <a:pt x="6991" y="11895"/>
                    <a:pt x="6862" y="11821"/>
                    <a:pt x="6816" y="11666"/>
                  </a:cubicBezTo>
                  <a:cubicBezTo>
                    <a:pt x="5969" y="8864"/>
                    <a:pt x="5772" y="7767"/>
                    <a:pt x="4666" y="5358"/>
                  </a:cubicBezTo>
                  <a:cubicBezTo>
                    <a:pt x="4515" y="5019"/>
                    <a:pt x="4176" y="4805"/>
                    <a:pt x="3810" y="4805"/>
                  </a:cubicBezTo>
                  <a:cubicBezTo>
                    <a:pt x="2391" y="4823"/>
                    <a:pt x="884" y="5233"/>
                    <a:pt x="224" y="6536"/>
                  </a:cubicBezTo>
                  <a:cubicBezTo>
                    <a:pt x="1" y="7178"/>
                    <a:pt x="232" y="7571"/>
                    <a:pt x="536" y="8026"/>
                  </a:cubicBezTo>
                  <a:cubicBezTo>
                    <a:pt x="644" y="8185"/>
                    <a:pt x="814" y="8268"/>
                    <a:pt x="987" y="8268"/>
                  </a:cubicBezTo>
                  <a:cubicBezTo>
                    <a:pt x="1114" y="8268"/>
                    <a:pt x="1242" y="8223"/>
                    <a:pt x="1348" y="8133"/>
                  </a:cubicBezTo>
                  <a:cubicBezTo>
                    <a:pt x="2005" y="7561"/>
                    <a:pt x="2808" y="7173"/>
                    <a:pt x="3246" y="7173"/>
                  </a:cubicBezTo>
                  <a:cubicBezTo>
                    <a:pt x="3402" y="7173"/>
                    <a:pt x="3511" y="7222"/>
                    <a:pt x="3551" y="7330"/>
                  </a:cubicBezTo>
                  <a:cubicBezTo>
                    <a:pt x="4238" y="9239"/>
                    <a:pt x="5139" y="13485"/>
                    <a:pt x="5728" y="14654"/>
                  </a:cubicBezTo>
                  <a:cubicBezTo>
                    <a:pt x="5886" y="14957"/>
                    <a:pt x="6554" y="15130"/>
                    <a:pt x="7246" y="15130"/>
                  </a:cubicBezTo>
                  <a:cubicBezTo>
                    <a:pt x="7960" y="15130"/>
                    <a:pt x="8699" y="14946"/>
                    <a:pt x="8930" y="14529"/>
                  </a:cubicBezTo>
                  <a:cubicBezTo>
                    <a:pt x="10402" y="11853"/>
                    <a:pt x="10358" y="6242"/>
                    <a:pt x="11107" y="2843"/>
                  </a:cubicBezTo>
                  <a:cubicBezTo>
                    <a:pt x="11205" y="2397"/>
                    <a:pt x="11598" y="2067"/>
                    <a:pt x="12062" y="2058"/>
                  </a:cubicBezTo>
                  <a:lnTo>
                    <a:pt x="14319" y="1995"/>
                  </a:lnTo>
                  <a:cubicBezTo>
                    <a:pt x="14818" y="2147"/>
                    <a:pt x="15068" y="2736"/>
                    <a:pt x="15184" y="3199"/>
                  </a:cubicBezTo>
                  <a:cubicBezTo>
                    <a:pt x="15269" y="3529"/>
                    <a:pt x="15561" y="3755"/>
                    <a:pt x="15895" y="3755"/>
                  </a:cubicBezTo>
                  <a:cubicBezTo>
                    <a:pt x="15914" y="3755"/>
                    <a:pt x="15933" y="3754"/>
                    <a:pt x="15951" y="3753"/>
                  </a:cubicBezTo>
                  <a:cubicBezTo>
                    <a:pt x="16255" y="3735"/>
                    <a:pt x="16603" y="3717"/>
                    <a:pt x="16897" y="3708"/>
                  </a:cubicBezTo>
                  <a:cubicBezTo>
                    <a:pt x="17325" y="3681"/>
                    <a:pt x="17655" y="3307"/>
                    <a:pt x="17602" y="2878"/>
                  </a:cubicBezTo>
                  <a:cubicBezTo>
                    <a:pt x="17513" y="2156"/>
                    <a:pt x="17272" y="1487"/>
                    <a:pt x="17049" y="978"/>
                  </a:cubicBezTo>
                  <a:cubicBezTo>
                    <a:pt x="16790" y="416"/>
                    <a:pt x="16228" y="41"/>
                    <a:pt x="15612" y="24"/>
                  </a:cubicBezTo>
                  <a:cubicBezTo>
                    <a:pt x="15109"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5"/>
            <p:cNvSpPr/>
            <p:nvPr/>
          </p:nvSpPr>
          <p:spPr>
            <a:xfrm>
              <a:off x="-57625" y="2901550"/>
              <a:ext cx="331450" cy="295825"/>
            </a:xfrm>
            <a:custGeom>
              <a:avLst/>
              <a:gdLst/>
              <a:ahLst/>
              <a:cxnLst/>
              <a:rect l="l" t="t" r="r" b="b"/>
              <a:pathLst>
                <a:path w="13258" h="11833" extrusionOk="0">
                  <a:moveTo>
                    <a:pt x="9565" y="0"/>
                  </a:moveTo>
                  <a:cubicBezTo>
                    <a:pt x="9349" y="0"/>
                    <a:pt x="9135" y="84"/>
                    <a:pt x="8975" y="249"/>
                  </a:cubicBezTo>
                  <a:cubicBezTo>
                    <a:pt x="8253" y="999"/>
                    <a:pt x="7468" y="1837"/>
                    <a:pt x="6897" y="2658"/>
                  </a:cubicBezTo>
                  <a:cubicBezTo>
                    <a:pt x="6735" y="2884"/>
                    <a:pt x="6486" y="3003"/>
                    <a:pt x="6232" y="3003"/>
                  </a:cubicBezTo>
                  <a:cubicBezTo>
                    <a:pt x="6064" y="3003"/>
                    <a:pt x="5894" y="2951"/>
                    <a:pt x="5746" y="2845"/>
                  </a:cubicBezTo>
                  <a:cubicBezTo>
                    <a:pt x="4889" y="2230"/>
                    <a:pt x="3658" y="1427"/>
                    <a:pt x="2632" y="776"/>
                  </a:cubicBezTo>
                  <a:cubicBezTo>
                    <a:pt x="2498" y="687"/>
                    <a:pt x="2348" y="645"/>
                    <a:pt x="2198" y="645"/>
                  </a:cubicBezTo>
                  <a:cubicBezTo>
                    <a:pt x="1969" y="645"/>
                    <a:pt x="1742" y="744"/>
                    <a:pt x="1580" y="927"/>
                  </a:cubicBezTo>
                  <a:cubicBezTo>
                    <a:pt x="1027" y="1552"/>
                    <a:pt x="331" y="2444"/>
                    <a:pt x="117" y="3113"/>
                  </a:cubicBezTo>
                  <a:cubicBezTo>
                    <a:pt x="1" y="3461"/>
                    <a:pt x="143" y="3835"/>
                    <a:pt x="447" y="4032"/>
                  </a:cubicBezTo>
                  <a:cubicBezTo>
                    <a:pt x="1571" y="4772"/>
                    <a:pt x="3899" y="5745"/>
                    <a:pt x="4247" y="6208"/>
                  </a:cubicBezTo>
                  <a:cubicBezTo>
                    <a:pt x="4515" y="6556"/>
                    <a:pt x="1642" y="10143"/>
                    <a:pt x="1847" y="10651"/>
                  </a:cubicBezTo>
                  <a:cubicBezTo>
                    <a:pt x="2053" y="11133"/>
                    <a:pt x="3150" y="11579"/>
                    <a:pt x="3953" y="11802"/>
                  </a:cubicBezTo>
                  <a:cubicBezTo>
                    <a:pt x="4026" y="11823"/>
                    <a:pt x="4100" y="11833"/>
                    <a:pt x="4173" y="11833"/>
                  </a:cubicBezTo>
                  <a:cubicBezTo>
                    <a:pt x="4476" y="11833"/>
                    <a:pt x="4764" y="11663"/>
                    <a:pt x="4907" y="11383"/>
                  </a:cubicBezTo>
                  <a:cubicBezTo>
                    <a:pt x="5443" y="10321"/>
                    <a:pt x="6031" y="9411"/>
                    <a:pt x="6558" y="8671"/>
                  </a:cubicBezTo>
                  <a:cubicBezTo>
                    <a:pt x="6719" y="8442"/>
                    <a:pt x="6974" y="8322"/>
                    <a:pt x="7231" y="8322"/>
                  </a:cubicBezTo>
                  <a:cubicBezTo>
                    <a:pt x="7415" y="8322"/>
                    <a:pt x="7600" y="8383"/>
                    <a:pt x="7753" y="8510"/>
                  </a:cubicBezTo>
                  <a:cubicBezTo>
                    <a:pt x="8681" y="9286"/>
                    <a:pt x="9653" y="10178"/>
                    <a:pt x="10661" y="10722"/>
                  </a:cubicBezTo>
                  <a:cubicBezTo>
                    <a:pt x="10782" y="10786"/>
                    <a:pt x="10913" y="10817"/>
                    <a:pt x="11042" y="10817"/>
                  </a:cubicBezTo>
                  <a:cubicBezTo>
                    <a:pt x="11277" y="10817"/>
                    <a:pt x="11508" y="10716"/>
                    <a:pt x="11669" y="10526"/>
                  </a:cubicBezTo>
                  <a:cubicBezTo>
                    <a:pt x="12115" y="9991"/>
                    <a:pt x="12597" y="9402"/>
                    <a:pt x="13025" y="8778"/>
                  </a:cubicBezTo>
                  <a:cubicBezTo>
                    <a:pt x="13257" y="8439"/>
                    <a:pt x="13195" y="7984"/>
                    <a:pt x="12892" y="7707"/>
                  </a:cubicBezTo>
                  <a:cubicBezTo>
                    <a:pt x="12098" y="6993"/>
                    <a:pt x="10813" y="6110"/>
                    <a:pt x="9778" y="5530"/>
                  </a:cubicBezTo>
                  <a:cubicBezTo>
                    <a:pt x="9323" y="5272"/>
                    <a:pt x="9225" y="4656"/>
                    <a:pt x="9582" y="4264"/>
                  </a:cubicBezTo>
                  <a:cubicBezTo>
                    <a:pt x="10224" y="3550"/>
                    <a:pt x="10947" y="2827"/>
                    <a:pt x="11536" y="2132"/>
                  </a:cubicBezTo>
                  <a:cubicBezTo>
                    <a:pt x="11830" y="1775"/>
                    <a:pt x="11759" y="1230"/>
                    <a:pt x="11384" y="954"/>
                  </a:cubicBezTo>
                  <a:cubicBezTo>
                    <a:pt x="10929" y="624"/>
                    <a:pt x="10465" y="374"/>
                    <a:pt x="9957" y="98"/>
                  </a:cubicBezTo>
                  <a:cubicBezTo>
                    <a:pt x="9834" y="33"/>
                    <a:pt x="9699" y="0"/>
                    <a:pt x="9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5"/>
            <p:cNvSpPr/>
            <p:nvPr/>
          </p:nvSpPr>
          <p:spPr>
            <a:xfrm>
              <a:off x="240600" y="2177150"/>
              <a:ext cx="312675" cy="304125"/>
            </a:xfrm>
            <a:custGeom>
              <a:avLst/>
              <a:gdLst/>
              <a:ahLst/>
              <a:cxnLst/>
              <a:rect l="l" t="t" r="r" b="b"/>
              <a:pathLst>
                <a:path w="12507" h="12165" extrusionOk="0">
                  <a:moveTo>
                    <a:pt x="10523" y="1"/>
                  </a:moveTo>
                  <a:cubicBezTo>
                    <a:pt x="10271" y="1"/>
                    <a:pt x="10020" y="101"/>
                    <a:pt x="9830" y="285"/>
                  </a:cubicBezTo>
                  <a:cubicBezTo>
                    <a:pt x="7466" y="2685"/>
                    <a:pt x="2524" y="7458"/>
                    <a:pt x="704" y="9822"/>
                  </a:cubicBezTo>
                  <a:cubicBezTo>
                    <a:pt x="0" y="10743"/>
                    <a:pt x="1449" y="12164"/>
                    <a:pt x="2557" y="12164"/>
                  </a:cubicBezTo>
                  <a:cubicBezTo>
                    <a:pt x="2854" y="12164"/>
                    <a:pt x="3127" y="12062"/>
                    <a:pt x="3327" y="11820"/>
                  </a:cubicBezTo>
                  <a:cubicBezTo>
                    <a:pt x="4950" y="9831"/>
                    <a:pt x="10481" y="4594"/>
                    <a:pt x="12176" y="2694"/>
                  </a:cubicBezTo>
                  <a:cubicBezTo>
                    <a:pt x="12453" y="2391"/>
                    <a:pt x="12506" y="1936"/>
                    <a:pt x="12292" y="1579"/>
                  </a:cubicBezTo>
                  <a:cubicBezTo>
                    <a:pt x="11962" y="1017"/>
                    <a:pt x="11498" y="473"/>
                    <a:pt x="11026" y="152"/>
                  </a:cubicBezTo>
                  <a:cubicBezTo>
                    <a:pt x="10872" y="49"/>
                    <a:pt x="10697" y="1"/>
                    <a:pt x="105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5"/>
            <p:cNvSpPr/>
            <p:nvPr/>
          </p:nvSpPr>
          <p:spPr>
            <a:xfrm>
              <a:off x="272050" y="2163225"/>
              <a:ext cx="85475" cy="76150"/>
            </a:xfrm>
            <a:custGeom>
              <a:avLst/>
              <a:gdLst/>
              <a:ahLst/>
              <a:cxnLst/>
              <a:rect l="l" t="t" r="r" b="b"/>
              <a:pathLst>
                <a:path w="3419" h="3046" extrusionOk="0">
                  <a:moveTo>
                    <a:pt x="1465" y="0"/>
                  </a:moveTo>
                  <a:cubicBezTo>
                    <a:pt x="678" y="0"/>
                    <a:pt x="1" y="812"/>
                    <a:pt x="347" y="2332"/>
                  </a:cubicBezTo>
                  <a:cubicBezTo>
                    <a:pt x="461" y="2827"/>
                    <a:pt x="914" y="3046"/>
                    <a:pt x="1418" y="3046"/>
                  </a:cubicBezTo>
                  <a:cubicBezTo>
                    <a:pt x="2333" y="3046"/>
                    <a:pt x="3418" y="2327"/>
                    <a:pt x="2970" y="1235"/>
                  </a:cubicBezTo>
                  <a:cubicBezTo>
                    <a:pt x="2624" y="400"/>
                    <a:pt x="2017" y="0"/>
                    <a:pt x="1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5"/>
            <p:cNvSpPr/>
            <p:nvPr/>
          </p:nvSpPr>
          <p:spPr>
            <a:xfrm>
              <a:off x="449375" y="2405075"/>
              <a:ext cx="85200" cy="76225"/>
            </a:xfrm>
            <a:custGeom>
              <a:avLst/>
              <a:gdLst/>
              <a:ahLst/>
              <a:cxnLst/>
              <a:rect l="l" t="t" r="r" b="b"/>
              <a:pathLst>
                <a:path w="3408" h="3049" extrusionOk="0">
                  <a:moveTo>
                    <a:pt x="1461" y="0"/>
                  </a:moveTo>
                  <a:cubicBezTo>
                    <a:pt x="676" y="0"/>
                    <a:pt x="0" y="809"/>
                    <a:pt x="346" y="2329"/>
                  </a:cubicBezTo>
                  <a:cubicBezTo>
                    <a:pt x="457" y="2828"/>
                    <a:pt x="909" y="3048"/>
                    <a:pt x="1414" y="3048"/>
                  </a:cubicBezTo>
                  <a:cubicBezTo>
                    <a:pt x="2325" y="3048"/>
                    <a:pt x="3408" y="2328"/>
                    <a:pt x="2960" y="1231"/>
                  </a:cubicBezTo>
                  <a:cubicBezTo>
                    <a:pt x="2618" y="399"/>
                    <a:pt x="201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5"/>
            <p:cNvSpPr/>
            <p:nvPr/>
          </p:nvSpPr>
          <p:spPr>
            <a:xfrm>
              <a:off x="236775" y="2722775"/>
              <a:ext cx="341225" cy="77375"/>
            </a:xfrm>
            <a:custGeom>
              <a:avLst/>
              <a:gdLst/>
              <a:ahLst/>
              <a:cxnLst/>
              <a:rect l="l" t="t" r="r" b="b"/>
              <a:pathLst>
                <a:path w="13649" h="3095" extrusionOk="0">
                  <a:moveTo>
                    <a:pt x="12109" y="1"/>
                  </a:moveTo>
                  <a:cubicBezTo>
                    <a:pt x="12082" y="1"/>
                    <a:pt x="12054" y="2"/>
                    <a:pt x="12026" y="5"/>
                  </a:cubicBezTo>
                  <a:cubicBezTo>
                    <a:pt x="10991" y="109"/>
                    <a:pt x="9000" y="125"/>
                    <a:pt x="6943" y="125"/>
                  </a:cubicBezTo>
                  <a:cubicBezTo>
                    <a:pt x="5963" y="125"/>
                    <a:pt x="4968" y="122"/>
                    <a:pt x="4054" y="122"/>
                  </a:cubicBezTo>
                  <a:cubicBezTo>
                    <a:pt x="2770" y="122"/>
                    <a:pt x="1648" y="129"/>
                    <a:pt x="955" y="165"/>
                  </a:cubicBezTo>
                  <a:cubicBezTo>
                    <a:pt x="598" y="183"/>
                    <a:pt x="286" y="433"/>
                    <a:pt x="197" y="790"/>
                  </a:cubicBezTo>
                  <a:cubicBezTo>
                    <a:pt x="63" y="1334"/>
                    <a:pt x="0" y="1958"/>
                    <a:pt x="99" y="2449"/>
                  </a:cubicBezTo>
                  <a:cubicBezTo>
                    <a:pt x="178" y="2826"/>
                    <a:pt x="516" y="3092"/>
                    <a:pt x="900" y="3092"/>
                  </a:cubicBezTo>
                  <a:cubicBezTo>
                    <a:pt x="907" y="3092"/>
                    <a:pt x="913" y="3091"/>
                    <a:pt x="919" y="3091"/>
                  </a:cubicBezTo>
                  <a:cubicBezTo>
                    <a:pt x="1183" y="3090"/>
                    <a:pt x="1472" y="3089"/>
                    <a:pt x="1780" y="3089"/>
                  </a:cubicBezTo>
                  <a:cubicBezTo>
                    <a:pt x="2664" y="3089"/>
                    <a:pt x="3711" y="3094"/>
                    <a:pt x="4812" y="3094"/>
                  </a:cubicBezTo>
                  <a:cubicBezTo>
                    <a:pt x="7599" y="3094"/>
                    <a:pt x="10728" y="306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5"/>
            <p:cNvSpPr/>
            <p:nvPr/>
          </p:nvSpPr>
          <p:spPr>
            <a:xfrm>
              <a:off x="366250" y="2634525"/>
              <a:ext cx="74350" cy="66375"/>
            </a:xfrm>
            <a:custGeom>
              <a:avLst/>
              <a:gdLst/>
              <a:ahLst/>
              <a:cxnLst/>
              <a:rect l="l" t="t" r="r" b="b"/>
              <a:pathLst>
                <a:path w="2974" h="2655" extrusionOk="0">
                  <a:moveTo>
                    <a:pt x="1273" y="1"/>
                  </a:moveTo>
                  <a:cubicBezTo>
                    <a:pt x="589" y="1"/>
                    <a:pt x="0" y="706"/>
                    <a:pt x="299" y="2027"/>
                  </a:cubicBezTo>
                  <a:cubicBezTo>
                    <a:pt x="397" y="2462"/>
                    <a:pt x="792" y="2654"/>
                    <a:pt x="1232" y="2654"/>
                  </a:cubicBezTo>
                  <a:cubicBezTo>
                    <a:pt x="2029" y="2654"/>
                    <a:pt x="2973" y="2026"/>
                    <a:pt x="2583" y="1072"/>
                  </a:cubicBezTo>
                  <a:cubicBezTo>
                    <a:pt x="2281" y="348"/>
                    <a:pt x="1754" y="1"/>
                    <a:pt x="1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5"/>
            <p:cNvSpPr/>
            <p:nvPr/>
          </p:nvSpPr>
          <p:spPr>
            <a:xfrm>
              <a:off x="366250" y="2826500"/>
              <a:ext cx="74350" cy="66425"/>
            </a:xfrm>
            <a:custGeom>
              <a:avLst/>
              <a:gdLst/>
              <a:ahLst/>
              <a:cxnLst/>
              <a:rect l="l" t="t" r="r" b="b"/>
              <a:pathLst>
                <a:path w="2974" h="2657" extrusionOk="0">
                  <a:moveTo>
                    <a:pt x="1271" y="0"/>
                  </a:moveTo>
                  <a:cubicBezTo>
                    <a:pt x="587" y="0"/>
                    <a:pt x="1" y="704"/>
                    <a:pt x="299" y="2029"/>
                  </a:cubicBezTo>
                  <a:cubicBezTo>
                    <a:pt x="397" y="2464"/>
                    <a:pt x="792" y="2656"/>
                    <a:pt x="1232" y="2656"/>
                  </a:cubicBezTo>
                  <a:cubicBezTo>
                    <a:pt x="2029" y="2656"/>
                    <a:pt x="2973" y="2028"/>
                    <a:pt x="2583" y="1074"/>
                  </a:cubicBezTo>
                  <a:cubicBezTo>
                    <a:pt x="2281" y="349"/>
                    <a:pt x="1752" y="0"/>
                    <a:pt x="12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5"/>
            <p:cNvSpPr/>
            <p:nvPr/>
          </p:nvSpPr>
          <p:spPr>
            <a:xfrm>
              <a:off x="644475" y="2408200"/>
              <a:ext cx="347700" cy="351275"/>
            </a:xfrm>
            <a:custGeom>
              <a:avLst/>
              <a:gdLst/>
              <a:ahLst/>
              <a:cxnLst/>
              <a:rect l="l" t="t" r="r" b="b"/>
              <a:pathLst>
                <a:path w="13908" h="14051" extrusionOk="0">
                  <a:moveTo>
                    <a:pt x="6940" y="1"/>
                  </a:moveTo>
                  <a:cubicBezTo>
                    <a:pt x="6304" y="1"/>
                    <a:pt x="5653" y="55"/>
                    <a:pt x="5210" y="214"/>
                  </a:cubicBezTo>
                  <a:cubicBezTo>
                    <a:pt x="4871" y="339"/>
                    <a:pt x="4657" y="678"/>
                    <a:pt x="4684" y="1044"/>
                  </a:cubicBezTo>
                  <a:cubicBezTo>
                    <a:pt x="4791" y="2400"/>
                    <a:pt x="5451" y="4853"/>
                    <a:pt x="5290" y="5424"/>
                  </a:cubicBezTo>
                  <a:cubicBezTo>
                    <a:pt x="5174" y="5852"/>
                    <a:pt x="535" y="5772"/>
                    <a:pt x="259" y="6245"/>
                  </a:cubicBezTo>
                  <a:cubicBezTo>
                    <a:pt x="0" y="6700"/>
                    <a:pt x="321" y="7851"/>
                    <a:pt x="642" y="8636"/>
                  </a:cubicBezTo>
                  <a:cubicBezTo>
                    <a:pt x="767" y="8954"/>
                    <a:pt x="1081" y="9158"/>
                    <a:pt x="1419" y="9158"/>
                  </a:cubicBezTo>
                  <a:cubicBezTo>
                    <a:pt x="1469" y="9158"/>
                    <a:pt x="1520" y="9153"/>
                    <a:pt x="1570" y="9144"/>
                  </a:cubicBezTo>
                  <a:cubicBezTo>
                    <a:pt x="2739" y="8912"/>
                    <a:pt x="3836" y="8832"/>
                    <a:pt x="4746" y="8787"/>
                  </a:cubicBezTo>
                  <a:cubicBezTo>
                    <a:pt x="4757" y="8787"/>
                    <a:pt x="4767" y="8787"/>
                    <a:pt x="4778" y="8787"/>
                  </a:cubicBezTo>
                  <a:cubicBezTo>
                    <a:pt x="5245" y="8787"/>
                    <a:pt x="5629" y="9173"/>
                    <a:pt x="5611" y="9644"/>
                  </a:cubicBezTo>
                  <a:cubicBezTo>
                    <a:pt x="5558" y="10866"/>
                    <a:pt x="5451" y="12186"/>
                    <a:pt x="5638" y="13337"/>
                  </a:cubicBezTo>
                  <a:cubicBezTo>
                    <a:pt x="5701" y="13721"/>
                    <a:pt x="6031" y="14006"/>
                    <a:pt x="6423" y="14015"/>
                  </a:cubicBezTo>
                  <a:cubicBezTo>
                    <a:pt x="6827" y="14036"/>
                    <a:pt x="7254" y="14050"/>
                    <a:pt x="7692" y="14050"/>
                  </a:cubicBezTo>
                  <a:cubicBezTo>
                    <a:pt x="8009" y="14050"/>
                    <a:pt x="8331" y="14043"/>
                    <a:pt x="8654" y="14024"/>
                  </a:cubicBezTo>
                  <a:cubicBezTo>
                    <a:pt x="9064" y="14006"/>
                    <a:pt x="9394" y="13667"/>
                    <a:pt x="9421" y="13257"/>
                  </a:cubicBezTo>
                  <a:cubicBezTo>
                    <a:pt x="9501" y="12177"/>
                    <a:pt x="9421" y="10616"/>
                    <a:pt x="9251" y="9430"/>
                  </a:cubicBezTo>
                  <a:cubicBezTo>
                    <a:pt x="9174" y="8923"/>
                    <a:pt x="9568" y="8482"/>
                    <a:pt x="10076" y="8482"/>
                  </a:cubicBezTo>
                  <a:cubicBezTo>
                    <a:pt x="10095" y="8482"/>
                    <a:pt x="10115" y="8483"/>
                    <a:pt x="10134" y="8484"/>
                  </a:cubicBezTo>
                  <a:cubicBezTo>
                    <a:pt x="11107" y="8564"/>
                    <a:pt x="12124" y="8698"/>
                    <a:pt x="13043" y="8734"/>
                  </a:cubicBezTo>
                  <a:cubicBezTo>
                    <a:pt x="13053" y="8734"/>
                    <a:pt x="13063" y="8734"/>
                    <a:pt x="13074" y="8734"/>
                  </a:cubicBezTo>
                  <a:cubicBezTo>
                    <a:pt x="13533" y="8734"/>
                    <a:pt x="13908" y="8349"/>
                    <a:pt x="13890" y="7886"/>
                  </a:cubicBezTo>
                  <a:cubicBezTo>
                    <a:pt x="13881" y="7315"/>
                    <a:pt x="13783" y="6798"/>
                    <a:pt x="13694" y="6218"/>
                  </a:cubicBezTo>
                  <a:cubicBezTo>
                    <a:pt x="13640" y="5852"/>
                    <a:pt x="13337" y="5567"/>
                    <a:pt x="12971" y="5531"/>
                  </a:cubicBezTo>
                  <a:cubicBezTo>
                    <a:pt x="12084" y="5433"/>
                    <a:pt x="11114" y="5334"/>
                    <a:pt x="10223" y="5334"/>
                  </a:cubicBezTo>
                  <a:cubicBezTo>
                    <a:pt x="10066" y="5334"/>
                    <a:pt x="9911" y="5337"/>
                    <a:pt x="9760" y="5344"/>
                  </a:cubicBezTo>
                  <a:cubicBezTo>
                    <a:pt x="9744" y="5345"/>
                    <a:pt x="9728" y="5345"/>
                    <a:pt x="9713" y="5345"/>
                  </a:cubicBezTo>
                  <a:cubicBezTo>
                    <a:pt x="9279" y="5345"/>
                    <a:pt x="8921" y="4989"/>
                    <a:pt x="8903" y="4550"/>
                  </a:cubicBezTo>
                  <a:cubicBezTo>
                    <a:pt x="8868" y="3488"/>
                    <a:pt x="8752" y="1998"/>
                    <a:pt x="8645" y="785"/>
                  </a:cubicBezTo>
                  <a:cubicBezTo>
                    <a:pt x="8609" y="375"/>
                    <a:pt x="8279" y="63"/>
                    <a:pt x="7869" y="36"/>
                  </a:cubicBezTo>
                  <a:cubicBezTo>
                    <a:pt x="7583" y="15"/>
                    <a:pt x="7263" y="1"/>
                    <a:pt x="6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5"/>
            <p:cNvSpPr/>
            <p:nvPr/>
          </p:nvSpPr>
          <p:spPr>
            <a:xfrm>
              <a:off x="749500" y="1837375"/>
              <a:ext cx="331450" cy="295725"/>
            </a:xfrm>
            <a:custGeom>
              <a:avLst/>
              <a:gdLst/>
              <a:ahLst/>
              <a:cxnLst/>
              <a:rect l="l" t="t" r="r" b="b"/>
              <a:pathLst>
                <a:path w="13258" h="11829" extrusionOk="0">
                  <a:moveTo>
                    <a:pt x="9564" y="1"/>
                  </a:moveTo>
                  <a:cubicBezTo>
                    <a:pt x="9348" y="1"/>
                    <a:pt x="9135" y="86"/>
                    <a:pt x="8976" y="245"/>
                  </a:cubicBezTo>
                  <a:cubicBezTo>
                    <a:pt x="8253" y="995"/>
                    <a:pt x="7468" y="1833"/>
                    <a:pt x="6888" y="2654"/>
                  </a:cubicBezTo>
                  <a:cubicBezTo>
                    <a:pt x="6731" y="2882"/>
                    <a:pt x="6478" y="3001"/>
                    <a:pt x="6221" y="3001"/>
                  </a:cubicBezTo>
                  <a:cubicBezTo>
                    <a:pt x="6056" y="3001"/>
                    <a:pt x="5889" y="2951"/>
                    <a:pt x="5746" y="2850"/>
                  </a:cubicBezTo>
                  <a:cubicBezTo>
                    <a:pt x="4890" y="2235"/>
                    <a:pt x="3659" y="1423"/>
                    <a:pt x="2633" y="772"/>
                  </a:cubicBezTo>
                  <a:cubicBezTo>
                    <a:pt x="2498" y="686"/>
                    <a:pt x="2346" y="645"/>
                    <a:pt x="2196" y="645"/>
                  </a:cubicBezTo>
                  <a:cubicBezTo>
                    <a:pt x="1967" y="645"/>
                    <a:pt x="1741" y="740"/>
                    <a:pt x="1580" y="923"/>
                  </a:cubicBezTo>
                  <a:cubicBezTo>
                    <a:pt x="1018" y="1557"/>
                    <a:pt x="331" y="2449"/>
                    <a:pt x="108" y="3118"/>
                  </a:cubicBezTo>
                  <a:cubicBezTo>
                    <a:pt x="1" y="3457"/>
                    <a:pt x="144" y="3831"/>
                    <a:pt x="447" y="4037"/>
                  </a:cubicBezTo>
                  <a:cubicBezTo>
                    <a:pt x="1571" y="4777"/>
                    <a:pt x="3891" y="5741"/>
                    <a:pt x="4247" y="6204"/>
                  </a:cubicBezTo>
                  <a:cubicBezTo>
                    <a:pt x="4506" y="6552"/>
                    <a:pt x="1634" y="10148"/>
                    <a:pt x="1848" y="10647"/>
                  </a:cubicBezTo>
                  <a:cubicBezTo>
                    <a:pt x="2044" y="11129"/>
                    <a:pt x="3141" y="11575"/>
                    <a:pt x="3944" y="11798"/>
                  </a:cubicBezTo>
                  <a:cubicBezTo>
                    <a:pt x="4019" y="11819"/>
                    <a:pt x="4095" y="11829"/>
                    <a:pt x="4169" y="11829"/>
                  </a:cubicBezTo>
                  <a:cubicBezTo>
                    <a:pt x="4476" y="11829"/>
                    <a:pt x="4764" y="11659"/>
                    <a:pt x="4908" y="11379"/>
                  </a:cubicBezTo>
                  <a:cubicBezTo>
                    <a:pt x="5443" y="10317"/>
                    <a:pt x="6032" y="9407"/>
                    <a:pt x="6558" y="8667"/>
                  </a:cubicBezTo>
                  <a:cubicBezTo>
                    <a:pt x="6718" y="8440"/>
                    <a:pt x="6968" y="8320"/>
                    <a:pt x="7220" y="8320"/>
                  </a:cubicBezTo>
                  <a:cubicBezTo>
                    <a:pt x="7404" y="8320"/>
                    <a:pt x="7590" y="8383"/>
                    <a:pt x="7744" y="8515"/>
                  </a:cubicBezTo>
                  <a:cubicBezTo>
                    <a:pt x="8681" y="9291"/>
                    <a:pt x="9645" y="10174"/>
                    <a:pt x="10662" y="10718"/>
                  </a:cubicBezTo>
                  <a:cubicBezTo>
                    <a:pt x="10782" y="10785"/>
                    <a:pt x="10912" y="10817"/>
                    <a:pt x="11042" y="10817"/>
                  </a:cubicBezTo>
                  <a:cubicBezTo>
                    <a:pt x="11277" y="10817"/>
                    <a:pt x="11509" y="10712"/>
                    <a:pt x="11670" y="10522"/>
                  </a:cubicBezTo>
                  <a:cubicBezTo>
                    <a:pt x="12116" y="9987"/>
                    <a:pt x="12597" y="9398"/>
                    <a:pt x="13026" y="8774"/>
                  </a:cubicBezTo>
                  <a:cubicBezTo>
                    <a:pt x="13258" y="8435"/>
                    <a:pt x="13195" y="7980"/>
                    <a:pt x="12892" y="7712"/>
                  </a:cubicBezTo>
                  <a:cubicBezTo>
                    <a:pt x="12089" y="6998"/>
                    <a:pt x="10813" y="6115"/>
                    <a:pt x="9778" y="5526"/>
                  </a:cubicBezTo>
                  <a:cubicBezTo>
                    <a:pt x="9323" y="5268"/>
                    <a:pt x="9225" y="4652"/>
                    <a:pt x="9573" y="4260"/>
                  </a:cubicBezTo>
                  <a:cubicBezTo>
                    <a:pt x="10224" y="3546"/>
                    <a:pt x="10947" y="2823"/>
                    <a:pt x="11527" y="2128"/>
                  </a:cubicBezTo>
                  <a:cubicBezTo>
                    <a:pt x="11830" y="1771"/>
                    <a:pt x="11759" y="1227"/>
                    <a:pt x="11384" y="950"/>
                  </a:cubicBezTo>
                  <a:cubicBezTo>
                    <a:pt x="10929" y="620"/>
                    <a:pt x="10465" y="379"/>
                    <a:pt x="9957" y="102"/>
                  </a:cubicBezTo>
                  <a:cubicBezTo>
                    <a:pt x="9834" y="34"/>
                    <a:pt x="9698" y="1"/>
                    <a:pt x="9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5"/>
            <p:cNvSpPr/>
            <p:nvPr/>
          </p:nvSpPr>
          <p:spPr>
            <a:xfrm>
              <a:off x="-135450" y="1855850"/>
              <a:ext cx="441375" cy="378350"/>
            </a:xfrm>
            <a:custGeom>
              <a:avLst/>
              <a:gdLst/>
              <a:ahLst/>
              <a:cxnLst/>
              <a:rect l="l" t="t" r="r" b="b"/>
              <a:pathLst>
                <a:path w="17655" h="15134" extrusionOk="0">
                  <a:moveTo>
                    <a:pt x="13777" y="0"/>
                  </a:moveTo>
                  <a:cubicBezTo>
                    <a:pt x="11895" y="0"/>
                    <a:pt x="9689" y="69"/>
                    <a:pt x="9153" y="291"/>
                  </a:cubicBezTo>
                  <a:cubicBezTo>
                    <a:pt x="8270" y="657"/>
                    <a:pt x="8083" y="7366"/>
                    <a:pt x="7440" y="11621"/>
                  </a:cubicBezTo>
                  <a:cubicBezTo>
                    <a:pt x="7412" y="11801"/>
                    <a:pt x="7266" y="11895"/>
                    <a:pt x="7120" y="11895"/>
                  </a:cubicBezTo>
                  <a:cubicBezTo>
                    <a:pt x="6991" y="11895"/>
                    <a:pt x="6862" y="11821"/>
                    <a:pt x="6816" y="11666"/>
                  </a:cubicBezTo>
                  <a:cubicBezTo>
                    <a:pt x="5968" y="8873"/>
                    <a:pt x="5772" y="7767"/>
                    <a:pt x="4666" y="5358"/>
                  </a:cubicBezTo>
                  <a:cubicBezTo>
                    <a:pt x="4514" y="5019"/>
                    <a:pt x="4175" y="4805"/>
                    <a:pt x="3810" y="4805"/>
                  </a:cubicBezTo>
                  <a:cubicBezTo>
                    <a:pt x="2391" y="4823"/>
                    <a:pt x="883" y="5233"/>
                    <a:pt x="232" y="6536"/>
                  </a:cubicBezTo>
                  <a:cubicBezTo>
                    <a:pt x="0" y="7178"/>
                    <a:pt x="232" y="7571"/>
                    <a:pt x="544" y="8026"/>
                  </a:cubicBezTo>
                  <a:cubicBezTo>
                    <a:pt x="647" y="8185"/>
                    <a:pt x="816" y="8268"/>
                    <a:pt x="988" y="8268"/>
                  </a:cubicBezTo>
                  <a:cubicBezTo>
                    <a:pt x="1114" y="8268"/>
                    <a:pt x="1242" y="8223"/>
                    <a:pt x="1347" y="8133"/>
                  </a:cubicBezTo>
                  <a:cubicBezTo>
                    <a:pt x="2012" y="7561"/>
                    <a:pt x="2811" y="7173"/>
                    <a:pt x="3247" y="7173"/>
                  </a:cubicBezTo>
                  <a:cubicBezTo>
                    <a:pt x="3402" y="7173"/>
                    <a:pt x="3511" y="7222"/>
                    <a:pt x="3551" y="7330"/>
                  </a:cubicBezTo>
                  <a:cubicBezTo>
                    <a:pt x="4247" y="9239"/>
                    <a:pt x="5139" y="13485"/>
                    <a:pt x="5736" y="14654"/>
                  </a:cubicBezTo>
                  <a:cubicBezTo>
                    <a:pt x="5890" y="14960"/>
                    <a:pt x="6554" y="15134"/>
                    <a:pt x="7244" y="15134"/>
                  </a:cubicBezTo>
                  <a:cubicBezTo>
                    <a:pt x="7960" y="15134"/>
                    <a:pt x="8703" y="14947"/>
                    <a:pt x="8930" y="14529"/>
                  </a:cubicBezTo>
                  <a:cubicBezTo>
                    <a:pt x="10402" y="11862"/>
                    <a:pt x="10358" y="6242"/>
                    <a:pt x="11107" y="2852"/>
                  </a:cubicBezTo>
                  <a:cubicBezTo>
                    <a:pt x="11214" y="2397"/>
                    <a:pt x="11598" y="2075"/>
                    <a:pt x="12062" y="2058"/>
                  </a:cubicBezTo>
                  <a:lnTo>
                    <a:pt x="14327" y="1995"/>
                  </a:lnTo>
                  <a:cubicBezTo>
                    <a:pt x="14827" y="2147"/>
                    <a:pt x="15068" y="2736"/>
                    <a:pt x="15184" y="3199"/>
                  </a:cubicBezTo>
                  <a:cubicBezTo>
                    <a:pt x="15270" y="3535"/>
                    <a:pt x="15571" y="3762"/>
                    <a:pt x="15913" y="3762"/>
                  </a:cubicBezTo>
                  <a:cubicBezTo>
                    <a:pt x="15925" y="3762"/>
                    <a:pt x="15938" y="3762"/>
                    <a:pt x="15951" y="3762"/>
                  </a:cubicBezTo>
                  <a:cubicBezTo>
                    <a:pt x="16263" y="3744"/>
                    <a:pt x="16602" y="3726"/>
                    <a:pt x="16897" y="3708"/>
                  </a:cubicBezTo>
                  <a:cubicBezTo>
                    <a:pt x="17325" y="3681"/>
                    <a:pt x="17655" y="3307"/>
                    <a:pt x="17601" y="2887"/>
                  </a:cubicBezTo>
                  <a:cubicBezTo>
                    <a:pt x="17512" y="2156"/>
                    <a:pt x="17280" y="1487"/>
                    <a:pt x="17048" y="987"/>
                  </a:cubicBezTo>
                  <a:cubicBezTo>
                    <a:pt x="16790" y="416"/>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5"/>
            <p:cNvSpPr/>
            <p:nvPr/>
          </p:nvSpPr>
          <p:spPr>
            <a:xfrm>
              <a:off x="415200" y="1658500"/>
              <a:ext cx="341225" cy="77525"/>
            </a:xfrm>
            <a:custGeom>
              <a:avLst/>
              <a:gdLst/>
              <a:ahLst/>
              <a:cxnLst/>
              <a:rect l="l" t="t" r="r" b="b"/>
              <a:pathLst>
                <a:path w="13649" h="3101" extrusionOk="0">
                  <a:moveTo>
                    <a:pt x="12109" y="1"/>
                  </a:moveTo>
                  <a:cubicBezTo>
                    <a:pt x="12081" y="1"/>
                    <a:pt x="12054" y="2"/>
                    <a:pt x="12026" y="5"/>
                  </a:cubicBezTo>
                  <a:cubicBezTo>
                    <a:pt x="10987" y="109"/>
                    <a:pt x="8993" y="125"/>
                    <a:pt x="6936" y="125"/>
                  </a:cubicBezTo>
                  <a:cubicBezTo>
                    <a:pt x="5956" y="125"/>
                    <a:pt x="4961" y="122"/>
                    <a:pt x="4048" y="122"/>
                  </a:cubicBezTo>
                  <a:cubicBezTo>
                    <a:pt x="2766" y="122"/>
                    <a:pt x="1645" y="129"/>
                    <a:pt x="955" y="165"/>
                  </a:cubicBezTo>
                  <a:cubicBezTo>
                    <a:pt x="589" y="192"/>
                    <a:pt x="286" y="442"/>
                    <a:pt x="197" y="790"/>
                  </a:cubicBezTo>
                  <a:cubicBezTo>
                    <a:pt x="54" y="1334"/>
                    <a:pt x="0" y="1958"/>
                    <a:pt x="98" y="2449"/>
                  </a:cubicBezTo>
                  <a:cubicBezTo>
                    <a:pt x="170" y="2833"/>
                    <a:pt x="518" y="3100"/>
                    <a:pt x="910" y="3100"/>
                  </a:cubicBezTo>
                  <a:cubicBezTo>
                    <a:pt x="1208" y="3098"/>
                    <a:pt x="1537" y="3098"/>
                    <a:pt x="1891" y="3098"/>
                  </a:cubicBezTo>
                  <a:cubicBezTo>
                    <a:pt x="2646" y="3098"/>
                    <a:pt x="3513" y="3101"/>
                    <a:pt x="4427" y="3101"/>
                  </a:cubicBezTo>
                  <a:cubicBezTo>
                    <a:pt x="7307" y="3101"/>
                    <a:pt x="10651" y="3073"/>
                    <a:pt x="12409"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5"/>
            <p:cNvSpPr/>
            <p:nvPr/>
          </p:nvSpPr>
          <p:spPr>
            <a:xfrm>
              <a:off x="347175" y="1302100"/>
              <a:ext cx="257550" cy="77550"/>
            </a:xfrm>
            <a:custGeom>
              <a:avLst/>
              <a:gdLst/>
              <a:ahLst/>
              <a:cxnLst/>
              <a:rect l="l" t="t" r="r" b="b"/>
              <a:pathLst>
                <a:path w="10302" h="3102" extrusionOk="0">
                  <a:moveTo>
                    <a:pt x="9136" y="1"/>
                  </a:moveTo>
                  <a:cubicBezTo>
                    <a:pt x="9115" y="1"/>
                    <a:pt x="9094" y="2"/>
                    <a:pt x="9073" y="5"/>
                  </a:cubicBezTo>
                  <a:cubicBezTo>
                    <a:pt x="8268" y="112"/>
                    <a:pt x="6696" y="127"/>
                    <a:pt x="5094" y="127"/>
                  </a:cubicBezTo>
                  <a:cubicBezTo>
                    <a:pt x="4497" y="127"/>
                    <a:pt x="3895" y="125"/>
                    <a:pt x="3328" y="125"/>
                  </a:cubicBezTo>
                  <a:cubicBezTo>
                    <a:pt x="2248" y="125"/>
                    <a:pt x="1292" y="132"/>
                    <a:pt x="723" y="174"/>
                  </a:cubicBezTo>
                  <a:cubicBezTo>
                    <a:pt x="446" y="192"/>
                    <a:pt x="214" y="442"/>
                    <a:pt x="143" y="790"/>
                  </a:cubicBezTo>
                  <a:cubicBezTo>
                    <a:pt x="45" y="1343"/>
                    <a:pt x="0" y="1959"/>
                    <a:pt x="72" y="2449"/>
                  </a:cubicBezTo>
                  <a:cubicBezTo>
                    <a:pt x="125" y="2833"/>
                    <a:pt x="393" y="3101"/>
                    <a:pt x="687" y="3101"/>
                  </a:cubicBezTo>
                  <a:cubicBezTo>
                    <a:pt x="911" y="3099"/>
                    <a:pt x="1158" y="3098"/>
                    <a:pt x="1423" y="3098"/>
                  </a:cubicBezTo>
                  <a:cubicBezTo>
                    <a:pt x="2015" y="3098"/>
                    <a:pt x="2699" y="3101"/>
                    <a:pt x="3418" y="3101"/>
                  </a:cubicBezTo>
                  <a:cubicBezTo>
                    <a:pt x="5575" y="3101"/>
                    <a:pt x="8056" y="3073"/>
                    <a:pt x="9367" y="2851"/>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5"/>
            <p:cNvSpPr/>
            <p:nvPr/>
          </p:nvSpPr>
          <p:spPr>
            <a:xfrm>
              <a:off x="1047725" y="1112900"/>
              <a:ext cx="312450" cy="304100"/>
            </a:xfrm>
            <a:custGeom>
              <a:avLst/>
              <a:gdLst/>
              <a:ahLst/>
              <a:cxnLst/>
              <a:rect l="l" t="t" r="r" b="b"/>
              <a:pathLst>
                <a:path w="12498" h="12164" extrusionOk="0">
                  <a:moveTo>
                    <a:pt x="10526" y="0"/>
                  </a:moveTo>
                  <a:cubicBezTo>
                    <a:pt x="10274" y="0"/>
                    <a:pt x="10021" y="103"/>
                    <a:pt x="9830" y="293"/>
                  </a:cubicBezTo>
                  <a:cubicBezTo>
                    <a:pt x="7457" y="2684"/>
                    <a:pt x="2524" y="7457"/>
                    <a:pt x="704" y="9830"/>
                  </a:cubicBezTo>
                  <a:cubicBezTo>
                    <a:pt x="1" y="10744"/>
                    <a:pt x="1449" y="12163"/>
                    <a:pt x="2552" y="12163"/>
                  </a:cubicBezTo>
                  <a:cubicBezTo>
                    <a:pt x="2848" y="12163"/>
                    <a:pt x="3120" y="12061"/>
                    <a:pt x="3318" y="11819"/>
                  </a:cubicBezTo>
                  <a:cubicBezTo>
                    <a:pt x="4951" y="9830"/>
                    <a:pt x="10473" y="4593"/>
                    <a:pt x="12177" y="2702"/>
                  </a:cubicBezTo>
                  <a:cubicBezTo>
                    <a:pt x="12453" y="2390"/>
                    <a:pt x="12498" y="1935"/>
                    <a:pt x="12293" y="1578"/>
                  </a:cubicBezTo>
                  <a:cubicBezTo>
                    <a:pt x="11954" y="1025"/>
                    <a:pt x="11499" y="472"/>
                    <a:pt x="11026" y="151"/>
                  </a:cubicBezTo>
                  <a:cubicBezTo>
                    <a:pt x="10873" y="49"/>
                    <a:pt x="10700" y="0"/>
                    <a:pt x="105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5"/>
            <p:cNvSpPr/>
            <p:nvPr/>
          </p:nvSpPr>
          <p:spPr>
            <a:xfrm>
              <a:off x="1043900" y="1658500"/>
              <a:ext cx="341250" cy="77525"/>
            </a:xfrm>
            <a:custGeom>
              <a:avLst/>
              <a:gdLst/>
              <a:ahLst/>
              <a:cxnLst/>
              <a:rect l="l" t="t" r="r" b="b"/>
              <a:pathLst>
                <a:path w="13650" h="3101" extrusionOk="0">
                  <a:moveTo>
                    <a:pt x="12109" y="1"/>
                  </a:moveTo>
                  <a:cubicBezTo>
                    <a:pt x="12082" y="1"/>
                    <a:pt x="12054" y="2"/>
                    <a:pt x="12026" y="5"/>
                  </a:cubicBezTo>
                  <a:cubicBezTo>
                    <a:pt x="10991" y="109"/>
                    <a:pt x="8998" y="125"/>
                    <a:pt x="6940" y="125"/>
                  </a:cubicBezTo>
                  <a:cubicBezTo>
                    <a:pt x="5959" y="125"/>
                    <a:pt x="4964" y="122"/>
                    <a:pt x="4050" y="122"/>
                  </a:cubicBezTo>
                  <a:cubicBezTo>
                    <a:pt x="2767" y="122"/>
                    <a:pt x="1646" y="129"/>
                    <a:pt x="955" y="165"/>
                  </a:cubicBezTo>
                  <a:cubicBezTo>
                    <a:pt x="598" y="192"/>
                    <a:pt x="286" y="442"/>
                    <a:pt x="197" y="790"/>
                  </a:cubicBezTo>
                  <a:cubicBezTo>
                    <a:pt x="54" y="1334"/>
                    <a:pt x="1" y="1958"/>
                    <a:pt x="99" y="2449"/>
                  </a:cubicBezTo>
                  <a:cubicBezTo>
                    <a:pt x="179" y="2833"/>
                    <a:pt x="527" y="3100"/>
                    <a:pt x="920" y="3100"/>
                  </a:cubicBezTo>
                  <a:cubicBezTo>
                    <a:pt x="1217" y="3098"/>
                    <a:pt x="1547" y="3098"/>
                    <a:pt x="1900" y="3098"/>
                  </a:cubicBezTo>
                  <a:cubicBezTo>
                    <a:pt x="2655" y="3098"/>
                    <a:pt x="3521" y="3101"/>
                    <a:pt x="4434" y="3101"/>
                  </a:cubicBezTo>
                  <a:cubicBezTo>
                    <a:pt x="7311" y="3101"/>
                    <a:pt x="10651" y="3073"/>
                    <a:pt x="12410" y="2842"/>
                  </a:cubicBezTo>
                  <a:cubicBezTo>
                    <a:pt x="13649" y="2684"/>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5"/>
            <p:cNvSpPr/>
            <p:nvPr/>
          </p:nvSpPr>
          <p:spPr>
            <a:xfrm>
              <a:off x="240625" y="4305650"/>
              <a:ext cx="312650" cy="304025"/>
            </a:xfrm>
            <a:custGeom>
              <a:avLst/>
              <a:gdLst/>
              <a:ahLst/>
              <a:cxnLst/>
              <a:rect l="l" t="t" r="r" b="b"/>
              <a:pathLst>
                <a:path w="12506" h="12161" extrusionOk="0">
                  <a:moveTo>
                    <a:pt x="10516" y="0"/>
                  </a:moveTo>
                  <a:cubicBezTo>
                    <a:pt x="10266" y="0"/>
                    <a:pt x="10017" y="100"/>
                    <a:pt x="9829" y="287"/>
                  </a:cubicBezTo>
                  <a:cubicBezTo>
                    <a:pt x="7465" y="2687"/>
                    <a:pt x="2523" y="7460"/>
                    <a:pt x="703" y="9824"/>
                  </a:cubicBezTo>
                  <a:cubicBezTo>
                    <a:pt x="0" y="10738"/>
                    <a:pt x="1446" y="12161"/>
                    <a:pt x="2553" y="12161"/>
                  </a:cubicBezTo>
                  <a:cubicBezTo>
                    <a:pt x="2851" y="12161"/>
                    <a:pt x="3125" y="12058"/>
                    <a:pt x="3326" y="11813"/>
                  </a:cubicBezTo>
                  <a:cubicBezTo>
                    <a:pt x="4949" y="9833"/>
                    <a:pt x="10480" y="4596"/>
                    <a:pt x="12175" y="2696"/>
                  </a:cubicBezTo>
                  <a:cubicBezTo>
                    <a:pt x="12452" y="2384"/>
                    <a:pt x="12505" y="1938"/>
                    <a:pt x="12291" y="1581"/>
                  </a:cubicBezTo>
                  <a:cubicBezTo>
                    <a:pt x="11961" y="1019"/>
                    <a:pt x="11497" y="466"/>
                    <a:pt x="11025" y="154"/>
                  </a:cubicBezTo>
                  <a:cubicBezTo>
                    <a:pt x="10869" y="50"/>
                    <a:pt x="10692" y="0"/>
                    <a:pt x="10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5"/>
            <p:cNvSpPr/>
            <p:nvPr/>
          </p:nvSpPr>
          <p:spPr>
            <a:xfrm>
              <a:off x="272075" y="4291650"/>
              <a:ext cx="85425" cy="76200"/>
            </a:xfrm>
            <a:custGeom>
              <a:avLst/>
              <a:gdLst/>
              <a:ahLst/>
              <a:cxnLst/>
              <a:rect l="l" t="t" r="r" b="b"/>
              <a:pathLst>
                <a:path w="3417" h="3048" extrusionOk="0">
                  <a:moveTo>
                    <a:pt x="1463" y="0"/>
                  </a:moveTo>
                  <a:cubicBezTo>
                    <a:pt x="676" y="0"/>
                    <a:pt x="0" y="809"/>
                    <a:pt x="346" y="2328"/>
                  </a:cubicBezTo>
                  <a:cubicBezTo>
                    <a:pt x="460" y="2827"/>
                    <a:pt x="914" y="3048"/>
                    <a:pt x="1420" y="3048"/>
                  </a:cubicBezTo>
                  <a:cubicBezTo>
                    <a:pt x="2334" y="3048"/>
                    <a:pt x="3417" y="2328"/>
                    <a:pt x="2969" y="1231"/>
                  </a:cubicBezTo>
                  <a:cubicBezTo>
                    <a:pt x="2623" y="399"/>
                    <a:pt x="2015"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5"/>
            <p:cNvSpPr/>
            <p:nvPr/>
          </p:nvSpPr>
          <p:spPr>
            <a:xfrm>
              <a:off x="449375" y="4533525"/>
              <a:ext cx="85225" cy="76150"/>
            </a:xfrm>
            <a:custGeom>
              <a:avLst/>
              <a:gdLst/>
              <a:ahLst/>
              <a:cxnLst/>
              <a:rect l="l" t="t" r="r" b="b"/>
              <a:pathLst>
                <a:path w="3409" h="3046" extrusionOk="0">
                  <a:moveTo>
                    <a:pt x="1462" y="1"/>
                  </a:moveTo>
                  <a:cubicBezTo>
                    <a:pt x="677" y="1"/>
                    <a:pt x="0" y="812"/>
                    <a:pt x="346" y="2333"/>
                  </a:cubicBezTo>
                  <a:cubicBezTo>
                    <a:pt x="457" y="2827"/>
                    <a:pt x="908" y="3046"/>
                    <a:pt x="1411" y="3046"/>
                  </a:cubicBezTo>
                  <a:cubicBezTo>
                    <a:pt x="2323" y="3046"/>
                    <a:pt x="3408" y="2328"/>
                    <a:pt x="2960" y="1235"/>
                  </a:cubicBezTo>
                  <a:cubicBezTo>
                    <a:pt x="2618" y="400"/>
                    <a:pt x="2013"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5"/>
            <p:cNvSpPr/>
            <p:nvPr/>
          </p:nvSpPr>
          <p:spPr>
            <a:xfrm>
              <a:off x="236775" y="4851100"/>
              <a:ext cx="341225" cy="77525"/>
            </a:xfrm>
            <a:custGeom>
              <a:avLst/>
              <a:gdLst/>
              <a:ahLst/>
              <a:cxnLst/>
              <a:rect l="l" t="t" r="r" b="b"/>
              <a:pathLst>
                <a:path w="13649" h="3101" extrusionOk="0">
                  <a:moveTo>
                    <a:pt x="12109" y="1"/>
                  </a:moveTo>
                  <a:cubicBezTo>
                    <a:pt x="12082" y="1"/>
                    <a:pt x="12054" y="2"/>
                    <a:pt x="12026" y="5"/>
                  </a:cubicBezTo>
                  <a:cubicBezTo>
                    <a:pt x="10960" y="112"/>
                    <a:pt x="8877" y="126"/>
                    <a:pt x="6754" y="126"/>
                  </a:cubicBezTo>
                  <a:cubicBezTo>
                    <a:pt x="5963" y="126"/>
                    <a:pt x="5166" y="124"/>
                    <a:pt x="4414" y="124"/>
                  </a:cubicBezTo>
                  <a:cubicBezTo>
                    <a:pt x="2981" y="124"/>
                    <a:pt x="1712" y="132"/>
                    <a:pt x="955" y="174"/>
                  </a:cubicBezTo>
                  <a:cubicBezTo>
                    <a:pt x="598" y="192"/>
                    <a:pt x="286" y="442"/>
                    <a:pt x="197" y="790"/>
                  </a:cubicBezTo>
                  <a:cubicBezTo>
                    <a:pt x="63" y="1343"/>
                    <a:pt x="0" y="1958"/>
                    <a:pt x="99" y="2449"/>
                  </a:cubicBezTo>
                  <a:cubicBezTo>
                    <a:pt x="179" y="2833"/>
                    <a:pt x="527" y="3100"/>
                    <a:pt x="919" y="3100"/>
                  </a:cubicBezTo>
                  <a:cubicBezTo>
                    <a:pt x="1215" y="3099"/>
                    <a:pt x="1541" y="3098"/>
                    <a:pt x="1892" y="3098"/>
                  </a:cubicBezTo>
                  <a:cubicBezTo>
                    <a:pt x="2675" y="3098"/>
                    <a:pt x="3579" y="3101"/>
                    <a:pt x="4530" y="3101"/>
                  </a:cubicBezTo>
                  <a:cubicBezTo>
                    <a:pt x="7385" y="3101"/>
                    <a:pt x="10671" y="3073"/>
                    <a:pt x="12410" y="2851"/>
                  </a:cubicBezTo>
                  <a:cubicBezTo>
                    <a:pt x="13649" y="2685"/>
                    <a:pt x="13326" y="1"/>
                    <a:pt x="12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5"/>
            <p:cNvSpPr/>
            <p:nvPr/>
          </p:nvSpPr>
          <p:spPr>
            <a:xfrm>
              <a:off x="366250" y="4762925"/>
              <a:ext cx="74350" cy="66375"/>
            </a:xfrm>
            <a:custGeom>
              <a:avLst/>
              <a:gdLst/>
              <a:ahLst/>
              <a:cxnLst/>
              <a:rect l="l" t="t" r="r" b="b"/>
              <a:pathLst>
                <a:path w="2974" h="2655" extrusionOk="0">
                  <a:moveTo>
                    <a:pt x="1272" y="0"/>
                  </a:moveTo>
                  <a:cubicBezTo>
                    <a:pt x="588" y="0"/>
                    <a:pt x="0" y="707"/>
                    <a:pt x="299" y="2033"/>
                  </a:cubicBezTo>
                  <a:cubicBezTo>
                    <a:pt x="397" y="2464"/>
                    <a:pt x="790" y="2654"/>
                    <a:pt x="1229" y="2654"/>
                  </a:cubicBezTo>
                  <a:cubicBezTo>
                    <a:pt x="2026" y="2654"/>
                    <a:pt x="2974" y="2028"/>
                    <a:pt x="2583" y="1078"/>
                  </a:cubicBezTo>
                  <a:cubicBezTo>
                    <a:pt x="2281" y="350"/>
                    <a:pt x="1753" y="0"/>
                    <a:pt x="1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5"/>
            <p:cNvSpPr/>
            <p:nvPr/>
          </p:nvSpPr>
          <p:spPr>
            <a:xfrm>
              <a:off x="644475" y="4536675"/>
              <a:ext cx="347700" cy="351175"/>
            </a:xfrm>
            <a:custGeom>
              <a:avLst/>
              <a:gdLst/>
              <a:ahLst/>
              <a:cxnLst/>
              <a:rect l="l" t="t" r="r" b="b"/>
              <a:pathLst>
                <a:path w="13908" h="14047" extrusionOk="0">
                  <a:moveTo>
                    <a:pt x="6977" y="1"/>
                  </a:moveTo>
                  <a:cubicBezTo>
                    <a:pt x="6330" y="1"/>
                    <a:pt x="5662" y="52"/>
                    <a:pt x="5210" y="208"/>
                  </a:cubicBezTo>
                  <a:cubicBezTo>
                    <a:pt x="4871" y="333"/>
                    <a:pt x="4657" y="681"/>
                    <a:pt x="4684" y="1047"/>
                  </a:cubicBezTo>
                  <a:cubicBezTo>
                    <a:pt x="4791" y="2403"/>
                    <a:pt x="5451" y="4856"/>
                    <a:pt x="5290" y="5418"/>
                  </a:cubicBezTo>
                  <a:cubicBezTo>
                    <a:pt x="5174" y="5846"/>
                    <a:pt x="535" y="5766"/>
                    <a:pt x="259" y="6248"/>
                  </a:cubicBezTo>
                  <a:cubicBezTo>
                    <a:pt x="0" y="6703"/>
                    <a:pt x="321" y="7854"/>
                    <a:pt x="642" y="8639"/>
                  </a:cubicBezTo>
                  <a:cubicBezTo>
                    <a:pt x="765" y="8953"/>
                    <a:pt x="1072" y="9155"/>
                    <a:pt x="1405" y="9155"/>
                  </a:cubicBezTo>
                  <a:cubicBezTo>
                    <a:pt x="1459" y="9155"/>
                    <a:pt x="1515" y="9150"/>
                    <a:pt x="1570" y="9138"/>
                  </a:cubicBezTo>
                  <a:cubicBezTo>
                    <a:pt x="2739" y="8915"/>
                    <a:pt x="3836" y="8826"/>
                    <a:pt x="4746" y="8790"/>
                  </a:cubicBezTo>
                  <a:cubicBezTo>
                    <a:pt x="4761" y="8789"/>
                    <a:pt x="4777" y="8789"/>
                    <a:pt x="4792" y="8789"/>
                  </a:cubicBezTo>
                  <a:cubicBezTo>
                    <a:pt x="5253" y="8789"/>
                    <a:pt x="5629" y="9180"/>
                    <a:pt x="5611" y="9647"/>
                  </a:cubicBezTo>
                  <a:cubicBezTo>
                    <a:pt x="5558" y="10869"/>
                    <a:pt x="5451" y="12189"/>
                    <a:pt x="5638" y="13331"/>
                  </a:cubicBezTo>
                  <a:cubicBezTo>
                    <a:pt x="5701" y="13715"/>
                    <a:pt x="6031" y="14000"/>
                    <a:pt x="6423" y="14018"/>
                  </a:cubicBezTo>
                  <a:cubicBezTo>
                    <a:pt x="6841" y="14034"/>
                    <a:pt x="7284" y="14047"/>
                    <a:pt x="7737" y="14047"/>
                  </a:cubicBezTo>
                  <a:cubicBezTo>
                    <a:pt x="8040" y="14047"/>
                    <a:pt x="8347" y="14041"/>
                    <a:pt x="8654" y="14027"/>
                  </a:cubicBezTo>
                  <a:cubicBezTo>
                    <a:pt x="9064" y="14000"/>
                    <a:pt x="9394" y="13670"/>
                    <a:pt x="9421" y="13260"/>
                  </a:cubicBezTo>
                  <a:cubicBezTo>
                    <a:pt x="9501" y="12180"/>
                    <a:pt x="9421" y="10610"/>
                    <a:pt x="9251" y="9424"/>
                  </a:cubicBezTo>
                  <a:cubicBezTo>
                    <a:pt x="9175" y="8921"/>
                    <a:pt x="9561" y="8484"/>
                    <a:pt x="10062" y="8484"/>
                  </a:cubicBezTo>
                  <a:cubicBezTo>
                    <a:pt x="10086" y="8484"/>
                    <a:pt x="10110" y="8485"/>
                    <a:pt x="10134" y="8487"/>
                  </a:cubicBezTo>
                  <a:cubicBezTo>
                    <a:pt x="11107" y="8558"/>
                    <a:pt x="12124" y="8692"/>
                    <a:pt x="13043" y="8728"/>
                  </a:cubicBezTo>
                  <a:cubicBezTo>
                    <a:pt x="13053" y="8728"/>
                    <a:pt x="13063" y="8728"/>
                    <a:pt x="13074" y="8728"/>
                  </a:cubicBezTo>
                  <a:cubicBezTo>
                    <a:pt x="13533" y="8728"/>
                    <a:pt x="13908" y="8343"/>
                    <a:pt x="13890" y="7880"/>
                  </a:cubicBezTo>
                  <a:cubicBezTo>
                    <a:pt x="13881" y="7318"/>
                    <a:pt x="13783" y="6792"/>
                    <a:pt x="13694" y="6221"/>
                  </a:cubicBezTo>
                  <a:cubicBezTo>
                    <a:pt x="13640" y="5855"/>
                    <a:pt x="13337" y="5570"/>
                    <a:pt x="12971" y="5525"/>
                  </a:cubicBezTo>
                  <a:cubicBezTo>
                    <a:pt x="12093" y="5428"/>
                    <a:pt x="11134" y="5336"/>
                    <a:pt x="10251" y="5336"/>
                  </a:cubicBezTo>
                  <a:cubicBezTo>
                    <a:pt x="10084" y="5336"/>
                    <a:pt x="9920" y="5340"/>
                    <a:pt x="9760" y="5347"/>
                  </a:cubicBezTo>
                  <a:cubicBezTo>
                    <a:pt x="9749" y="5347"/>
                    <a:pt x="9738" y="5347"/>
                    <a:pt x="9727" y="5347"/>
                  </a:cubicBezTo>
                  <a:cubicBezTo>
                    <a:pt x="9287" y="5347"/>
                    <a:pt x="8921" y="4997"/>
                    <a:pt x="8903" y="4544"/>
                  </a:cubicBezTo>
                  <a:cubicBezTo>
                    <a:pt x="8868" y="3482"/>
                    <a:pt x="8752" y="2001"/>
                    <a:pt x="8645" y="779"/>
                  </a:cubicBezTo>
                  <a:cubicBezTo>
                    <a:pt x="8609" y="378"/>
                    <a:pt x="8279" y="57"/>
                    <a:pt x="7869" y="30"/>
                  </a:cubicBezTo>
                  <a:cubicBezTo>
                    <a:pt x="7593" y="13"/>
                    <a:pt x="7287" y="1"/>
                    <a:pt x="6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5"/>
            <p:cNvSpPr/>
            <p:nvPr/>
          </p:nvSpPr>
          <p:spPr>
            <a:xfrm>
              <a:off x="749500" y="3965725"/>
              <a:ext cx="331450" cy="295925"/>
            </a:xfrm>
            <a:custGeom>
              <a:avLst/>
              <a:gdLst/>
              <a:ahLst/>
              <a:cxnLst/>
              <a:rect l="l" t="t" r="r" b="b"/>
              <a:pathLst>
                <a:path w="13258" h="11837" extrusionOk="0">
                  <a:moveTo>
                    <a:pt x="9567" y="1"/>
                  </a:moveTo>
                  <a:cubicBezTo>
                    <a:pt x="9350" y="1"/>
                    <a:pt x="9136" y="88"/>
                    <a:pt x="8976" y="253"/>
                  </a:cubicBezTo>
                  <a:cubicBezTo>
                    <a:pt x="8253" y="1003"/>
                    <a:pt x="7468" y="1841"/>
                    <a:pt x="6888" y="2653"/>
                  </a:cubicBezTo>
                  <a:cubicBezTo>
                    <a:pt x="6730" y="2881"/>
                    <a:pt x="6476" y="3004"/>
                    <a:pt x="6219" y="3004"/>
                  </a:cubicBezTo>
                  <a:cubicBezTo>
                    <a:pt x="6055" y="3004"/>
                    <a:pt x="5889" y="2954"/>
                    <a:pt x="5746" y="2849"/>
                  </a:cubicBezTo>
                  <a:cubicBezTo>
                    <a:pt x="4890" y="2234"/>
                    <a:pt x="3659" y="1431"/>
                    <a:pt x="2633" y="780"/>
                  </a:cubicBezTo>
                  <a:cubicBezTo>
                    <a:pt x="2498" y="691"/>
                    <a:pt x="2346" y="649"/>
                    <a:pt x="2195" y="649"/>
                  </a:cubicBezTo>
                  <a:cubicBezTo>
                    <a:pt x="1967" y="649"/>
                    <a:pt x="1741" y="745"/>
                    <a:pt x="1580" y="922"/>
                  </a:cubicBezTo>
                  <a:cubicBezTo>
                    <a:pt x="1018" y="1556"/>
                    <a:pt x="331" y="2448"/>
                    <a:pt x="108" y="3117"/>
                  </a:cubicBezTo>
                  <a:cubicBezTo>
                    <a:pt x="1" y="3465"/>
                    <a:pt x="144" y="3839"/>
                    <a:pt x="447" y="4036"/>
                  </a:cubicBezTo>
                  <a:cubicBezTo>
                    <a:pt x="1571" y="4776"/>
                    <a:pt x="3891" y="5740"/>
                    <a:pt x="4247" y="6212"/>
                  </a:cubicBezTo>
                  <a:cubicBezTo>
                    <a:pt x="4506" y="6560"/>
                    <a:pt x="1634" y="10147"/>
                    <a:pt x="1848" y="10655"/>
                  </a:cubicBezTo>
                  <a:cubicBezTo>
                    <a:pt x="2044" y="11137"/>
                    <a:pt x="3141" y="11574"/>
                    <a:pt x="3944" y="11806"/>
                  </a:cubicBezTo>
                  <a:cubicBezTo>
                    <a:pt x="4019" y="11827"/>
                    <a:pt x="4094" y="11837"/>
                    <a:pt x="4168" y="11837"/>
                  </a:cubicBezTo>
                  <a:cubicBezTo>
                    <a:pt x="4475" y="11837"/>
                    <a:pt x="4764" y="11665"/>
                    <a:pt x="4908" y="11378"/>
                  </a:cubicBezTo>
                  <a:cubicBezTo>
                    <a:pt x="5443" y="10325"/>
                    <a:pt x="6032" y="9415"/>
                    <a:pt x="6558" y="8675"/>
                  </a:cubicBezTo>
                  <a:cubicBezTo>
                    <a:pt x="6719" y="8446"/>
                    <a:pt x="6971" y="8326"/>
                    <a:pt x="7226" y="8326"/>
                  </a:cubicBezTo>
                  <a:cubicBezTo>
                    <a:pt x="7408" y="8326"/>
                    <a:pt x="7592" y="8387"/>
                    <a:pt x="7744" y="8514"/>
                  </a:cubicBezTo>
                  <a:cubicBezTo>
                    <a:pt x="8681" y="9290"/>
                    <a:pt x="9645" y="10182"/>
                    <a:pt x="10662" y="10726"/>
                  </a:cubicBezTo>
                  <a:cubicBezTo>
                    <a:pt x="10782" y="10790"/>
                    <a:pt x="10913" y="10821"/>
                    <a:pt x="11043" y="10821"/>
                  </a:cubicBezTo>
                  <a:cubicBezTo>
                    <a:pt x="11277" y="10821"/>
                    <a:pt x="11509" y="10720"/>
                    <a:pt x="11670" y="10530"/>
                  </a:cubicBezTo>
                  <a:cubicBezTo>
                    <a:pt x="12116" y="9995"/>
                    <a:pt x="12597" y="9406"/>
                    <a:pt x="13026" y="8782"/>
                  </a:cubicBezTo>
                  <a:cubicBezTo>
                    <a:pt x="13258" y="8443"/>
                    <a:pt x="13195" y="7988"/>
                    <a:pt x="12892" y="7711"/>
                  </a:cubicBezTo>
                  <a:cubicBezTo>
                    <a:pt x="12089" y="6997"/>
                    <a:pt x="10813" y="6114"/>
                    <a:pt x="9778" y="5534"/>
                  </a:cubicBezTo>
                  <a:cubicBezTo>
                    <a:pt x="9323" y="5276"/>
                    <a:pt x="9225" y="4660"/>
                    <a:pt x="9573" y="4268"/>
                  </a:cubicBezTo>
                  <a:cubicBezTo>
                    <a:pt x="10224" y="3554"/>
                    <a:pt x="10947" y="2831"/>
                    <a:pt x="11527" y="2136"/>
                  </a:cubicBezTo>
                  <a:cubicBezTo>
                    <a:pt x="11830" y="1770"/>
                    <a:pt x="11759" y="1226"/>
                    <a:pt x="11384" y="949"/>
                  </a:cubicBezTo>
                  <a:cubicBezTo>
                    <a:pt x="10929" y="619"/>
                    <a:pt x="10465" y="378"/>
                    <a:pt x="9957" y="102"/>
                  </a:cubicBezTo>
                  <a:cubicBezTo>
                    <a:pt x="9834" y="34"/>
                    <a:pt x="9700" y="1"/>
                    <a:pt x="95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5"/>
            <p:cNvSpPr/>
            <p:nvPr/>
          </p:nvSpPr>
          <p:spPr>
            <a:xfrm>
              <a:off x="-135450" y="3984400"/>
              <a:ext cx="441375" cy="378250"/>
            </a:xfrm>
            <a:custGeom>
              <a:avLst/>
              <a:gdLst/>
              <a:ahLst/>
              <a:cxnLst/>
              <a:rect l="l" t="t" r="r" b="b"/>
              <a:pathLst>
                <a:path w="17655" h="15130" extrusionOk="0">
                  <a:moveTo>
                    <a:pt x="13777" y="0"/>
                  </a:moveTo>
                  <a:cubicBezTo>
                    <a:pt x="11895" y="0"/>
                    <a:pt x="9689" y="69"/>
                    <a:pt x="9153" y="291"/>
                  </a:cubicBezTo>
                  <a:cubicBezTo>
                    <a:pt x="8270" y="657"/>
                    <a:pt x="8083" y="7357"/>
                    <a:pt x="7440" y="11621"/>
                  </a:cubicBezTo>
                  <a:cubicBezTo>
                    <a:pt x="7412" y="11800"/>
                    <a:pt x="7268" y="11891"/>
                    <a:pt x="7123" y="11891"/>
                  </a:cubicBezTo>
                  <a:cubicBezTo>
                    <a:pt x="6993" y="11891"/>
                    <a:pt x="6862" y="11817"/>
                    <a:pt x="6816" y="11666"/>
                  </a:cubicBezTo>
                  <a:cubicBezTo>
                    <a:pt x="5968" y="8864"/>
                    <a:pt x="5772" y="7758"/>
                    <a:pt x="4666" y="5349"/>
                  </a:cubicBezTo>
                  <a:cubicBezTo>
                    <a:pt x="4514" y="5019"/>
                    <a:pt x="4175" y="4805"/>
                    <a:pt x="3810" y="4805"/>
                  </a:cubicBezTo>
                  <a:cubicBezTo>
                    <a:pt x="2391" y="4814"/>
                    <a:pt x="883" y="5233"/>
                    <a:pt x="232" y="6536"/>
                  </a:cubicBezTo>
                  <a:cubicBezTo>
                    <a:pt x="0" y="7178"/>
                    <a:pt x="232" y="7562"/>
                    <a:pt x="544" y="8026"/>
                  </a:cubicBezTo>
                  <a:cubicBezTo>
                    <a:pt x="648" y="8182"/>
                    <a:pt x="819" y="8265"/>
                    <a:pt x="993" y="8265"/>
                  </a:cubicBezTo>
                  <a:cubicBezTo>
                    <a:pt x="1117" y="8265"/>
                    <a:pt x="1243" y="8222"/>
                    <a:pt x="1347" y="8133"/>
                  </a:cubicBezTo>
                  <a:cubicBezTo>
                    <a:pt x="2014" y="7559"/>
                    <a:pt x="2817" y="7165"/>
                    <a:pt x="3251" y="7165"/>
                  </a:cubicBezTo>
                  <a:cubicBezTo>
                    <a:pt x="3404" y="7165"/>
                    <a:pt x="3511" y="7214"/>
                    <a:pt x="3551" y="7321"/>
                  </a:cubicBezTo>
                  <a:cubicBezTo>
                    <a:pt x="4247" y="9239"/>
                    <a:pt x="5139" y="13485"/>
                    <a:pt x="5736" y="14645"/>
                  </a:cubicBezTo>
                  <a:cubicBezTo>
                    <a:pt x="5891" y="14953"/>
                    <a:pt x="6563" y="15129"/>
                    <a:pt x="7257" y="15129"/>
                  </a:cubicBezTo>
                  <a:cubicBezTo>
                    <a:pt x="7969" y="15129"/>
                    <a:pt x="8704" y="14945"/>
                    <a:pt x="8930" y="14529"/>
                  </a:cubicBezTo>
                  <a:cubicBezTo>
                    <a:pt x="10402" y="11853"/>
                    <a:pt x="10358" y="6233"/>
                    <a:pt x="11107" y="2843"/>
                  </a:cubicBezTo>
                  <a:cubicBezTo>
                    <a:pt x="11214" y="2397"/>
                    <a:pt x="11598" y="2067"/>
                    <a:pt x="12062" y="2058"/>
                  </a:cubicBezTo>
                  <a:lnTo>
                    <a:pt x="14327" y="1995"/>
                  </a:lnTo>
                  <a:cubicBezTo>
                    <a:pt x="14827" y="2147"/>
                    <a:pt x="15068" y="2736"/>
                    <a:pt x="15184" y="3199"/>
                  </a:cubicBezTo>
                  <a:cubicBezTo>
                    <a:pt x="15270" y="3534"/>
                    <a:pt x="15571" y="3754"/>
                    <a:pt x="15911" y="3754"/>
                  </a:cubicBezTo>
                  <a:cubicBezTo>
                    <a:pt x="15924" y="3754"/>
                    <a:pt x="15938" y="3753"/>
                    <a:pt x="15951" y="3753"/>
                  </a:cubicBezTo>
                  <a:cubicBezTo>
                    <a:pt x="16263" y="3735"/>
                    <a:pt x="16602" y="3717"/>
                    <a:pt x="16897" y="3699"/>
                  </a:cubicBezTo>
                  <a:cubicBezTo>
                    <a:pt x="17325" y="3681"/>
                    <a:pt x="17655" y="3307"/>
                    <a:pt x="17601" y="2878"/>
                  </a:cubicBezTo>
                  <a:cubicBezTo>
                    <a:pt x="17512" y="2147"/>
                    <a:pt x="17280" y="1478"/>
                    <a:pt x="17048" y="978"/>
                  </a:cubicBezTo>
                  <a:cubicBezTo>
                    <a:pt x="16790" y="407"/>
                    <a:pt x="16237" y="41"/>
                    <a:pt x="15612" y="24"/>
                  </a:cubicBezTo>
                  <a:cubicBezTo>
                    <a:pt x="15108" y="9"/>
                    <a:pt x="14464" y="0"/>
                    <a:pt x="137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5"/>
            <p:cNvSpPr/>
            <p:nvPr/>
          </p:nvSpPr>
          <p:spPr>
            <a:xfrm>
              <a:off x="415200" y="3787050"/>
              <a:ext cx="341175" cy="77375"/>
            </a:xfrm>
            <a:custGeom>
              <a:avLst/>
              <a:gdLst/>
              <a:ahLst/>
              <a:cxnLst/>
              <a:rect l="l" t="t" r="r" b="b"/>
              <a:pathLst>
                <a:path w="13647" h="3095" extrusionOk="0">
                  <a:moveTo>
                    <a:pt x="12114" y="0"/>
                  </a:moveTo>
                  <a:cubicBezTo>
                    <a:pt x="12085" y="0"/>
                    <a:pt x="12056" y="2"/>
                    <a:pt x="12026" y="5"/>
                  </a:cubicBezTo>
                  <a:cubicBezTo>
                    <a:pt x="10997" y="103"/>
                    <a:pt x="9030" y="119"/>
                    <a:pt x="6994" y="119"/>
                  </a:cubicBezTo>
                  <a:cubicBezTo>
                    <a:pt x="6089" y="119"/>
                    <a:pt x="5170" y="116"/>
                    <a:pt x="4313" y="116"/>
                  </a:cubicBezTo>
                  <a:cubicBezTo>
                    <a:pt x="2920" y="116"/>
                    <a:pt x="1692" y="124"/>
                    <a:pt x="955" y="165"/>
                  </a:cubicBezTo>
                  <a:cubicBezTo>
                    <a:pt x="589" y="183"/>
                    <a:pt x="286" y="433"/>
                    <a:pt x="197" y="781"/>
                  </a:cubicBezTo>
                  <a:cubicBezTo>
                    <a:pt x="54" y="1334"/>
                    <a:pt x="0" y="1958"/>
                    <a:pt x="98" y="2440"/>
                  </a:cubicBezTo>
                  <a:cubicBezTo>
                    <a:pt x="170" y="2824"/>
                    <a:pt x="518" y="3091"/>
                    <a:pt x="910" y="3091"/>
                  </a:cubicBezTo>
                  <a:cubicBezTo>
                    <a:pt x="1174" y="3090"/>
                    <a:pt x="1463" y="3089"/>
                    <a:pt x="1771" y="3089"/>
                  </a:cubicBezTo>
                  <a:cubicBezTo>
                    <a:pt x="2655" y="3089"/>
                    <a:pt x="3704" y="3094"/>
                    <a:pt x="4806" y="3094"/>
                  </a:cubicBezTo>
                  <a:cubicBezTo>
                    <a:pt x="7595" y="3094"/>
                    <a:pt x="10727" y="3063"/>
                    <a:pt x="12409" y="2842"/>
                  </a:cubicBezTo>
                  <a:cubicBezTo>
                    <a:pt x="13647" y="2676"/>
                    <a:pt x="13327" y="0"/>
                    <a:pt x="12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5"/>
            <p:cNvSpPr/>
            <p:nvPr/>
          </p:nvSpPr>
          <p:spPr>
            <a:xfrm>
              <a:off x="347175" y="3430650"/>
              <a:ext cx="257550" cy="77475"/>
            </a:xfrm>
            <a:custGeom>
              <a:avLst/>
              <a:gdLst/>
              <a:ahLst/>
              <a:cxnLst/>
              <a:rect l="l" t="t" r="r" b="b"/>
              <a:pathLst>
                <a:path w="10302" h="3099" extrusionOk="0">
                  <a:moveTo>
                    <a:pt x="9136" y="1"/>
                  </a:moveTo>
                  <a:cubicBezTo>
                    <a:pt x="9115" y="1"/>
                    <a:pt x="9094" y="2"/>
                    <a:pt x="9073" y="5"/>
                  </a:cubicBezTo>
                  <a:cubicBezTo>
                    <a:pt x="8292" y="109"/>
                    <a:pt x="6788" y="126"/>
                    <a:pt x="5236" y="126"/>
                  </a:cubicBezTo>
                  <a:cubicBezTo>
                    <a:pt x="4496" y="126"/>
                    <a:pt x="3746" y="122"/>
                    <a:pt x="3057" y="122"/>
                  </a:cubicBezTo>
                  <a:cubicBezTo>
                    <a:pt x="2089" y="122"/>
                    <a:pt x="1244" y="129"/>
                    <a:pt x="723" y="166"/>
                  </a:cubicBezTo>
                  <a:cubicBezTo>
                    <a:pt x="446" y="192"/>
                    <a:pt x="214" y="433"/>
                    <a:pt x="143" y="790"/>
                  </a:cubicBezTo>
                  <a:cubicBezTo>
                    <a:pt x="45" y="1334"/>
                    <a:pt x="0" y="1959"/>
                    <a:pt x="72" y="2449"/>
                  </a:cubicBezTo>
                  <a:cubicBezTo>
                    <a:pt x="124" y="2827"/>
                    <a:pt x="384" y="3092"/>
                    <a:pt x="673" y="3092"/>
                  </a:cubicBezTo>
                  <a:cubicBezTo>
                    <a:pt x="678" y="3092"/>
                    <a:pt x="683" y="3092"/>
                    <a:pt x="687" y="3092"/>
                  </a:cubicBezTo>
                  <a:cubicBezTo>
                    <a:pt x="793" y="3091"/>
                    <a:pt x="903" y="3091"/>
                    <a:pt x="1018" y="3091"/>
                  </a:cubicBezTo>
                  <a:cubicBezTo>
                    <a:pt x="1743" y="3091"/>
                    <a:pt x="2652" y="3098"/>
                    <a:pt x="3616" y="3098"/>
                  </a:cubicBezTo>
                  <a:cubicBezTo>
                    <a:pt x="5725" y="3098"/>
                    <a:pt x="8096" y="3063"/>
                    <a:pt x="9367" y="2842"/>
                  </a:cubicBezTo>
                  <a:cubicBezTo>
                    <a:pt x="10301" y="2685"/>
                    <a:pt x="10057" y="1"/>
                    <a:pt x="91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5"/>
            <p:cNvSpPr/>
            <p:nvPr/>
          </p:nvSpPr>
          <p:spPr>
            <a:xfrm>
              <a:off x="1047725" y="3241375"/>
              <a:ext cx="312450" cy="304150"/>
            </a:xfrm>
            <a:custGeom>
              <a:avLst/>
              <a:gdLst/>
              <a:ahLst/>
              <a:cxnLst/>
              <a:rect l="l" t="t" r="r" b="b"/>
              <a:pathLst>
                <a:path w="12498" h="12166" extrusionOk="0">
                  <a:moveTo>
                    <a:pt x="10517" y="0"/>
                  </a:moveTo>
                  <a:cubicBezTo>
                    <a:pt x="10267" y="0"/>
                    <a:pt x="10018" y="100"/>
                    <a:pt x="9830" y="287"/>
                  </a:cubicBezTo>
                  <a:cubicBezTo>
                    <a:pt x="7457" y="2687"/>
                    <a:pt x="2524" y="7460"/>
                    <a:pt x="704" y="9824"/>
                  </a:cubicBezTo>
                  <a:cubicBezTo>
                    <a:pt x="0" y="10739"/>
                    <a:pt x="1451" y="12165"/>
                    <a:pt x="2555" y="12165"/>
                  </a:cubicBezTo>
                  <a:cubicBezTo>
                    <a:pt x="2850" y="12165"/>
                    <a:pt x="3120" y="12063"/>
                    <a:pt x="3318" y="11822"/>
                  </a:cubicBezTo>
                  <a:cubicBezTo>
                    <a:pt x="4951" y="9833"/>
                    <a:pt x="10473" y="4596"/>
                    <a:pt x="12177" y="2696"/>
                  </a:cubicBezTo>
                  <a:cubicBezTo>
                    <a:pt x="12453" y="2393"/>
                    <a:pt x="12498" y="1938"/>
                    <a:pt x="12293" y="1581"/>
                  </a:cubicBezTo>
                  <a:cubicBezTo>
                    <a:pt x="11954" y="1019"/>
                    <a:pt x="11499" y="466"/>
                    <a:pt x="11026" y="154"/>
                  </a:cubicBezTo>
                  <a:cubicBezTo>
                    <a:pt x="10870" y="50"/>
                    <a:pt x="10694" y="0"/>
                    <a:pt x="10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5"/>
            <p:cNvSpPr/>
            <p:nvPr/>
          </p:nvSpPr>
          <p:spPr>
            <a:xfrm>
              <a:off x="1043900" y="3787050"/>
              <a:ext cx="341200" cy="77375"/>
            </a:xfrm>
            <a:custGeom>
              <a:avLst/>
              <a:gdLst/>
              <a:ahLst/>
              <a:cxnLst/>
              <a:rect l="l" t="t" r="r" b="b"/>
              <a:pathLst>
                <a:path w="13648" h="3095" extrusionOk="0">
                  <a:moveTo>
                    <a:pt x="12115" y="0"/>
                  </a:moveTo>
                  <a:cubicBezTo>
                    <a:pt x="12086" y="0"/>
                    <a:pt x="12056" y="2"/>
                    <a:pt x="12026" y="5"/>
                  </a:cubicBezTo>
                  <a:cubicBezTo>
                    <a:pt x="11001" y="103"/>
                    <a:pt x="9035" y="119"/>
                    <a:pt x="6998" y="119"/>
                  </a:cubicBezTo>
                  <a:cubicBezTo>
                    <a:pt x="6092" y="119"/>
                    <a:pt x="5173" y="116"/>
                    <a:pt x="4315" y="116"/>
                  </a:cubicBezTo>
                  <a:cubicBezTo>
                    <a:pt x="2922" y="116"/>
                    <a:pt x="1693" y="124"/>
                    <a:pt x="955" y="165"/>
                  </a:cubicBezTo>
                  <a:cubicBezTo>
                    <a:pt x="598" y="183"/>
                    <a:pt x="286" y="433"/>
                    <a:pt x="197" y="781"/>
                  </a:cubicBezTo>
                  <a:cubicBezTo>
                    <a:pt x="54" y="1334"/>
                    <a:pt x="1" y="1958"/>
                    <a:pt x="99" y="2440"/>
                  </a:cubicBezTo>
                  <a:cubicBezTo>
                    <a:pt x="179" y="2824"/>
                    <a:pt x="527" y="3091"/>
                    <a:pt x="920" y="3091"/>
                  </a:cubicBezTo>
                  <a:cubicBezTo>
                    <a:pt x="1183" y="3090"/>
                    <a:pt x="1472" y="3089"/>
                    <a:pt x="1780" y="3089"/>
                  </a:cubicBezTo>
                  <a:cubicBezTo>
                    <a:pt x="2664" y="3089"/>
                    <a:pt x="3712" y="3094"/>
                    <a:pt x="4812" y="3094"/>
                  </a:cubicBezTo>
                  <a:cubicBezTo>
                    <a:pt x="7599" y="3094"/>
                    <a:pt x="10728" y="3063"/>
                    <a:pt x="12410" y="2842"/>
                  </a:cubicBezTo>
                  <a:cubicBezTo>
                    <a:pt x="13647" y="2676"/>
                    <a:pt x="13327" y="0"/>
                    <a:pt x="12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0" name="Google Shape;3980;p25"/>
          <p:cNvSpPr/>
          <p:nvPr/>
        </p:nvSpPr>
        <p:spPr>
          <a:xfrm rot="10800000" flipH="1">
            <a:off x="-1253850" y="-639950"/>
            <a:ext cx="9802632" cy="5870850"/>
          </a:xfrm>
          <a:custGeom>
            <a:avLst/>
            <a:gdLst/>
            <a:ahLst/>
            <a:cxnLst/>
            <a:rect l="l" t="t" r="r" b="b"/>
            <a:pathLst>
              <a:path w="126694" h="74688" extrusionOk="0">
                <a:moveTo>
                  <a:pt x="1" y="1"/>
                </a:moveTo>
                <a:lnTo>
                  <a:pt x="1" y="74688"/>
                </a:lnTo>
                <a:lnTo>
                  <a:pt x="58197" y="74688"/>
                </a:lnTo>
                <a:cubicBezTo>
                  <a:pt x="58974" y="69074"/>
                  <a:pt x="60979" y="62131"/>
                  <a:pt x="66543" y="58347"/>
                </a:cubicBezTo>
                <a:cubicBezTo>
                  <a:pt x="69687" y="56203"/>
                  <a:pt x="72960" y="55757"/>
                  <a:pt x="76083" y="55757"/>
                </a:cubicBezTo>
                <a:cubicBezTo>
                  <a:pt x="78313" y="55757"/>
                  <a:pt x="80466" y="55984"/>
                  <a:pt x="82442" y="55984"/>
                </a:cubicBezTo>
                <a:cubicBezTo>
                  <a:pt x="85045" y="55984"/>
                  <a:pt x="87341" y="55589"/>
                  <a:pt x="89099" y="53760"/>
                </a:cubicBezTo>
                <a:cubicBezTo>
                  <a:pt x="95465" y="47093"/>
                  <a:pt x="84262" y="32482"/>
                  <a:pt x="90778" y="25339"/>
                </a:cubicBezTo>
                <a:cubicBezTo>
                  <a:pt x="93009" y="22895"/>
                  <a:pt x="95960" y="22820"/>
                  <a:pt x="99488" y="22820"/>
                </a:cubicBezTo>
                <a:cubicBezTo>
                  <a:pt x="99719" y="22820"/>
                  <a:pt x="99953" y="22821"/>
                  <a:pt x="100189" y="22821"/>
                </a:cubicBezTo>
                <a:cubicBezTo>
                  <a:pt x="103555" y="22821"/>
                  <a:pt x="107417" y="22755"/>
                  <a:pt x="111656" y="20753"/>
                </a:cubicBezTo>
                <a:cubicBezTo>
                  <a:pt x="120327" y="16642"/>
                  <a:pt x="124513" y="7244"/>
                  <a:pt x="126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5"/>
          <p:cNvSpPr txBox="1">
            <a:spLocks noGrp="1"/>
          </p:cNvSpPr>
          <p:nvPr>
            <p:ph type="title"/>
          </p:nvPr>
        </p:nvSpPr>
        <p:spPr>
          <a:xfrm>
            <a:off x="727325" y="1095825"/>
            <a:ext cx="4177200" cy="1923000"/>
          </a:xfrm>
          <a:prstGeom prst="rect">
            <a:avLst/>
          </a:prstGeom>
        </p:spPr>
        <p:txBody>
          <a:bodyPr spcFirstLastPara="1" wrap="square" lIns="91425" tIns="91425" rIns="91425" bIns="91425" anchor="t" anchorCtr="0">
            <a:normAutofit/>
          </a:bodyPr>
          <a:lstStyle>
            <a:lvl1pPr lvl="0" rtl="0">
              <a:spcBef>
                <a:spcPts val="0"/>
              </a:spcBef>
              <a:spcAft>
                <a:spcPts val="0"/>
              </a:spcAft>
              <a:buSzPts val="4800"/>
              <a:buNone/>
              <a:defRPr sz="6500">
                <a:solidFill>
                  <a:schemeClr val="dk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982" name="Google Shape;3982;p25"/>
          <p:cNvSpPr txBox="1">
            <a:spLocks noGrp="1"/>
          </p:cNvSpPr>
          <p:nvPr>
            <p:ph type="subTitle" idx="1"/>
          </p:nvPr>
        </p:nvSpPr>
        <p:spPr>
          <a:xfrm>
            <a:off x="727325" y="3214670"/>
            <a:ext cx="4177200" cy="876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a:solidFill>
                  <a:schemeClr val="dk2"/>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2">
  <p:cSld name="CUSTOM_31">
    <p:spTree>
      <p:nvGrpSpPr>
        <p:cNvPr id="1" name="Shape 5605"/>
        <p:cNvGrpSpPr/>
        <p:nvPr/>
      </p:nvGrpSpPr>
      <p:grpSpPr>
        <a:xfrm>
          <a:off x="0" y="0"/>
          <a:ext cx="0" cy="0"/>
          <a:chOff x="0" y="0"/>
          <a:chExt cx="0" cy="0"/>
        </a:xfrm>
      </p:grpSpPr>
      <p:sp>
        <p:nvSpPr>
          <p:cNvPr id="5606" name="Google Shape;5606;p37"/>
          <p:cNvSpPr txBox="1">
            <a:spLocks noGrp="1"/>
          </p:cNvSpPr>
          <p:nvPr>
            <p:ph type="subTitle" idx="1"/>
          </p:nvPr>
        </p:nvSpPr>
        <p:spPr>
          <a:xfrm>
            <a:off x="1976831" y="1869602"/>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07" name="Google Shape;5607;p37"/>
          <p:cNvSpPr txBox="1">
            <a:spLocks noGrp="1"/>
          </p:cNvSpPr>
          <p:nvPr>
            <p:ph type="title" hasCustomPrompt="1"/>
          </p:nvPr>
        </p:nvSpPr>
        <p:spPr>
          <a:xfrm>
            <a:off x="1976819" y="658586"/>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FBB040"/>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08" name="Google Shape;5608;p37"/>
          <p:cNvSpPr txBox="1">
            <a:spLocks noGrp="1"/>
          </p:cNvSpPr>
          <p:nvPr>
            <p:ph type="subTitle" idx="2"/>
          </p:nvPr>
        </p:nvSpPr>
        <p:spPr>
          <a:xfrm>
            <a:off x="4848181" y="1869593"/>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09" name="Google Shape;5609;p37"/>
          <p:cNvSpPr txBox="1">
            <a:spLocks noGrp="1"/>
          </p:cNvSpPr>
          <p:nvPr>
            <p:ph type="title" idx="3" hasCustomPrompt="1"/>
          </p:nvPr>
        </p:nvSpPr>
        <p:spPr>
          <a:xfrm>
            <a:off x="4848169" y="658573"/>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DF3C4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10" name="Google Shape;5610;p37"/>
          <p:cNvSpPr txBox="1">
            <a:spLocks noGrp="1"/>
          </p:cNvSpPr>
          <p:nvPr>
            <p:ph type="subTitle" idx="4"/>
          </p:nvPr>
        </p:nvSpPr>
        <p:spPr>
          <a:xfrm>
            <a:off x="1976831" y="3830027"/>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11" name="Google Shape;5611;p37"/>
          <p:cNvSpPr txBox="1">
            <a:spLocks noGrp="1"/>
          </p:cNvSpPr>
          <p:nvPr>
            <p:ph type="title" idx="5" hasCustomPrompt="1"/>
          </p:nvPr>
        </p:nvSpPr>
        <p:spPr>
          <a:xfrm>
            <a:off x="1976819" y="2619011"/>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008A80"/>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612" name="Google Shape;5612;p37"/>
          <p:cNvSpPr txBox="1">
            <a:spLocks noGrp="1"/>
          </p:cNvSpPr>
          <p:nvPr>
            <p:ph type="subTitle" idx="6"/>
          </p:nvPr>
        </p:nvSpPr>
        <p:spPr>
          <a:xfrm>
            <a:off x="4848181" y="3830018"/>
            <a:ext cx="2319000" cy="654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a:solidFill>
                  <a:schemeClr val="dk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613" name="Google Shape;5613;p37"/>
          <p:cNvSpPr txBox="1">
            <a:spLocks noGrp="1"/>
          </p:cNvSpPr>
          <p:nvPr>
            <p:ph type="title" idx="7" hasCustomPrompt="1"/>
          </p:nvPr>
        </p:nvSpPr>
        <p:spPr>
          <a:xfrm>
            <a:off x="4848169" y="2618998"/>
            <a:ext cx="2319000" cy="120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600">
                <a:solidFill>
                  <a:srgbClr val="3D88B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1pPr>
            <a:lvl2pPr marL="914400" lvl="1"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2pPr>
            <a:lvl3pPr marL="1371600" lvl="2"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3pPr>
            <a:lvl4pPr marL="1828800" lvl="3"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4pPr>
            <a:lvl5pPr marL="2286000" lvl="4"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5pPr>
            <a:lvl6pPr marL="2743200" lvl="5"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6pPr>
            <a:lvl7pPr marL="3200400" lvl="6"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7pPr>
            <a:lvl8pPr marL="3657600" lvl="7"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8pPr>
            <a:lvl9pPr marL="4114800" lvl="8" indent="-330200" rtl="0">
              <a:lnSpc>
                <a:spcPct val="115000"/>
              </a:lnSpc>
              <a:spcBef>
                <a:spcPts val="0"/>
              </a:spcBef>
              <a:spcAft>
                <a:spcPts val="0"/>
              </a:spcAft>
              <a:buClr>
                <a:schemeClr val="dk2"/>
              </a:buClr>
              <a:buSzPts val="1600"/>
              <a:buFont typeface="Merriweather Sans"/>
              <a:buChar char="■"/>
              <a:defRPr sz="1600">
                <a:solidFill>
                  <a:schemeClr val="dk2"/>
                </a:solidFill>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58" r:id="rId3"/>
    <p:sldLayoutId id="2147483660" r:id="rId4"/>
    <p:sldLayoutId id="2147483661" r:id="rId5"/>
    <p:sldLayoutId id="2147483663" r:id="rId6"/>
    <p:sldLayoutId id="2147483669" r:id="rId7"/>
    <p:sldLayoutId id="2147483671" r:id="rId8"/>
    <p:sldLayoutId id="2147483683" r:id="rId9"/>
    <p:sldLayoutId id="2147483685" r:id="rId10"/>
    <p:sldLayoutId id="2147483686" r:id="rId11"/>
    <p:sldLayoutId id="2147483687" r:id="rId12"/>
    <p:sldLayoutId id="2147483696" r:id="rId13"/>
    <p:sldLayoutId id="2147483697" r:id="rId14"/>
    <p:sldLayoutId id="214748369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72"/>
        <p:cNvGrpSpPr/>
        <p:nvPr/>
      </p:nvGrpSpPr>
      <p:grpSpPr>
        <a:xfrm>
          <a:off x="0" y="0"/>
          <a:ext cx="0" cy="0"/>
          <a:chOff x="0" y="0"/>
          <a:chExt cx="0" cy="0"/>
        </a:xfrm>
      </p:grpSpPr>
      <p:grpSp>
        <p:nvGrpSpPr>
          <p:cNvPr id="9375" name="Google Shape;9375;p55"/>
          <p:cNvGrpSpPr/>
          <p:nvPr/>
        </p:nvGrpSpPr>
        <p:grpSpPr>
          <a:xfrm>
            <a:off x="-849338" y="539999"/>
            <a:ext cx="5060864" cy="4763399"/>
            <a:chOff x="1354150" y="267550"/>
            <a:chExt cx="4967475" cy="4675500"/>
          </a:xfrm>
        </p:grpSpPr>
        <p:sp>
          <p:nvSpPr>
            <p:cNvPr id="9376" name="Google Shape;9376;p55"/>
            <p:cNvSpPr/>
            <p:nvPr/>
          </p:nvSpPr>
          <p:spPr>
            <a:xfrm>
              <a:off x="4517700" y="2132850"/>
              <a:ext cx="520700" cy="421100"/>
            </a:xfrm>
            <a:custGeom>
              <a:avLst/>
              <a:gdLst/>
              <a:ahLst/>
              <a:cxnLst/>
              <a:rect l="l" t="t" r="r" b="b"/>
              <a:pathLst>
                <a:path w="20828" h="16844" extrusionOk="0">
                  <a:moveTo>
                    <a:pt x="10401" y="1"/>
                  </a:moveTo>
                  <a:cubicBezTo>
                    <a:pt x="10351" y="1"/>
                    <a:pt x="10276" y="1"/>
                    <a:pt x="10201" y="26"/>
                  </a:cubicBezTo>
                  <a:cubicBezTo>
                    <a:pt x="9775" y="51"/>
                    <a:pt x="9374" y="151"/>
                    <a:pt x="8923" y="377"/>
                  </a:cubicBezTo>
                  <a:cubicBezTo>
                    <a:pt x="8572" y="552"/>
                    <a:pt x="8196" y="803"/>
                    <a:pt x="7820" y="1129"/>
                  </a:cubicBezTo>
                  <a:cubicBezTo>
                    <a:pt x="7419" y="1480"/>
                    <a:pt x="7093" y="1856"/>
                    <a:pt x="6843" y="2156"/>
                  </a:cubicBezTo>
                  <a:cubicBezTo>
                    <a:pt x="5464" y="3810"/>
                    <a:pt x="4437" y="5690"/>
                    <a:pt x="3609" y="7294"/>
                  </a:cubicBezTo>
                  <a:cubicBezTo>
                    <a:pt x="3334" y="7820"/>
                    <a:pt x="3083" y="8347"/>
                    <a:pt x="2807" y="8898"/>
                  </a:cubicBezTo>
                  <a:cubicBezTo>
                    <a:pt x="2632" y="9274"/>
                    <a:pt x="2432" y="9675"/>
                    <a:pt x="2231" y="10076"/>
                  </a:cubicBezTo>
                  <a:lnTo>
                    <a:pt x="2206" y="10151"/>
                  </a:lnTo>
                  <a:cubicBezTo>
                    <a:pt x="1730" y="11079"/>
                    <a:pt x="1229" y="12031"/>
                    <a:pt x="802" y="13008"/>
                  </a:cubicBezTo>
                  <a:cubicBezTo>
                    <a:pt x="502" y="13685"/>
                    <a:pt x="251" y="14337"/>
                    <a:pt x="25" y="14988"/>
                  </a:cubicBezTo>
                  <a:cubicBezTo>
                    <a:pt x="0" y="15013"/>
                    <a:pt x="25" y="15064"/>
                    <a:pt x="25" y="15114"/>
                  </a:cubicBezTo>
                  <a:cubicBezTo>
                    <a:pt x="51" y="15139"/>
                    <a:pt x="101" y="15189"/>
                    <a:pt x="151" y="15189"/>
                  </a:cubicBezTo>
                  <a:lnTo>
                    <a:pt x="201" y="15189"/>
                  </a:lnTo>
                  <a:cubicBezTo>
                    <a:pt x="276" y="15189"/>
                    <a:pt x="326" y="15139"/>
                    <a:pt x="351" y="15064"/>
                  </a:cubicBezTo>
                  <a:cubicBezTo>
                    <a:pt x="376" y="15039"/>
                    <a:pt x="376" y="14988"/>
                    <a:pt x="401" y="14963"/>
                  </a:cubicBezTo>
                  <a:cubicBezTo>
                    <a:pt x="652" y="15164"/>
                    <a:pt x="953" y="15314"/>
                    <a:pt x="1254" y="15490"/>
                  </a:cubicBezTo>
                  <a:cubicBezTo>
                    <a:pt x="1604" y="15640"/>
                    <a:pt x="2005" y="15790"/>
                    <a:pt x="2482" y="15941"/>
                  </a:cubicBezTo>
                  <a:cubicBezTo>
                    <a:pt x="3359" y="16191"/>
                    <a:pt x="4286" y="16317"/>
                    <a:pt x="5088" y="16442"/>
                  </a:cubicBezTo>
                  <a:cubicBezTo>
                    <a:pt x="5564" y="16492"/>
                    <a:pt x="6041" y="16542"/>
                    <a:pt x="6492" y="16618"/>
                  </a:cubicBezTo>
                  <a:cubicBezTo>
                    <a:pt x="7043" y="16668"/>
                    <a:pt x="7620" y="16718"/>
                    <a:pt x="8196" y="16768"/>
                  </a:cubicBezTo>
                  <a:cubicBezTo>
                    <a:pt x="9048" y="16818"/>
                    <a:pt x="9925" y="16843"/>
                    <a:pt x="10802" y="16843"/>
                  </a:cubicBezTo>
                  <a:lnTo>
                    <a:pt x="11579" y="16843"/>
                  </a:lnTo>
                  <a:cubicBezTo>
                    <a:pt x="12457" y="16818"/>
                    <a:pt x="13334" y="16768"/>
                    <a:pt x="14261" y="16693"/>
                  </a:cubicBezTo>
                  <a:cubicBezTo>
                    <a:pt x="15163" y="16618"/>
                    <a:pt x="15915" y="16492"/>
                    <a:pt x="16567" y="16367"/>
                  </a:cubicBezTo>
                  <a:cubicBezTo>
                    <a:pt x="17344" y="16217"/>
                    <a:pt x="18021" y="15991"/>
                    <a:pt x="18672" y="15715"/>
                  </a:cubicBezTo>
                  <a:cubicBezTo>
                    <a:pt x="19274" y="15465"/>
                    <a:pt x="19875" y="15139"/>
                    <a:pt x="20402" y="14738"/>
                  </a:cubicBezTo>
                  <a:cubicBezTo>
                    <a:pt x="20427" y="14838"/>
                    <a:pt x="20452" y="14938"/>
                    <a:pt x="20477" y="15039"/>
                  </a:cubicBezTo>
                  <a:cubicBezTo>
                    <a:pt x="20502" y="15114"/>
                    <a:pt x="20577" y="15164"/>
                    <a:pt x="20652" y="15164"/>
                  </a:cubicBezTo>
                  <a:lnTo>
                    <a:pt x="20702" y="15164"/>
                  </a:lnTo>
                  <a:cubicBezTo>
                    <a:pt x="20777" y="15139"/>
                    <a:pt x="20828" y="15039"/>
                    <a:pt x="20828" y="14938"/>
                  </a:cubicBezTo>
                  <a:cubicBezTo>
                    <a:pt x="20777" y="14788"/>
                    <a:pt x="20727" y="14638"/>
                    <a:pt x="20677" y="14487"/>
                  </a:cubicBezTo>
                  <a:cubicBezTo>
                    <a:pt x="20702" y="14437"/>
                    <a:pt x="20702" y="14362"/>
                    <a:pt x="20677" y="14312"/>
                  </a:cubicBezTo>
                  <a:cubicBezTo>
                    <a:pt x="20652" y="14312"/>
                    <a:pt x="20627" y="14287"/>
                    <a:pt x="20602" y="14262"/>
                  </a:cubicBezTo>
                  <a:cubicBezTo>
                    <a:pt x="20502" y="13986"/>
                    <a:pt x="20402" y="13685"/>
                    <a:pt x="20276" y="13384"/>
                  </a:cubicBezTo>
                  <a:cubicBezTo>
                    <a:pt x="20076" y="12883"/>
                    <a:pt x="19875" y="12382"/>
                    <a:pt x="19650" y="11906"/>
                  </a:cubicBezTo>
                  <a:cubicBezTo>
                    <a:pt x="19249" y="10978"/>
                    <a:pt x="18798" y="10026"/>
                    <a:pt x="18246" y="8973"/>
                  </a:cubicBezTo>
                  <a:cubicBezTo>
                    <a:pt x="17770" y="8071"/>
                    <a:pt x="17269" y="7144"/>
                    <a:pt x="16667" y="6141"/>
                  </a:cubicBezTo>
                  <a:cubicBezTo>
                    <a:pt x="16391" y="5665"/>
                    <a:pt x="16116" y="5214"/>
                    <a:pt x="15840" y="4738"/>
                  </a:cubicBezTo>
                  <a:cubicBezTo>
                    <a:pt x="15589" y="4337"/>
                    <a:pt x="15364" y="3986"/>
                    <a:pt x="15163" y="3685"/>
                  </a:cubicBezTo>
                  <a:cubicBezTo>
                    <a:pt x="14612" y="2858"/>
                    <a:pt x="14086" y="2206"/>
                    <a:pt x="13534" y="1655"/>
                  </a:cubicBezTo>
                  <a:cubicBezTo>
                    <a:pt x="13234" y="1329"/>
                    <a:pt x="12908" y="1054"/>
                    <a:pt x="12557" y="803"/>
                  </a:cubicBezTo>
                  <a:cubicBezTo>
                    <a:pt x="12231" y="552"/>
                    <a:pt x="11880" y="377"/>
                    <a:pt x="11504" y="226"/>
                  </a:cubicBezTo>
                  <a:cubicBezTo>
                    <a:pt x="11153" y="76"/>
                    <a:pt x="10777" y="1"/>
                    <a:pt x="10401" y="1"/>
                  </a:cubicBezTo>
                  <a:close/>
                </a:path>
              </a:pathLst>
            </a:custGeom>
            <a:solidFill>
              <a:srgbClr val="C83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7" name="Google Shape;9377;p55"/>
            <p:cNvSpPr/>
            <p:nvPr/>
          </p:nvSpPr>
          <p:spPr>
            <a:xfrm>
              <a:off x="4526475" y="2134750"/>
              <a:ext cx="502525" cy="365250"/>
            </a:xfrm>
            <a:custGeom>
              <a:avLst/>
              <a:gdLst/>
              <a:ahLst/>
              <a:cxnLst/>
              <a:rect l="l" t="t" r="r" b="b"/>
              <a:pathLst>
                <a:path w="20101" h="14610" extrusionOk="0">
                  <a:moveTo>
                    <a:pt x="9449" y="0"/>
                  </a:moveTo>
                  <a:cubicBezTo>
                    <a:pt x="9148" y="50"/>
                    <a:pt x="8873" y="150"/>
                    <a:pt x="8572" y="301"/>
                  </a:cubicBezTo>
                  <a:cubicBezTo>
                    <a:pt x="8221" y="476"/>
                    <a:pt x="7845" y="727"/>
                    <a:pt x="7444" y="1053"/>
                  </a:cubicBezTo>
                  <a:cubicBezTo>
                    <a:pt x="7068" y="1379"/>
                    <a:pt x="6767" y="1729"/>
                    <a:pt x="6492" y="2080"/>
                  </a:cubicBezTo>
                  <a:cubicBezTo>
                    <a:pt x="5113" y="3734"/>
                    <a:pt x="4086" y="5614"/>
                    <a:pt x="3258" y="7218"/>
                  </a:cubicBezTo>
                  <a:cubicBezTo>
                    <a:pt x="2983" y="7744"/>
                    <a:pt x="2732" y="8271"/>
                    <a:pt x="2456" y="8797"/>
                  </a:cubicBezTo>
                  <a:lnTo>
                    <a:pt x="2306" y="9123"/>
                  </a:lnTo>
                  <a:cubicBezTo>
                    <a:pt x="2156" y="9424"/>
                    <a:pt x="2005" y="9724"/>
                    <a:pt x="1880" y="10000"/>
                  </a:cubicBezTo>
                  <a:lnTo>
                    <a:pt x="1830" y="10050"/>
                  </a:lnTo>
                  <a:cubicBezTo>
                    <a:pt x="1429" y="10877"/>
                    <a:pt x="903" y="11905"/>
                    <a:pt x="451" y="12932"/>
                  </a:cubicBezTo>
                  <a:cubicBezTo>
                    <a:pt x="276" y="13283"/>
                    <a:pt x="151" y="13634"/>
                    <a:pt x="0" y="13985"/>
                  </a:cubicBezTo>
                  <a:cubicBezTo>
                    <a:pt x="1329" y="14211"/>
                    <a:pt x="2657" y="14361"/>
                    <a:pt x="3985" y="14461"/>
                  </a:cubicBezTo>
                  <a:cubicBezTo>
                    <a:pt x="5349" y="14567"/>
                    <a:pt x="6712" y="14609"/>
                    <a:pt x="8075" y="14609"/>
                  </a:cubicBezTo>
                  <a:cubicBezTo>
                    <a:pt x="8967" y="14609"/>
                    <a:pt x="9860" y="14591"/>
                    <a:pt x="10752" y="14562"/>
                  </a:cubicBezTo>
                  <a:cubicBezTo>
                    <a:pt x="11304" y="14562"/>
                    <a:pt x="11880" y="14536"/>
                    <a:pt x="12431" y="14511"/>
                  </a:cubicBezTo>
                  <a:cubicBezTo>
                    <a:pt x="12958" y="14486"/>
                    <a:pt x="13459" y="14461"/>
                    <a:pt x="13960" y="14436"/>
                  </a:cubicBezTo>
                  <a:cubicBezTo>
                    <a:pt x="14888" y="14386"/>
                    <a:pt x="15815" y="14361"/>
                    <a:pt x="16717" y="14286"/>
                  </a:cubicBezTo>
                  <a:lnTo>
                    <a:pt x="16692" y="14286"/>
                  </a:lnTo>
                  <a:cubicBezTo>
                    <a:pt x="17394" y="14236"/>
                    <a:pt x="18096" y="14161"/>
                    <a:pt x="18797" y="14035"/>
                  </a:cubicBezTo>
                  <a:cubicBezTo>
                    <a:pt x="19223" y="13960"/>
                    <a:pt x="19675" y="13860"/>
                    <a:pt x="20101" y="13734"/>
                  </a:cubicBezTo>
                  <a:cubicBezTo>
                    <a:pt x="20051" y="13609"/>
                    <a:pt x="20000" y="13459"/>
                    <a:pt x="19950" y="13333"/>
                  </a:cubicBezTo>
                  <a:cubicBezTo>
                    <a:pt x="19825" y="13359"/>
                    <a:pt x="19700" y="13384"/>
                    <a:pt x="19574" y="13409"/>
                  </a:cubicBezTo>
                  <a:cubicBezTo>
                    <a:pt x="19098" y="13534"/>
                    <a:pt x="18597" y="13609"/>
                    <a:pt x="18096" y="13659"/>
                  </a:cubicBezTo>
                  <a:cubicBezTo>
                    <a:pt x="17569" y="13709"/>
                    <a:pt x="17043" y="13734"/>
                    <a:pt x="16517" y="13734"/>
                  </a:cubicBezTo>
                  <a:cubicBezTo>
                    <a:pt x="16015" y="13734"/>
                    <a:pt x="15539" y="13734"/>
                    <a:pt x="15038" y="13709"/>
                  </a:cubicBezTo>
                  <a:cubicBezTo>
                    <a:pt x="14537" y="13659"/>
                    <a:pt x="14010" y="13634"/>
                    <a:pt x="13509" y="13534"/>
                  </a:cubicBezTo>
                  <a:cubicBezTo>
                    <a:pt x="13259" y="13509"/>
                    <a:pt x="12983" y="13459"/>
                    <a:pt x="12732" y="13384"/>
                  </a:cubicBezTo>
                  <a:cubicBezTo>
                    <a:pt x="12607" y="13359"/>
                    <a:pt x="12482" y="13308"/>
                    <a:pt x="12381" y="13283"/>
                  </a:cubicBezTo>
                  <a:cubicBezTo>
                    <a:pt x="12256" y="13258"/>
                    <a:pt x="12131" y="13208"/>
                    <a:pt x="12030" y="13158"/>
                  </a:cubicBezTo>
                  <a:cubicBezTo>
                    <a:pt x="11830" y="13083"/>
                    <a:pt x="11629" y="13008"/>
                    <a:pt x="11429" y="12857"/>
                  </a:cubicBezTo>
                  <a:cubicBezTo>
                    <a:pt x="11304" y="12757"/>
                    <a:pt x="11153" y="12657"/>
                    <a:pt x="11028" y="12531"/>
                  </a:cubicBezTo>
                  <a:cubicBezTo>
                    <a:pt x="10903" y="12406"/>
                    <a:pt x="10777" y="12281"/>
                    <a:pt x="10652" y="12156"/>
                  </a:cubicBezTo>
                  <a:cubicBezTo>
                    <a:pt x="10527" y="12005"/>
                    <a:pt x="10376" y="11880"/>
                    <a:pt x="10226" y="11755"/>
                  </a:cubicBezTo>
                  <a:cubicBezTo>
                    <a:pt x="10076" y="11654"/>
                    <a:pt x="9925" y="11554"/>
                    <a:pt x="9750" y="11479"/>
                  </a:cubicBezTo>
                  <a:lnTo>
                    <a:pt x="9775" y="11479"/>
                  </a:lnTo>
                  <a:cubicBezTo>
                    <a:pt x="9649" y="11429"/>
                    <a:pt x="9524" y="11404"/>
                    <a:pt x="9399" y="11379"/>
                  </a:cubicBezTo>
                  <a:lnTo>
                    <a:pt x="9098" y="11379"/>
                  </a:lnTo>
                  <a:cubicBezTo>
                    <a:pt x="8973" y="11404"/>
                    <a:pt x="8847" y="11454"/>
                    <a:pt x="8747" y="11479"/>
                  </a:cubicBezTo>
                  <a:cubicBezTo>
                    <a:pt x="8572" y="11554"/>
                    <a:pt x="8371" y="11679"/>
                    <a:pt x="8196" y="11805"/>
                  </a:cubicBezTo>
                  <a:cubicBezTo>
                    <a:pt x="8196" y="11805"/>
                    <a:pt x="8196" y="11805"/>
                    <a:pt x="8196" y="11830"/>
                  </a:cubicBezTo>
                  <a:cubicBezTo>
                    <a:pt x="7820" y="12105"/>
                    <a:pt x="7519" y="12456"/>
                    <a:pt x="7193" y="12757"/>
                  </a:cubicBezTo>
                  <a:cubicBezTo>
                    <a:pt x="7018" y="12932"/>
                    <a:pt x="6842" y="13083"/>
                    <a:pt x="6667" y="13233"/>
                  </a:cubicBezTo>
                  <a:cubicBezTo>
                    <a:pt x="6517" y="13359"/>
                    <a:pt x="6341" y="13484"/>
                    <a:pt x="6166" y="13559"/>
                  </a:cubicBezTo>
                  <a:cubicBezTo>
                    <a:pt x="5990" y="13659"/>
                    <a:pt x="5790" y="13709"/>
                    <a:pt x="5589" y="13734"/>
                  </a:cubicBezTo>
                  <a:cubicBezTo>
                    <a:pt x="5539" y="13741"/>
                    <a:pt x="5489" y="13744"/>
                    <a:pt x="5439" y="13744"/>
                  </a:cubicBezTo>
                  <a:cubicBezTo>
                    <a:pt x="5289" y="13744"/>
                    <a:pt x="5138" y="13716"/>
                    <a:pt x="4988" y="13659"/>
                  </a:cubicBezTo>
                  <a:cubicBezTo>
                    <a:pt x="4888" y="13609"/>
                    <a:pt x="4762" y="13559"/>
                    <a:pt x="4662" y="13484"/>
                  </a:cubicBezTo>
                  <a:cubicBezTo>
                    <a:pt x="4562" y="13409"/>
                    <a:pt x="4436" y="13333"/>
                    <a:pt x="4336" y="13258"/>
                  </a:cubicBezTo>
                  <a:cubicBezTo>
                    <a:pt x="4211" y="13133"/>
                    <a:pt x="4060" y="12983"/>
                    <a:pt x="3960" y="12832"/>
                  </a:cubicBezTo>
                  <a:cubicBezTo>
                    <a:pt x="3885" y="12682"/>
                    <a:pt x="3785" y="12531"/>
                    <a:pt x="3735" y="12381"/>
                  </a:cubicBezTo>
                  <a:cubicBezTo>
                    <a:pt x="3634" y="12055"/>
                    <a:pt x="3584" y="11679"/>
                    <a:pt x="3609" y="11328"/>
                  </a:cubicBezTo>
                  <a:cubicBezTo>
                    <a:pt x="3634" y="10953"/>
                    <a:pt x="3710" y="10577"/>
                    <a:pt x="3810" y="10201"/>
                  </a:cubicBezTo>
                  <a:cubicBezTo>
                    <a:pt x="3935" y="9825"/>
                    <a:pt x="4060" y="9424"/>
                    <a:pt x="4211" y="9073"/>
                  </a:cubicBezTo>
                  <a:cubicBezTo>
                    <a:pt x="4361" y="8722"/>
                    <a:pt x="4487" y="8371"/>
                    <a:pt x="4637" y="8045"/>
                  </a:cubicBezTo>
                  <a:cubicBezTo>
                    <a:pt x="4938" y="7268"/>
                    <a:pt x="5238" y="6491"/>
                    <a:pt x="5589" y="5714"/>
                  </a:cubicBezTo>
                  <a:cubicBezTo>
                    <a:pt x="5965" y="4912"/>
                    <a:pt x="6366" y="4110"/>
                    <a:pt x="6817" y="3333"/>
                  </a:cubicBezTo>
                  <a:cubicBezTo>
                    <a:pt x="7269" y="2582"/>
                    <a:pt x="7770" y="1830"/>
                    <a:pt x="8321" y="1153"/>
                  </a:cubicBezTo>
                  <a:cubicBezTo>
                    <a:pt x="8597" y="827"/>
                    <a:pt x="8898" y="501"/>
                    <a:pt x="9198" y="201"/>
                  </a:cubicBezTo>
                  <a:cubicBezTo>
                    <a:pt x="9274" y="125"/>
                    <a:pt x="9349" y="50"/>
                    <a:pt x="9449" y="0"/>
                  </a:cubicBezTo>
                  <a:close/>
                </a:path>
              </a:pathLst>
            </a:custGeom>
            <a:solidFill>
              <a:srgbClr val="AB34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8" name="Google Shape;9378;p55"/>
            <p:cNvSpPr/>
            <p:nvPr/>
          </p:nvSpPr>
          <p:spPr>
            <a:xfrm>
              <a:off x="4510800" y="2485625"/>
              <a:ext cx="531350" cy="1569575"/>
            </a:xfrm>
            <a:custGeom>
              <a:avLst/>
              <a:gdLst/>
              <a:ahLst/>
              <a:cxnLst/>
              <a:rect l="l" t="t" r="r" b="b"/>
              <a:pathLst>
                <a:path w="21254" h="62783" extrusionOk="0">
                  <a:moveTo>
                    <a:pt x="21204" y="0"/>
                  </a:moveTo>
                  <a:cubicBezTo>
                    <a:pt x="21154" y="0"/>
                    <a:pt x="21104" y="25"/>
                    <a:pt x="21053" y="50"/>
                  </a:cubicBezTo>
                  <a:cubicBezTo>
                    <a:pt x="21003" y="50"/>
                    <a:pt x="20978" y="50"/>
                    <a:pt x="20928" y="75"/>
                  </a:cubicBezTo>
                  <a:lnTo>
                    <a:pt x="20903" y="75"/>
                  </a:lnTo>
                  <a:lnTo>
                    <a:pt x="20803" y="100"/>
                  </a:lnTo>
                  <a:lnTo>
                    <a:pt x="20602" y="151"/>
                  </a:lnTo>
                  <a:lnTo>
                    <a:pt x="20452" y="176"/>
                  </a:lnTo>
                  <a:lnTo>
                    <a:pt x="20352" y="176"/>
                  </a:lnTo>
                  <a:lnTo>
                    <a:pt x="20302" y="201"/>
                  </a:lnTo>
                  <a:lnTo>
                    <a:pt x="20201" y="201"/>
                  </a:lnTo>
                  <a:cubicBezTo>
                    <a:pt x="19976" y="251"/>
                    <a:pt x="19725" y="301"/>
                    <a:pt x="19500" y="326"/>
                  </a:cubicBezTo>
                  <a:lnTo>
                    <a:pt x="19449" y="326"/>
                  </a:lnTo>
                  <a:lnTo>
                    <a:pt x="19424" y="351"/>
                  </a:lnTo>
                  <a:lnTo>
                    <a:pt x="19324" y="351"/>
                  </a:lnTo>
                  <a:cubicBezTo>
                    <a:pt x="19299" y="351"/>
                    <a:pt x="19249" y="351"/>
                    <a:pt x="19224" y="376"/>
                  </a:cubicBezTo>
                  <a:cubicBezTo>
                    <a:pt x="19048" y="401"/>
                    <a:pt x="18873" y="426"/>
                    <a:pt x="18673" y="451"/>
                  </a:cubicBezTo>
                  <a:cubicBezTo>
                    <a:pt x="17094" y="652"/>
                    <a:pt x="15414" y="802"/>
                    <a:pt x="13535" y="902"/>
                  </a:cubicBezTo>
                  <a:cubicBezTo>
                    <a:pt x="12256" y="953"/>
                    <a:pt x="10978" y="978"/>
                    <a:pt x="9675" y="978"/>
                  </a:cubicBezTo>
                  <a:cubicBezTo>
                    <a:pt x="8196" y="978"/>
                    <a:pt x="6718" y="953"/>
                    <a:pt x="5239" y="877"/>
                  </a:cubicBezTo>
                  <a:cubicBezTo>
                    <a:pt x="4938" y="852"/>
                    <a:pt x="4662" y="827"/>
                    <a:pt x="4387" y="802"/>
                  </a:cubicBezTo>
                  <a:lnTo>
                    <a:pt x="4061" y="802"/>
                  </a:lnTo>
                  <a:cubicBezTo>
                    <a:pt x="3735" y="777"/>
                    <a:pt x="3409" y="752"/>
                    <a:pt x="3058" y="702"/>
                  </a:cubicBezTo>
                  <a:lnTo>
                    <a:pt x="2908" y="702"/>
                  </a:lnTo>
                  <a:lnTo>
                    <a:pt x="2758" y="677"/>
                  </a:lnTo>
                  <a:lnTo>
                    <a:pt x="2733" y="677"/>
                  </a:lnTo>
                  <a:lnTo>
                    <a:pt x="2307" y="652"/>
                  </a:lnTo>
                  <a:lnTo>
                    <a:pt x="1956" y="602"/>
                  </a:lnTo>
                  <a:lnTo>
                    <a:pt x="1906" y="602"/>
                  </a:lnTo>
                  <a:lnTo>
                    <a:pt x="1755" y="577"/>
                  </a:lnTo>
                  <a:cubicBezTo>
                    <a:pt x="1404" y="552"/>
                    <a:pt x="1078" y="501"/>
                    <a:pt x="753" y="476"/>
                  </a:cubicBezTo>
                  <a:lnTo>
                    <a:pt x="702" y="451"/>
                  </a:lnTo>
                  <a:lnTo>
                    <a:pt x="577" y="451"/>
                  </a:lnTo>
                  <a:lnTo>
                    <a:pt x="427" y="426"/>
                  </a:lnTo>
                  <a:lnTo>
                    <a:pt x="377" y="426"/>
                  </a:lnTo>
                  <a:cubicBezTo>
                    <a:pt x="327" y="401"/>
                    <a:pt x="301" y="401"/>
                    <a:pt x="301" y="401"/>
                  </a:cubicBezTo>
                  <a:cubicBezTo>
                    <a:pt x="276" y="401"/>
                    <a:pt x="251" y="426"/>
                    <a:pt x="226" y="426"/>
                  </a:cubicBezTo>
                  <a:cubicBezTo>
                    <a:pt x="126" y="426"/>
                    <a:pt x="26" y="501"/>
                    <a:pt x="26" y="602"/>
                  </a:cubicBezTo>
                  <a:lnTo>
                    <a:pt x="26" y="19800"/>
                  </a:lnTo>
                  <a:lnTo>
                    <a:pt x="1" y="30878"/>
                  </a:lnTo>
                  <a:lnTo>
                    <a:pt x="1" y="41955"/>
                  </a:lnTo>
                  <a:lnTo>
                    <a:pt x="1" y="61580"/>
                  </a:lnTo>
                  <a:lnTo>
                    <a:pt x="1" y="61630"/>
                  </a:lnTo>
                  <a:cubicBezTo>
                    <a:pt x="1" y="61730"/>
                    <a:pt x="51" y="61780"/>
                    <a:pt x="126" y="61805"/>
                  </a:cubicBezTo>
                  <a:cubicBezTo>
                    <a:pt x="1229" y="62231"/>
                    <a:pt x="2357" y="62356"/>
                    <a:pt x="3234" y="62457"/>
                  </a:cubicBezTo>
                  <a:cubicBezTo>
                    <a:pt x="3635" y="62482"/>
                    <a:pt x="4036" y="62507"/>
                    <a:pt x="4437" y="62532"/>
                  </a:cubicBezTo>
                  <a:lnTo>
                    <a:pt x="4813" y="62557"/>
                  </a:lnTo>
                  <a:lnTo>
                    <a:pt x="5063" y="62582"/>
                  </a:lnTo>
                  <a:lnTo>
                    <a:pt x="5088" y="62582"/>
                  </a:lnTo>
                  <a:cubicBezTo>
                    <a:pt x="5565" y="62607"/>
                    <a:pt x="6016" y="62657"/>
                    <a:pt x="6492" y="62682"/>
                  </a:cubicBezTo>
                  <a:cubicBezTo>
                    <a:pt x="7720" y="62757"/>
                    <a:pt x="8823" y="62783"/>
                    <a:pt x="9901" y="62783"/>
                  </a:cubicBezTo>
                  <a:lnTo>
                    <a:pt x="10076" y="62783"/>
                  </a:lnTo>
                  <a:cubicBezTo>
                    <a:pt x="11078" y="62783"/>
                    <a:pt x="12131" y="62757"/>
                    <a:pt x="13209" y="62682"/>
                  </a:cubicBezTo>
                  <a:cubicBezTo>
                    <a:pt x="14412" y="62582"/>
                    <a:pt x="15815" y="62482"/>
                    <a:pt x="17244" y="62181"/>
                  </a:cubicBezTo>
                  <a:cubicBezTo>
                    <a:pt x="17971" y="62056"/>
                    <a:pt x="18647" y="61855"/>
                    <a:pt x="19249" y="61655"/>
                  </a:cubicBezTo>
                  <a:cubicBezTo>
                    <a:pt x="19575" y="61554"/>
                    <a:pt x="19876" y="61429"/>
                    <a:pt x="20176" y="61279"/>
                  </a:cubicBezTo>
                  <a:cubicBezTo>
                    <a:pt x="20477" y="61153"/>
                    <a:pt x="20678" y="61028"/>
                    <a:pt x="20878" y="60928"/>
                  </a:cubicBezTo>
                  <a:lnTo>
                    <a:pt x="21204" y="60702"/>
                  </a:lnTo>
                  <a:lnTo>
                    <a:pt x="21229" y="52306"/>
                  </a:lnTo>
                  <a:lnTo>
                    <a:pt x="21229" y="45615"/>
                  </a:lnTo>
                  <a:lnTo>
                    <a:pt x="21229" y="33835"/>
                  </a:lnTo>
                  <a:lnTo>
                    <a:pt x="21254" y="22030"/>
                  </a:lnTo>
                  <a:lnTo>
                    <a:pt x="21254" y="21880"/>
                  </a:lnTo>
                  <a:lnTo>
                    <a:pt x="21254" y="21830"/>
                  </a:lnTo>
                  <a:cubicBezTo>
                    <a:pt x="21254" y="14587"/>
                    <a:pt x="21254" y="7344"/>
                    <a:pt x="21254" y="126"/>
                  </a:cubicBezTo>
                  <a:cubicBezTo>
                    <a:pt x="21254" y="75"/>
                    <a:pt x="21229" y="25"/>
                    <a:pt x="21204" y="0"/>
                  </a:cubicBezTo>
                  <a:close/>
                </a:path>
              </a:pathLst>
            </a:custGeom>
            <a:solidFill>
              <a:srgbClr val="AB34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9" name="Google Shape;9379;p55"/>
            <p:cNvSpPr/>
            <p:nvPr/>
          </p:nvSpPr>
          <p:spPr>
            <a:xfrm>
              <a:off x="4594775" y="2561425"/>
              <a:ext cx="447375" cy="1493775"/>
            </a:xfrm>
            <a:custGeom>
              <a:avLst/>
              <a:gdLst/>
              <a:ahLst/>
              <a:cxnLst/>
              <a:rect l="l" t="t" r="r" b="b"/>
              <a:pathLst>
                <a:path w="17895" h="59751" extrusionOk="0">
                  <a:moveTo>
                    <a:pt x="17745" y="1"/>
                  </a:moveTo>
                  <a:lnTo>
                    <a:pt x="17644" y="26"/>
                  </a:lnTo>
                  <a:cubicBezTo>
                    <a:pt x="17068" y="76"/>
                    <a:pt x="16466" y="126"/>
                    <a:pt x="15865" y="151"/>
                  </a:cubicBezTo>
                  <a:cubicBezTo>
                    <a:pt x="15614" y="176"/>
                    <a:pt x="15389" y="176"/>
                    <a:pt x="15138" y="201"/>
                  </a:cubicBezTo>
                  <a:cubicBezTo>
                    <a:pt x="14436" y="251"/>
                    <a:pt x="13760" y="277"/>
                    <a:pt x="13058" y="327"/>
                  </a:cubicBezTo>
                  <a:cubicBezTo>
                    <a:pt x="12256" y="352"/>
                    <a:pt x="11479" y="402"/>
                    <a:pt x="10677" y="427"/>
                  </a:cubicBezTo>
                  <a:lnTo>
                    <a:pt x="10552" y="427"/>
                  </a:lnTo>
                  <a:cubicBezTo>
                    <a:pt x="9499" y="452"/>
                    <a:pt x="8471" y="477"/>
                    <a:pt x="7444" y="477"/>
                  </a:cubicBezTo>
                  <a:cubicBezTo>
                    <a:pt x="6742" y="502"/>
                    <a:pt x="6040" y="502"/>
                    <a:pt x="5313" y="502"/>
                  </a:cubicBezTo>
                  <a:lnTo>
                    <a:pt x="4336" y="502"/>
                  </a:lnTo>
                  <a:cubicBezTo>
                    <a:pt x="4261" y="502"/>
                    <a:pt x="4161" y="502"/>
                    <a:pt x="4060" y="477"/>
                  </a:cubicBezTo>
                  <a:lnTo>
                    <a:pt x="2531" y="477"/>
                  </a:lnTo>
                  <a:cubicBezTo>
                    <a:pt x="2406" y="452"/>
                    <a:pt x="2281" y="452"/>
                    <a:pt x="2130" y="452"/>
                  </a:cubicBezTo>
                  <a:cubicBezTo>
                    <a:pt x="1654" y="452"/>
                    <a:pt x="1203" y="427"/>
                    <a:pt x="727" y="427"/>
                  </a:cubicBezTo>
                  <a:cubicBezTo>
                    <a:pt x="652" y="427"/>
                    <a:pt x="577" y="427"/>
                    <a:pt x="476" y="402"/>
                  </a:cubicBezTo>
                  <a:lnTo>
                    <a:pt x="25" y="402"/>
                  </a:lnTo>
                  <a:cubicBezTo>
                    <a:pt x="25" y="1630"/>
                    <a:pt x="25" y="2858"/>
                    <a:pt x="25" y="4086"/>
                  </a:cubicBezTo>
                  <a:cubicBezTo>
                    <a:pt x="25" y="4086"/>
                    <a:pt x="25" y="4111"/>
                    <a:pt x="25" y="4111"/>
                  </a:cubicBezTo>
                  <a:cubicBezTo>
                    <a:pt x="25" y="8297"/>
                    <a:pt x="25" y="12457"/>
                    <a:pt x="25" y="16643"/>
                  </a:cubicBezTo>
                  <a:cubicBezTo>
                    <a:pt x="25" y="24763"/>
                    <a:pt x="25" y="32883"/>
                    <a:pt x="25" y="40979"/>
                  </a:cubicBezTo>
                  <a:cubicBezTo>
                    <a:pt x="0" y="47144"/>
                    <a:pt x="0" y="53284"/>
                    <a:pt x="0" y="59425"/>
                  </a:cubicBezTo>
                  <a:cubicBezTo>
                    <a:pt x="351" y="59450"/>
                    <a:pt x="727" y="59475"/>
                    <a:pt x="1078" y="59500"/>
                  </a:cubicBezTo>
                  <a:lnTo>
                    <a:pt x="1454" y="59525"/>
                  </a:lnTo>
                  <a:lnTo>
                    <a:pt x="1704" y="59550"/>
                  </a:lnTo>
                  <a:cubicBezTo>
                    <a:pt x="2181" y="59575"/>
                    <a:pt x="2657" y="59600"/>
                    <a:pt x="3133" y="59625"/>
                  </a:cubicBezTo>
                  <a:cubicBezTo>
                    <a:pt x="4336" y="59700"/>
                    <a:pt x="5464" y="59751"/>
                    <a:pt x="6542" y="59751"/>
                  </a:cubicBezTo>
                  <a:lnTo>
                    <a:pt x="6717" y="59751"/>
                  </a:lnTo>
                  <a:cubicBezTo>
                    <a:pt x="7719" y="59751"/>
                    <a:pt x="8797" y="59700"/>
                    <a:pt x="9850" y="59625"/>
                  </a:cubicBezTo>
                  <a:cubicBezTo>
                    <a:pt x="11053" y="59550"/>
                    <a:pt x="12481" y="59425"/>
                    <a:pt x="13885" y="59149"/>
                  </a:cubicBezTo>
                  <a:cubicBezTo>
                    <a:pt x="14612" y="58999"/>
                    <a:pt x="15263" y="58823"/>
                    <a:pt x="15890" y="58623"/>
                  </a:cubicBezTo>
                  <a:cubicBezTo>
                    <a:pt x="16216" y="58497"/>
                    <a:pt x="16517" y="58372"/>
                    <a:pt x="16817" y="58247"/>
                  </a:cubicBezTo>
                  <a:cubicBezTo>
                    <a:pt x="17093" y="58121"/>
                    <a:pt x="17319" y="57996"/>
                    <a:pt x="17494" y="57896"/>
                  </a:cubicBezTo>
                  <a:cubicBezTo>
                    <a:pt x="17619" y="57821"/>
                    <a:pt x="17745" y="57746"/>
                    <a:pt x="17845" y="57645"/>
                  </a:cubicBezTo>
                  <a:cubicBezTo>
                    <a:pt x="17845" y="54863"/>
                    <a:pt x="17845" y="52081"/>
                    <a:pt x="17845" y="49274"/>
                  </a:cubicBezTo>
                  <a:lnTo>
                    <a:pt x="17870" y="42583"/>
                  </a:lnTo>
                  <a:lnTo>
                    <a:pt x="17870" y="30803"/>
                  </a:lnTo>
                  <a:lnTo>
                    <a:pt x="17870" y="18998"/>
                  </a:lnTo>
                  <a:lnTo>
                    <a:pt x="17870" y="18848"/>
                  </a:lnTo>
                  <a:cubicBezTo>
                    <a:pt x="17870" y="12557"/>
                    <a:pt x="17870" y="6292"/>
                    <a:pt x="17895" y="1"/>
                  </a:cubicBezTo>
                  <a:close/>
                </a:path>
              </a:pathLst>
            </a:custGeom>
            <a:solidFill>
              <a:srgbClr val="C83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0" name="Google Shape;9380;p55"/>
            <p:cNvSpPr/>
            <p:nvPr/>
          </p:nvSpPr>
          <p:spPr>
            <a:xfrm>
              <a:off x="4511425" y="2681100"/>
              <a:ext cx="530725" cy="94800"/>
            </a:xfrm>
            <a:custGeom>
              <a:avLst/>
              <a:gdLst/>
              <a:ahLst/>
              <a:cxnLst/>
              <a:rect l="l" t="t" r="r" b="b"/>
              <a:pathLst>
                <a:path w="21229" h="3792" extrusionOk="0">
                  <a:moveTo>
                    <a:pt x="1" y="1"/>
                  </a:moveTo>
                  <a:lnTo>
                    <a:pt x="1" y="3535"/>
                  </a:lnTo>
                  <a:cubicBezTo>
                    <a:pt x="728" y="3560"/>
                    <a:pt x="1480" y="3610"/>
                    <a:pt x="2206" y="3635"/>
                  </a:cubicBezTo>
                  <a:cubicBezTo>
                    <a:pt x="5423" y="3739"/>
                    <a:pt x="8622" y="3792"/>
                    <a:pt x="11832" y="3792"/>
                  </a:cubicBezTo>
                  <a:cubicBezTo>
                    <a:pt x="12474" y="3792"/>
                    <a:pt x="13117" y="3789"/>
                    <a:pt x="13760" y="3785"/>
                  </a:cubicBezTo>
                  <a:cubicBezTo>
                    <a:pt x="16241" y="3760"/>
                    <a:pt x="18748" y="3685"/>
                    <a:pt x="21229" y="3585"/>
                  </a:cubicBezTo>
                  <a:cubicBezTo>
                    <a:pt x="21229" y="2407"/>
                    <a:pt x="21229" y="1229"/>
                    <a:pt x="21229" y="51"/>
                  </a:cubicBezTo>
                  <a:cubicBezTo>
                    <a:pt x="17846" y="201"/>
                    <a:pt x="14437" y="251"/>
                    <a:pt x="11028" y="251"/>
                  </a:cubicBezTo>
                  <a:lnTo>
                    <a:pt x="10878" y="251"/>
                  </a:lnTo>
                  <a:cubicBezTo>
                    <a:pt x="9700" y="251"/>
                    <a:pt x="8497" y="251"/>
                    <a:pt x="7319" y="226"/>
                  </a:cubicBezTo>
                  <a:lnTo>
                    <a:pt x="6893" y="226"/>
                  </a:lnTo>
                  <a:cubicBezTo>
                    <a:pt x="6843" y="201"/>
                    <a:pt x="6768" y="201"/>
                    <a:pt x="6693" y="201"/>
                  </a:cubicBezTo>
                  <a:lnTo>
                    <a:pt x="5815" y="201"/>
                  </a:lnTo>
                  <a:cubicBezTo>
                    <a:pt x="4637" y="176"/>
                    <a:pt x="3459" y="126"/>
                    <a:pt x="2307" y="101"/>
                  </a:cubicBezTo>
                  <a:lnTo>
                    <a:pt x="2256" y="101"/>
                  </a:lnTo>
                  <a:lnTo>
                    <a:pt x="2156" y="76"/>
                  </a:lnTo>
                  <a:cubicBezTo>
                    <a:pt x="1429" y="51"/>
                    <a:pt x="703" y="26"/>
                    <a:pt x="1" y="1"/>
                  </a:cubicBezTo>
                  <a:close/>
                </a:path>
              </a:pathLst>
            </a:custGeom>
            <a:solidFill>
              <a:srgbClr val="FF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1" name="Google Shape;9381;p55"/>
            <p:cNvSpPr/>
            <p:nvPr/>
          </p:nvSpPr>
          <p:spPr>
            <a:xfrm>
              <a:off x="4510800" y="3239375"/>
              <a:ext cx="531350" cy="123925"/>
            </a:xfrm>
            <a:custGeom>
              <a:avLst/>
              <a:gdLst/>
              <a:ahLst/>
              <a:cxnLst/>
              <a:rect l="l" t="t" r="r" b="b"/>
              <a:pathLst>
                <a:path w="21254" h="4957" extrusionOk="0">
                  <a:moveTo>
                    <a:pt x="21254" y="1"/>
                  </a:moveTo>
                  <a:cubicBezTo>
                    <a:pt x="17422" y="199"/>
                    <a:pt x="13571" y="281"/>
                    <a:pt x="9734" y="281"/>
                  </a:cubicBezTo>
                  <a:cubicBezTo>
                    <a:pt x="9205" y="281"/>
                    <a:pt x="8675" y="280"/>
                    <a:pt x="8146" y="276"/>
                  </a:cubicBezTo>
                  <a:lnTo>
                    <a:pt x="8121" y="276"/>
                  </a:lnTo>
                  <a:cubicBezTo>
                    <a:pt x="5414" y="276"/>
                    <a:pt x="2708" y="201"/>
                    <a:pt x="1" y="101"/>
                  </a:cubicBezTo>
                  <a:lnTo>
                    <a:pt x="1" y="728"/>
                  </a:lnTo>
                  <a:lnTo>
                    <a:pt x="1" y="4763"/>
                  </a:lnTo>
                  <a:cubicBezTo>
                    <a:pt x="2848" y="4896"/>
                    <a:pt x="5695" y="4957"/>
                    <a:pt x="8542" y="4957"/>
                  </a:cubicBezTo>
                  <a:cubicBezTo>
                    <a:pt x="9455" y="4957"/>
                    <a:pt x="10367" y="4950"/>
                    <a:pt x="11279" y="4938"/>
                  </a:cubicBezTo>
                  <a:cubicBezTo>
                    <a:pt x="14612" y="4888"/>
                    <a:pt x="17921" y="4763"/>
                    <a:pt x="21229" y="4537"/>
                  </a:cubicBezTo>
                  <a:lnTo>
                    <a:pt x="21254" y="3685"/>
                  </a:lnTo>
                  <a:lnTo>
                    <a:pt x="21254" y="1"/>
                  </a:lnTo>
                  <a:close/>
                </a:path>
              </a:pathLst>
            </a:custGeom>
            <a:solidFill>
              <a:srgbClr val="FF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2" name="Google Shape;9382;p55"/>
            <p:cNvSpPr/>
            <p:nvPr/>
          </p:nvSpPr>
          <p:spPr>
            <a:xfrm>
              <a:off x="4878600" y="4089625"/>
              <a:ext cx="806425" cy="852800"/>
            </a:xfrm>
            <a:custGeom>
              <a:avLst/>
              <a:gdLst/>
              <a:ahLst/>
              <a:cxnLst/>
              <a:rect l="l" t="t" r="r" b="b"/>
              <a:pathLst>
                <a:path w="32257" h="34112" extrusionOk="0">
                  <a:moveTo>
                    <a:pt x="25063" y="1"/>
                  </a:moveTo>
                  <a:cubicBezTo>
                    <a:pt x="25038" y="1"/>
                    <a:pt x="24988" y="1"/>
                    <a:pt x="24963" y="51"/>
                  </a:cubicBezTo>
                  <a:lnTo>
                    <a:pt x="23033" y="1881"/>
                  </a:lnTo>
                  <a:lnTo>
                    <a:pt x="22081" y="2808"/>
                  </a:lnTo>
                  <a:cubicBezTo>
                    <a:pt x="22056" y="2808"/>
                    <a:pt x="22031" y="2833"/>
                    <a:pt x="22031" y="2858"/>
                  </a:cubicBezTo>
                  <a:cubicBezTo>
                    <a:pt x="19725" y="5064"/>
                    <a:pt x="17419" y="7294"/>
                    <a:pt x="15113" y="9500"/>
                  </a:cubicBezTo>
                  <a:cubicBezTo>
                    <a:pt x="11454" y="13059"/>
                    <a:pt x="8246" y="16192"/>
                    <a:pt x="5339" y="19049"/>
                  </a:cubicBezTo>
                  <a:cubicBezTo>
                    <a:pt x="3534" y="20853"/>
                    <a:pt x="1755" y="22608"/>
                    <a:pt x="76" y="24312"/>
                  </a:cubicBezTo>
                  <a:cubicBezTo>
                    <a:pt x="26" y="24362"/>
                    <a:pt x="1" y="24412"/>
                    <a:pt x="26" y="24487"/>
                  </a:cubicBezTo>
                  <a:cubicBezTo>
                    <a:pt x="26" y="24487"/>
                    <a:pt x="26" y="24512"/>
                    <a:pt x="26" y="24512"/>
                  </a:cubicBezTo>
                  <a:cubicBezTo>
                    <a:pt x="502" y="25966"/>
                    <a:pt x="1404" y="27344"/>
                    <a:pt x="2833" y="28798"/>
                  </a:cubicBezTo>
                  <a:cubicBezTo>
                    <a:pt x="3434" y="29400"/>
                    <a:pt x="4136" y="30001"/>
                    <a:pt x="4888" y="30578"/>
                  </a:cubicBezTo>
                  <a:cubicBezTo>
                    <a:pt x="5565" y="31079"/>
                    <a:pt x="6291" y="31555"/>
                    <a:pt x="7043" y="32006"/>
                  </a:cubicBezTo>
                  <a:cubicBezTo>
                    <a:pt x="7444" y="32257"/>
                    <a:pt x="7895" y="32507"/>
                    <a:pt x="8472" y="32808"/>
                  </a:cubicBezTo>
                  <a:cubicBezTo>
                    <a:pt x="9073" y="33109"/>
                    <a:pt x="9625" y="33360"/>
                    <a:pt x="10151" y="33560"/>
                  </a:cubicBezTo>
                  <a:cubicBezTo>
                    <a:pt x="10828" y="33811"/>
                    <a:pt x="11404" y="33986"/>
                    <a:pt x="11956" y="34061"/>
                  </a:cubicBezTo>
                  <a:cubicBezTo>
                    <a:pt x="12181" y="34111"/>
                    <a:pt x="12407" y="34111"/>
                    <a:pt x="12607" y="34111"/>
                  </a:cubicBezTo>
                  <a:cubicBezTo>
                    <a:pt x="12958" y="34111"/>
                    <a:pt x="13284" y="34061"/>
                    <a:pt x="13585" y="33961"/>
                  </a:cubicBezTo>
                  <a:cubicBezTo>
                    <a:pt x="13685" y="33961"/>
                    <a:pt x="13735" y="33911"/>
                    <a:pt x="13760" y="33861"/>
                  </a:cubicBezTo>
                  <a:cubicBezTo>
                    <a:pt x="14712" y="32457"/>
                    <a:pt x="15715" y="31054"/>
                    <a:pt x="16692" y="29700"/>
                  </a:cubicBezTo>
                  <a:cubicBezTo>
                    <a:pt x="17018" y="29224"/>
                    <a:pt x="17344" y="28773"/>
                    <a:pt x="17670" y="28322"/>
                  </a:cubicBezTo>
                  <a:cubicBezTo>
                    <a:pt x="18798" y="26718"/>
                    <a:pt x="20026" y="24938"/>
                    <a:pt x="21530" y="22733"/>
                  </a:cubicBezTo>
                  <a:cubicBezTo>
                    <a:pt x="22958" y="20653"/>
                    <a:pt x="24387" y="18522"/>
                    <a:pt x="25790" y="16467"/>
                  </a:cubicBezTo>
                  <a:cubicBezTo>
                    <a:pt x="26893" y="14813"/>
                    <a:pt x="28021" y="13159"/>
                    <a:pt x="29149" y="11505"/>
                  </a:cubicBezTo>
                  <a:cubicBezTo>
                    <a:pt x="30251" y="9901"/>
                    <a:pt x="31254" y="8422"/>
                    <a:pt x="32231" y="7019"/>
                  </a:cubicBezTo>
                  <a:cubicBezTo>
                    <a:pt x="32256" y="6994"/>
                    <a:pt x="32256" y="6943"/>
                    <a:pt x="32256" y="6893"/>
                  </a:cubicBezTo>
                  <a:cubicBezTo>
                    <a:pt x="32231" y="6843"/>
                    <a:pt x="32206" y="6793"/>
                    <a:pt x="32156" y="6768"/>
                  </a:cubicBezTo>
                  <a:cubicBezTo>
                    <a:pt x="32131" y="6768"/>
                    <a:pt x="32106" y="6743"/>
                    <a:pt x="32081" y="6743"/>
                  </a:cubicBezTo>
                  <a:cubicBezTo>
                    <a:pt x="32006" y="6743"/>
                    <a:pt x="31956" y="6793"/>
                    <a:pt x="31931" y="6843"/>
                  </a:cubicBezTo>
                  <a:cubicBezTo>
                    <a:pt x="31354" y="7645"/>
                    <a:pt x="30803" y="8472"/>
                    <a:pt x="30226" y="9274"/>
                  </a:cubicBezTo>
                  <a:cubicBezTo>
                    <a:pt x="29976" y="8547"/>
                    <a:pt x="29449" y="7971"/>
                    <a:pt x="28898" y="7369"/>
                  </a:cubicBezTo>
                  <a:cubicBezTo>
                    <a:pt x="28246" y="6693"/>
                    <a:pt x="27595" y="6041"/>
                    <a:pt x="26918" y="5465"/>
                  </a:cubicBezTo>
                  <a:cubicBezTo>
                    <a:pt x="25464" y="4262"/>
                    <a:pt x="23986" y="3384"/>
                    <a:pt x="22507" y="2858"/>
                  </a:cubicBezTo>
                  <a:lnTo>
                    <a:pt x="23835" y="1580"/>
                  </a:lnTo>
                  <a:lnTo>
                    <a:pt x="25189" y="302"/>
                  </a:lnTo>
                  <a:cubicBezTo>
                    <a:pt x="25264" y="227"/>
                    <a:pt x="25264" y="126"/>
                    <a:pt x="25189" y="51"/>
                  </a:cubicBezTo>
                  <a:cubicBezTo>
                    <a:pt x="25164" y="26"/>
                    <a:pt x="25114" y="1"/>
                    <a:pt x="25063" y="1"/>
                  </a:cubicBezTo>
                  <a:close/>
                </a:path>
              </a:pathLst>
            </a:custGeom>
            <a:solidFill>
              <a:srgbClr val="0092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3" name="Google Shape;9383;p55"/>
            <p:cNvSpPr/>
            <p:nvPr/>
          </p:nvSpPr>
          <p:spPr>
            <a:xfrm>
              <a:off x="5124225" y="4089000"/>
              <a:ext cx="560800" cy="854050"/>
            </a:xfrm>
            <a:custGeom>
              <a:avLst/>
              <a:gdLst/>
              <a:ahLst/>
              <a:cxnLst/>
              <a:rect l="l" t="t" r="r" b="b"/>
              <a:pathLst>
                <a:path w="22432" h="34162" extrusionOk="0">
                  <a:moveTo>
                    <a:pt x="15238" y="1"/>
                  </a:moveTo>
                  <a:cubicBezTo>
                    <a:pt x="15188" y="1"/>
                    <a:pt x="15163" y="26"/>
                    <a:pt x="15113" y="51"/>
                  </a:cubicBezTo>
                  <a:lnTo>
                    <a:pt x="13183" y="1906"/>
                  </a:lnTo>
                  <a:lnTo>
                    <a:pt x="12256" y="2808"/>
                  </a:lnTo>
                  <a:cubicBezTo>
                    <a:pt x="12231" y="2833"/>
                    <a:pt x="12206" y="2858"/>
                    <a:pt x="12206" y="2858"/>
                  </a:cubicBezTo>
                  <a:cubicBezTo>
                    <a:pt x="11930" y="3109"/>
                    <a:pt x="11679" y="3384"/>
                    <a:pt x="11404" y="3635"/>
                  </a:cubicBezTo>
                  <a:cubicBezTo>
                    <a:pt x="11429" y="3735"/>
                    <a:pt x="11454" y="3810"/>
                    <a:pt x="11479" y="3911"/>
                  </a:cubicBezTo>
                  <a:cubicBezTo>
                    <a:pt x="11479" y="3911"/>
                    <a:pt x="11479" y="3911"/>
                    <a:pt x="11479" y="3886"/>
                  </a:cubicBezTo>
                  <a:cubicBezTo>
                    <a:pt x="11579" y="4237"/>
                    <a:pt x="11705" y="4562"/>
                    <a:pt x="11880" y="4863"/>
                  </a:cubicBezTo>
                  <a:cubicBezTo>
                    <a:pt x="12030" y="5189"/>
                    <a:pt x="12181" y="5490"/>
                    <a:pt x="12381" y="5790"/>
                  </a:cubicBezTo>
                  <a:cubicBezTo>
                    <a:pt x="12632" y="6166"/>
                    <a:pt x="12908" y="6517"/>
                    <a:pt x="13208" y="6868"/>
                  </a:cubicBezTo>
                  <a:cubicBezTo>
                    <a:pt x="13484" y="7194"/>
                    <a:pt x="13810" y="7495"/>
                    <a:pt x="14136" y="7795"/>
                  </a:cubicBezTo>
                  <a:lnTo>
                    <a:pt x="14111" y="7795"/>
                  </a:lnTo>
                  <a:cubicBezTo>
                    <a:pt x="14963" y="8547"/>
                    <a:pt x="15915" y="9174"/>
                    <a:pt x="16918" y="9700"/>
                  </a:cubicBezTo>
                  <a:lnTo>
                    <a:pt x="16893" y="9700"/>
                  </a:lnTo>
                  <a:cubicBezTo>
                    <a:pt x="17319" y="9926"/>
                    <a:pt x="17770" y="10101"/>
                    <a:pt x="18246" y="10302"/>
                  </a:cubicBezTo>
                  <a:cubicBezTo>
                    <a:pt x="18271" y="10302"/>
                    <a:pt x="18296" y="10352"/>
                    <a:pt x="18296" y="10402"/>
                  </a:cubicBezTo>
                  <a:cubicBezTo>
                    <a:pt x="18271" y="10427"/>
                    <a:pt x="18246" y="10452"/>
                    <a:pt x="18221" y="10452"/>
                  </a:cubicBezTo>
                  <a:cubicBezTo>
                    <a:pt x="18221" y="10452"/>
                    <a:pt x="18221" y="10477"/>
                    <a:pt x="18221" y="10477"/>
                  </a:cubicBezTo>
                  <a:cubicBezTo>
                    <a:pt x="17218" y="11730"/>
                    <a:pt x="16241" y="12983"/>
                    <a:pt x="15263" y="14237"/>
                  </a:cubicBezTo>
                  <a:cubicBezTo>
                    <a:pt x="12507" y="17745"/>
                    <a:pt x="9750" y="21304"/>
                    <a:pt x="6968" y="24813"/>
                  </a:cubicBezTo>
                  <a:cubicBezTo>
                    <a:pt x="4662" y="27720"/>
                    <a:pt x="2356" y="30603"/>
                    <a:pt x="0" y="33460"/>
                  </a:cubicBezTo>
                  <a:cubicBezTo>
                    <a:pt x="100" y="33510"/>
                    <a:pt x="201" y="33535"/>
                    <a:pt x="301" y="33585"/>
                  </a:cubicBezTo>
                  <a:cubicBezTo>
                    <a:pt x="978" y="33861"/>
                    <a:pt x="1554" y="34011"/>
                    <a:pt x="2131" y="34086"/>
                  </a:cubicBezTo>
                  <a:cubicBezTo>
                    <a:pt x="2356" y="34136"/>
                    <a:pt x="2582" y="34162"/>
                    <a:pt x="2782" y="34162"/>
                  </a:cubicBezTo>
                  <a:cubicBezTo>
                    <a:pt x="3133" y="34162"/>
                    <a:pt x="3459" y="34086"/>
                    <a:pt x="3760" y="33986"/>
                  </a:cubicBezTo>
                  <a:cubicBezTo>
                    <a:pt x="3860" y="33986"/>
                    <a:pt x="3910" y="33961"/>
                    <a:pt x="3935" y="33911"/>
                  </a:cubicBezTo>
                  <a:cubicBezTo>
                    <a:pt x="4862" y="32532"/>
                    <a:pt x="5840" y="31179"/>
                    <a:pt x="6767" y="29876"/>
                  </a:cubicBezTo>
                  <a:lnTo>
                    <a:pt x="6867" y="29725"/>
                  </a:lnTo>
                  <a:cubicBezTo>
                    <a:pt x="7193" y="29249"/>
                    <a:pt x="7519" y="28798"/>
                    <a:pt x="7845" y="28347"/>
                  </a:cubicBezTo>
                  <a:cubicBezTo>
                    <a:pt x="9023" y="26693"/>
                    <a:pt x="10251" y="24938"/>
                    <a:pt x="11730" y="22758"/>
                  </a:cubicBezTo>
                  <a:cubicBezTo>
                    <a:pt x="13033" y="20853"/>
                    <a:pt x="14336" y="18898"/>
                    <a:pt x="15614" y="17019"/>
                  </a:cubicBezTo>
                  <a:lnTo>
                    <a:pt x="15790" y="16768"/>
                  </a:lnTo>
                  <a:lnTo>
                    <a:pt x="15965" y="16492"/>
                  </a:lnTo>
                  <a:lnTo>
                    <a:pt x="16366" y="15916"/>
                  </a:lnTo>
                  <a:lnTo>
                    <a:pt x="16867" y="15164"/>
                  </a:lnTo>
                  <a:cubicBezTo>
                    <a:pt x="17695" y="13961"/>
                    <a:pt x="18497" y="12733"/>
                    <a:pt x="19324" y="11530"/>
                  </a:cubicBezTo>
                  <a:cubicBezTo>
                    <a:pt x="20451" y="9876"/>
                    <a:pt x="21454" y="8422"/>
                    <a:pt x="22406" y="7044"/>
                  </a:cubicBezTo>
                  <a:cubicBezTo>
                    <a:pt x="22431" y="7019"/>
                    <a:pt x="22431" y="6968"/>
                    <a:pt x="22431" y="6918"/>
                  </a:cubicBezTo>
                  <a:cubicBezTo>
                    <a:pt x="22406" y="6868"/>
                    <a:pt x="22381" y="6818"/>
                    <a:pt x="22356" y="6793"/>
                  </a:cubicBezTo>
                  <a:cubicBezTo>
                    <a:pt x="22306" y="6768"/>
                    <a:pt x="22281" y="6768"/>
                    <a:pt x="22256" y="6768"/>
                  </a:cubicBezTo>
                  <a:cubicBezTo>
                    <a:pt x="22181" y="6768"/>
                    <a:pt x="22131" y="6793"/>
                    <a:pt x="22081" y="6868"/>
                  </a:cubicBezTo>
                  <a:cubicBezTo>
                    <a:pt x="21529" y="7670"/>
                    <a:pt x="20953" y="8472"/>
                    <a:pt x="20401" y="9299"/>
                  </a:cubicBezTo>
                  <a:cubicBezTo>
                    <a:pt x="20151" y="8572"/>
                    <a:pt x="19624" y="7971"/>
                    <a:pt x="19073" y="7369"/>
                  </a:cubicBezTo>
                  <a:cubicBezTo>
                    <a:pt x="18446" y="6718"/>
                    <a:pt x="17770" y="6066"/>
                    <a:pt x="17093" y="5490"/>
                  </a:cubicBezTo>
                  <a:cubicBezTo>
                    <a:pt x="15639" y="4262"/>
                    <a:pt x="14161" y="3384"/>
                    <a:pt x="12682" y="2883"/>
                  </a:cubicBezTo>
                  <a:lnTo>
                    <a:pt x="14035" y="1630"/>
                  </a:lnTo>
                  <a:lnTo>
                    <a:pt x="15364" y="327"/>
                  </a:lnTo>
                  <a:cubicBezTo>
                    <a:pt x="15439" y="252"/>
                    <a:pt x="15439" y="151"/>
                    <a:pt x="15389" y="76"/>
                  </a:cubicBezTo>
                  <a:cubicBezTo>
                    <a:pt x="15339" y="26"/>
                    <a:pt x="15289" y="1"/>
                    <a:pt x="15238" y="1"/>
                  </a:cubicBezTo>
                  <a:close/>
                </a:path>
              </a:pathLst>
            </a:custGeom>
            <a:solidFill>
              <a:srgbClr val="0072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4" name="Google Shape;9384;p55"/>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5" name="Google Shape;9385;p55"/>
            <p:cNvSpPr/>
            <p:nvPr/>
          </p:nvSpPr>
          <p:spPr>
            <a:xfrm>
              <a:off x="5433750" y="423375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0072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6" name="Google Shape;9386;p55"/>
            <p:cNvSpPr/>
            <p:nvPr/>
          </p:nvSpPr>
          <p:spPr>
            <a:xfrm>
              <a:off x="5424350" y="4005675"/>
              <a:ext cx="349025" cy="330225"/>
            </a:xfrm>
            <a:custGeom>
              <a:avLst/>
              <a:gdLst/>
              <a:ahLst/>
              <a:cxnLst/>
              <a:rect l="l" t="t" r="r" b="b"/>
              <a:pathLst>
                <a:path w="13961" h="13209" extrusionOk="0">
                  <a:moveTo>
                    <a:pt x="4637" y="1"/>
                  </a:moveTo>
                  <a:cubicBezTo>
                    <a:pt x="4512" y="1"/>
                    <a:pt x="4386" y="1"/>
                    <a:pt x="4261" y="26"/>
                  </a:cubicBezTo>
                  <a:cubicBezTo>
                    <a:pt x="3835" y="76"/>
                    <a:pt x="3409" y="226"/>
                    <a:pt x="3008" y="477"/>
                  </a:cubicBezTo>
                  <a:cubicBezTo>
                    <a:pt x="2832" y="602"/>
                    <a:pt x="2657" y="752"/>
                    <a:pt x="2507" y="878"/>
                  </a:cubicBezTo>
                  <a:cubicBezTo>
                    <a:pt x="2356" y="1028"/>
                    <a:pt x="2231" y="1179"/>
                    <a:pt x="2106" y="1329"/>
                  </a:cubicBezTo>
                  <a:cubicBezTo>
                    <a:pt x="1905" y="1630"/>
                    <a:pt x="1755" y="1955"/>
                    <a:pt x="1679" y="2306"/>
                  </a:cubicBezTo>
                  <a:cubicBezTo>
                    <a:pt x="1629" y="2482"/>
                    <a:pt x="1604" y="2682"/>
                    <a:pt x="1604" y="2858"/>
                  </a:cubicBezTo>
                  <a:cubicBezTo>
                    <a:pt x="1454" y="2908"/>
                    <a:pt x="1278" y="2983"/>
                    <a:pt x="1128" y="3083"/>
                  </a:cubicBezTo>
                  <a:cubicBezTo>
                    <a:pt x="827" y="3259"/>
                    <a:pt x="577" y="3484"/>
                    <a:pt x="401" y="3760"/>
                  </a:cubicBezTo>
                  <a:cubicBezTo>
                    <a:pt x="226" y="4036"/>
                    <a:pt x="101" y="4336"/>
                    <a:pt x="50" y="4687"/>
                  </a:cubicBezTo>
                  <a:cubicBezTo>
                    <a:pt x="0" y="5013"/>
                    <a:pt x="25" y="5364"/>
                    <a:pt x="75" y="5740"/>
                  </a:cubicBezTo>
                  <a:cubicBezTo>
                    <a:pt x="226" y="6467"/>
                    <a:pt x="527" y="7244"/>
                    <a:pt x="1053" y="8096"/>
                  </a:cubicBezTo>
                  <a:cubicBezTo>
                    <a:pt x="1529" y="8873"/>
                    <a:pt x="2156" y="9650"/>
                    <a:pt x="2908" y="10402"/>
                  </a:cubicBezTo>
                  <a:cubicBezTo>
                    <a:pt x="3634" y="11128"/>
                    <a:pt x="4436" y="11730"/>
                    <a:pt x="5263" y="12231"/>
                  </a:cubicBezTo>
                  <a:cubicBezTo>
                    <a:pt x="6141" y="12732"/>
                    <a:pt x="6993" y="13058"/>
                    <a:pt x="7820" y="13159"/>
                  </a:cubicBezTo>
                  <a:cubicBezTo>
                    <a:pt x="8020" y="13184"/>
                    <a:pt x="8221" y="13209"/>
                    <a:pt x="8421" y="13209"/>
                  </a:cubicBezTo>
                  <a:cubicBezTo>
                    <a:pt x="8998" y="13209"/>
                    <a:pt x="9549" y="13083"/>
                    <a:pt x="10025" y="12833"/>
                  </a:cubicBezTo>
                  <a:cubicBezTo>
                    <a:pt x="10201" y="12758"/>
                    <a:pt x="10376" y="12657"/>
                    <a:pt x="10552" y="12532"/>
                  </a:cubicBezTo>
                  <a:cubicBezTo>
                    <a:pt x="10677" y="12432"/>
                    <a:pt x="10852" y="12281"/>
                    <a:pt x="11028" y="12106"/>
                  </a:cubicBezTo>
                  <a:cubicBezTo>
                    <a:pt x="11228" y="11880"/>
                    <a:pt x="11429" y="11605"/>
                    <a:pt x="11604" y="11304"/>
                  </a:cubicBezTo>
                  <a:cubicBezTo>
                    <a:pt x="11705" y="11128"/>
                    <a:pt x="11805" y="10903"/>
                    <a:pt x="11855" y="10702"/>
                  </a:cubicBezTo>
                  <a:lnTo>
                    <a:pt x="11880" y="10602"/>
                  </a:lnTo>
                  <a:lnTo>
                    <a:pt x="11930" y="10552"/>
                  </a:lnTo>
                  <a:lnTo>
                    <a:pt x="12030" y="10527"/>
                  </a:lnTo>
                  <a:cubicBezTo>
                    <a:pt x="12306" y="10427"/>
                    <a:pt x="12582" y="10301"/>
                    <a:pt x="12832" y="10126"/>
                  </a:cubicBezTo>
                  <a:cubicBezTo>
                    <a:pt x="13083" y="9951"/>
                    <a:pt x="13309" y="9750"/>
                    <a:pt x="13459" y="9499"/>
                  </a:cubicBezTo>
                  <a:cubicBezTo>
                    <a:pt x="13634" y="9249"/>
                    <a:pt x="13785" y="8948"/>
                    <a:pt x="13860" y="8622"/>
                  </a:cubicBezTo>
                  <a:cubicBezTo>
                    <a:pt x="13935" y="8321"/>
                    <a:pt x="13960" y="7996"/>
                    <a:pt x="13935" y="7620"/>
                  </a:cubicBezTo>
                  <a:cubicBezTo>
                    <a:pt x="13910" y="7269"/>
                    <a:pt x="13835" y="6918"/>
                    <a:pt x="13710" y="6592"/>
                  </a:cubicBezTo>
                  <a:cubicBezTo>
                    <a:pt x="13584" y="6266"/>
                    <a:pt x="13409" y="5966"/>
                    <a:pt x="13183" y="5715"/>
                  </a:cubicBezTo>
                  <a:cubicBezTo>
                    <a:pt x="12958" y="5439"/>
                    <a:pt x="12682" y="5214"/>
                    <a:pt x="12381" y="5063"/>
                  </a:cubicBezTo>
                  <a:cubicBezTo>
                    <a:pt x="12356" y="5038"/>
                    <a:pt x="12331" y="5038"/>
                    <a:pt x="12281" y="5038"/>
                  </a:cubicBezTo>
                  <a:lnTo>
                    <a:pt x="12256" y="5038"/>
                  </a:lnTo>
                  <a:cubicBezTo>
                    <a:pt x="12106" y="4888"/>
                    <a:pt x="11930" y="4737"/>
                    <a:pt x="11654" y="4512"/>
                  </a:cubicBezTo>
                  <a:cubicBezTo>
                    <a:pt x="11354" y="4236"/>
                    <a:pt x="11053" y="4011"/>
                    <a:pt x="10652" y="3710"/>
                  </a:cubicBezTo>
                  <a:cubicBezTo>
                    <a:pt x="10376" y="3484"/>
                    <a:pt x="10151" y="3309"/>
                    <a:pt x="9900" y="3108"/>
                  </a:cubicBezTo>
                  <a:cubicBezTo>
                    <a:pt x="9725" y="2958"/>
                    <a:pt x="9549" y="2808"/>
                    <a:pt x="9374" y="2657"/>
                  </a:cubicBezTo>
                  <a:cubicBezTo>
                    <a:pt x="8421" y="1880"/>
                    <a:pt x="7419" y="1053"/>
                    <a:pt x="6291" y="477"/>
                  </a:cubicBezTo>
                  <a:cubicBezTo>
                    <a:pt x="6065" y="351"/>
                    <a:pt x="5815" y="226"/>
                    <a:pt x="5539" y="151"/>
                  </a:cubicBezTo>
                  <a:cubicBezTo>
                    <a:pt x="5238" y="51"/>
                    <a:pt x="4938" y="1"/>
                    <a:pt x="4637" y="1"/>
                  </a:cubicBezTo>
                  <a:close/>
                </a:path>
              </a:pathLst>
            </a:custGeom>
            <a:solidFill>
              <a:srgbClr val="8091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7" name="Google Shape;9387;p55"/>
            <p:cNvSpPr/>
            <p:nvPr/>
          </p:nvSpPr>
          <p:spPr>
            <a:xfrm>
              <a:off x="5443775" y="4037625"/>
              <a:ext cx="329600" cy="297650"/>
            </a:xfrm>
            <a:custGeom>
              <a:avLst/>
              <a:gdLst/>
              <a:ahLst/>
              <a:cxnLst/>
              <a:rect l="l" t="t" r="r" b="b"/>
              <a:pathLst>
                <a:path w="13184" h="11906" extrusionOk="0">
                  <a:moveTo>
                    <a:pt x="6792" y="1"/>
                  </a:moveTo>
                  <a:cubicBezTo>
                    <a:pt x="6642" y="26"/>
                    <a:pt x="6517" y="51"/>
                    <a:pt x="6366" y="76"/>
                  </a:cubicBezTo>
                  <a:cubicBezTo>
                    <a:pt x="6166" y="126"/>
                    <a:pt x="5965" y="176"/>
                    <a:pt x="5765" y="251"/>
                  </a:cubicBezTo>
                  <a:cubicBezTo>
                    <a:pt x="5614" y="327"/>
                    <a:pt x="5439" y="402"/>
                    <a:pt x="5288" y="477"/>
                  </a:cubicBezTo>
                  <a:cubicBezTo>
                    <a:pt x="5138" y="552"/>
                    <a:pt x="4988" y="652"/>
                    <a:pt x="4862" y="753"/>
                  </a:cubicBezTo>
                  <a:cubicBezTo>
                    <a:pt x="4687" y="878"/>
                    <a:pt x="4537" y="1003"/>
                    <a:pt x="4386" y="1129"/>
                  </a:cubicBezTo>
                  <a:cubicBezTo>
                    <a:pt x="4261" y="1254"/>
                    <a:pt x="4136" y="1379"/>
                    <a:pt x="4010" y="1530"/>
                  </a:cubicBezTo>
                  <a:cubicBezTo>
                    <a:pt x="3910" y="1630"/>
                    <a:pt x="3835" y="1755"/>
                    <a:pt x="3760" y="1880"/>
                  </a:cubicBezTo>
                  <a:cubicBezTo>
                    <a:pt x="3684" y="1981"/>
                    <a:pt x="3634" y="2081"/>
                    <a:pt x="3584" y="2206"/>
                  </a:cubicBezTo>
                  <a:cubicBezTo>
                    <a:pt x="3534" y="2281"/>
                    <a:pt x="3509" y="2357"/>
                    <a:pt x="3484" y="2432"/>
                  </a:cubicBezTo>
                  <a:cubicBezTo>
                    <a:pt x="3484" y="2482"/>
                    <a:pt x="3459" y="2507"/>
                    <a:pt x="3459" y="2532"/>
                  </a:cubicBezTo>
                  <a:cubicBezTo>
                    <a:pt x="3484" y="2507"/>
                    <a:pt x="3484" y="2482"/>
                    <a:pt x="3509" y="2457"/>
                  </a:cubicBezTo>
                  <a:cubicBezTo>
                    <a:pt x="3534" y="2432"/>
                    <a:pt x="3559" y="2432"/>
                    <a:pt x="3584" y="2432"/>
                  </a:cubicBezTo>
                  <a:cubicBezTo>
                    <a:pt x="3609" y="2432"/>
                    <a:pt x="3634" y="2432"/>
                    <a:pt x="3634" y="2457"/>
                  </a:cubicBezTo>
                  <a:cubicBezTo>
                    <a:pt x="3659" y="2482"/>
                    <a:pt x="3684" y="2532"/>
                    <a:pt x="3659" y="2557"/>
                  </a:cubicBezTo>
                  <a:cubicBezTo>
                    <a:pt x="3659" y="2582"/>
                    <a:pt x="3684" y="2582"/>
                    <a:pt x="3684" y="2607"/>
                  </a:cubicBezTo>
                  <a:cubicBezTo>
                    <a:pt x="3710" y="2557"/>
                    <a:pt x="3760" y="2532"/>
                    <a:pt x="3810" y="2482"/>
                  </a:cubicBezTo>
                  <a:cubicBezTo>
                    <a:pt x="3835" y="2482"/>
                    <a:pt x="3860" y="2457"/>
                    <a:pt x="3885" y="2457"/>
                  </a:cubicBezTo>
                  <a:cubicBezTo>
                    <a:pt x="3910" y="2457"/>
                    <a:pt x="3910" y="2482"/>
                    <a:pt x="3935" y="2482"/>
                  </a:cubicBezTo>
                  <a:cubicBezTo>
                    <a:pt x="3960" y="2532"/>
                    <a:pt x="3960" y="2582"/>
                    <a:pt x="3935" y="2607"/>
                  </a:cubicBezTo>
                  <a:cubicBezTo>
                    <a:pt x="3885" y="2632"/>
                    <a:pt x="3860" y="2657"/>
                    <a:pt x="3810" y="2708"/>
                  </a:cubicBezTo>
                  <a:cubicBezTo>
                    <a:pt x="3785" y="2733"/>
                    <a:pt x="3760" y="2758"/>
                    <a:pt x="3735" y="2808"/>
                  </a:cubicBezTo>
                  <a:cubicBezTo>
                    <a:pt x="3684" y="2833"/>
                    <a:pt x="3659" y="2883"/>
                    <a:pt x="3634" y="2958"/>
                  </a:cubicBezTo>
                  <a:cubicBezTo>
                    <a:pt x="3609" y="2958"/>
                    <a:pt x="3609" y="2983"/>
                    <a:pt x="3609" y="3008"/>
                  </a:cubicBezTo>
                  <a:cubicBezTo>
                    <a:pt x="3634" y="3008"/>
                    <a:pt x="3634" y="3033"/>
                    <a:pt x="3659" y="3058"/>
                  </a:cubicBezTo>
                  <a:cubicBezTo>
                    <a:pt x="3684" y="3209"/>
                    <a:pt x="3710" y="3384"/>
                    <a:pt x="3760" y="3535"/>
                  </a:cubicBezTo>
                  <a:cubicBezTo>
                    <a:pt x="3785" y="3660"/>
                    <a:pt x="3835" y="3810"/>
                    <a:pt x="3885" y="3936"/>
                  </a:cubicBezTo>
                  <a:cubicBezTo>
                    <a:pt x="3910" y="4011"/>
                    <a:pt x="3935" y="4086"/>
                    <a:pt x="3985" y="4161"/>
                  </a:cubicBezTo>
                  <a:cubicBezTo>
                    <a:pt x="4010" y="4236"/>
                    <a:pt x="4035" y="4287"/>
                    <a:pt x="4085" y="4337"/>
                  </a:cubicBezTo>
                  <a:cubicBezTo>
                    <a:pt x="4186" y="4537"/>
                    <a:pt x="4286" y="4713"/>
                    <a:pt x="4411" y="4863"/>
                  </a:cubicBezTo>
                  <a:cubicBezTo>
                    <a:pt x="4512" y="4988"/>
                    <a:pt x="4612" y="5114"/>
                    <a:pt x="4712" y="5239"/>
                  </a:cubicBezTo>
                  <a:cubicBezTo>
                    <a:pt x="4762" y="5314"/>
                    <a:pt x="4812" y="5364"/>
                    <a:pt x="4862" y="5414"/>
                  </a:cubicBezTo>
                  <a:cubicBezTo>
                    <a:pt x="4938" y="5464"/>
                    <a:pt x="5013" y="5540"/>
                    <a:pt x="5063" y="5590"/>
                  </a:cubicBezTo>
                  <a:cubicBezTo>
                    <a:pt x="5263" y="5765"/>
                    <a:pt x="5464" y="5916"/>
                    <a:pt x="5639" y="6066"/>
                  </a:cubicBezTo>
                  <a:cubicBezTo>
                    <a:pt x="6216" y="6517"/>
                    <a:pt x="6817" y="6893"/>
                    <a:pt x="7444" y="7269"/>
                  </a:cubicBezTo>
                  <a:lnTo>
                    <a:pt x="7419" y="7269"/>
                  </a:lnTo>
                  <a:cubicBezTo>
                    <a:pt x="8070" y="7645"/>
                    <a:pt x="8722" y="8021"/>
                    <a:pt x="9399" y="8347"/>
                  </a:cubicBezTo>
                  <a:cubicBezTo>
                    <a:pt x="9449" y="8372"/>
                    <a:pt x="9474" y="8422"/>
                    <a:pt x="9449" y="8472"/>
                  </a:cubicBezTo>
                  <a:cubicBezTo>
                    <a:pt x="9449" y="8497"/>
                    <a:pt x="9374" y="8522"/>
                    <a:pt x="9349" y="8522"/>
                  </a:cubicBezTo>
                  <a:cubicBezTo>
                    <a:pt x="9349" y="8522"/>
                    <a:pt x="9349" y="8497"/>
                    <a:pt x="9324" y="8497"/>
                  </a:cubicBezTo>
                  <a:cubicBezTo>
                    <a:pt x="9324" y="8505"/>
                    <a:pt x="9321" y="8508"/>
                    <a:pt x="9316" y="8508"/>
                  </a:cubicBezTo>
                  <a:cubicBezTo>
                    <a:pt x="9307" y="8508"/>
                    <a:pt x="9290" y="8497"/>
                    <a:pt x="9273" y="8497"/>
                  </a:cubicBezTo>
                  <a:cubicBezTo>
                    <a:pt x="9073" y="8447"/>
                    <a:pt x="8872" y="8372"/>
                    <a:pt x="8672" y="8271"/>
                  </a:cubicBezTo>
                  <a:cubicBezTo>
                    <a:pt x="8497" y="8221"/>
                    <a:pt x="8346" y="8146"/>
                    <a:pt x="8196" y="8071"/>
                  </a:cubicBezTo>
                  <a:cubicBezTo>
                    <a:pt x="7870" y="7921"/>
                    <a:pt x="7544" y="7770"/>
                    <a:pt x="7243" y="7595"/>
                  </a:cubicBezTo>
                  <a:cubicBezTo>
                    <a:pt x="6642" y="7244"/>
                    <a:pt x="6040" y="6893"/>
                    <a:pt x="5489" y="6492"/>
                  </a:cubicBezTo>
                  <a:cubicBezTo>
                    <a:pt x="5439" y="6467"/>
                    <a:pt x="5414" y="6417"/>
                    <a:pt x="5364" y="6392"/>
                  </a:cubicBezTo>
                  <a:cubicBezTo>
                    <a:pt x="5364" y="6392"/>
                    <a:pt x="5339" y="6392"/>
                    <a:pt x="5314" y="6367"/>
                  </a:cubicBezTo>
                  <a:cubicBezTo>
                    <a:pt x="5314" y="6367"/>
                    <a:pt x="5314" y="6367"/>
                    <a:pt x="5288" y="6342"/>
                  </a:cubicBezTo>
                  <a:cubicBezTo>
                    <a:pt x="4286" y="5590"/>
                    <a:pt x="3359" y="4738"/>
                    <a:pt x="2557" y="3785"/>
                  </a:cubicBezTo>
                  <a:lnTo>
                    <a:pt x="2306" y="3785"/>
                  </a:lnTo>
                  <a:cubicBezTo>
                    <a:pt x="2231" y="3810"/>
                    <a:pt x="2156" y="3810"/>
                    <a:pt x="2080" y="3835"/>
                  </a:cubicBezTo>
                  <a:cubicBezTo>
                    <a:pt x="2005" y="3860"/>
                    <a:pt x="1930" y="3860"/>
                    <a:pt x="1855" y="3911"/>
                  </a:cubicBezTo>
                  <a:cubicBezTo>
                    <a:pt x="1755" y="3936"/>
                    <a:pt x="1679" y="3986"/>
                    <a:pt x="1579" y="4036"/>
                  </a:cubicBezTo>
                  <a:cubicBezTo>
                    <a:pt x="1487" y="4082"/>
                    <a:pt x="1416" y="4128"/>
                    <a:pt x="1328" y="4193"/>
                  </a:cubicBezTo>
                  <a:lnTo>
                    <a:pt x="1328" y="4193"/>
                  </a:lnTo>
                  <a:cubicBezTo>
                    <a:pt x="1328" y="4191"/>
                    <a:pt x="1329" y="4189"/>
                    <a:pt x="1329" y="4186"/>
                  </a:cubicBezTo>
                  <a:lnTo>
                    <a:pt x="1329" y="4186"/>
                  </a:lnTo>
                  <a:cubicBezTo>
                    <a:pt x="1178" y="4287"/>
                    <a:pt x="1053" y="4412"/>
                    <a:pt x="928" y="4537"/>
                  </a:cubicBezTo>
                  <a:cubicBezTo>
                    <a:pt x="827" y="4637"/>
                    <a:pt x="727" y="4738"/>
                    <a:pt x="627" y="4838"/>
                  </a:cubicBezTo>
                  <a:lnTo>
                    <a:pt x="652" y="4838"/>
                  </a:lnTo>
                  <a:cubicBezTo>
                    <a:pt x="552" y="4938"/>
                    <a:pt x="451" y="5063"/>
                    <a:pt x="376" y="5189"/>
                  </a:cubicBezTo>
                  <a:cubicBezTo>
                    <a:pt x="326" y="5289"/>
                    <a:pt x="276" y="5414"/>
                    <a:pt x="201" y="5515"/>
                  </a:cubicBezTo>
                  <a:cubicBezTo>
                    <a:pt x="201" y="5540"/>
                    <a:pt x="201" y="5540"/>
                    <a:pt x="201" y="5540"/>
                  </a:cubicBezTo>
                  <a:cubicBezTo>
                    <a:pt x="151" y="5640"/>
                    <a:pt x="100" y="5740"/>
                    <a:pt x="75" y="5865"/>
                  </a:cubicBezTo>
                  <a:cubicBezTo>
                    <a:pt x="50" y="5966"/>
                    <a:pt x="25" y="6091"/>
                    <a:pt x="0" y="6191"/>
                  </a:cubicBezTo>
                  <a:cubicBezTo>
                    <a:pt x="0" y="6216"/>
                    <a:pt x="0" y="6266"/>
                    <a:pt x="0" y="6317"/>
                  </a:cubicBezTo>
                  <a:cubicBezTo>
                    <a:pt x="75" y="6467"/>
                    <a:pt x="176" y="6642"/>
                    <a:pt x="276" y="6818"/>
                  </a:cubicBezTo>
                  <a:cubicBezTo>
                    <a:pt x="752" y="7595"/>
                    <a:pt x="1379" y="8372"/>
                    <a:pt x="2131" y="9124"/>
                  </a:cubicBezTo>
                  <a:cubicBezTo>
                    <a:pt x="2857" y="9825"/>
                    <a:pt x="3659" y="10452"/>
                    <a:pt x="4486" y="10953"/>
                  </a:cubicBezTo>
                  <a:cubicBezTo>
                    <a:pt x="5364" y="11454"/>
                    <a:pt x="6216" y="11755"/>
                    <a:pt x="7043" y="11881"/>
                  </a:cubicBezTo>
                  <a:cubicBezTo>
                    <a:pt x="7243" y="11906"/>
                    <a:pt x="7444" y="11906"/>
                    <a:pt x="7619" y="11906"/>
                  </a:cubicBezTo>
                  <a:cubicBezTo>
                    <a:pt x="8221" y="11906"/>
                    <a:pt x="8772" y="11780"/>
                    <a:pt x="9248" y="11555"/>
                  </a:cubicBezTo>
                  <a:cubicBezTo>
                    <a:pt x="9424" y="11454"/>
                    <a:pt x="9599" y="11354"/>
                    <a:pt x="9750" y="11254"/>
                  </a:cubicBezTo>
                  <a:cubicBezTo>
                    <a:pt x="9900" y="11129"/>
                    <a:pt x="10075" y="11003"/>
                    <a:pt x="10226" y="10828"/>
                  </a:cubicBezTo>
                  <a:cubicBezTo>
                    <a:pt x="10451" y="10602"/>
                    <a:pt x="10652" y="10327"/>
                    <a:pt x="10802" y="10026"/>
                  </a:cubicBezTo>
                  <a:cubicBezTo>
                    <a:pt x="10928" y="9825"/>
                    <a:pt x="11003" y="9625"/>
                    <a:pt x="11078" y="9399"/>
                  </a:cubicBezTo>
                  <a:lnTo>
                    <a:pt x="11103" y="9324"/>
                  </a:lnTo>
                  <a:lnTo>
                    <a:pt x="11153" y="9274"/>
                  </a:lnTo>
                  <a:lnTo>
                    <a:pt x="11253" y="9249"/>
                  </a:lnTo>
                  <a:cubicBezTo>
                    <a:pt x="11529" y="9149"/>
                    <a:pt x="11805" y="8998"/>
                    <a:pt x="12055" y="8848"/>
                  </a:cubicBezTo>
                  <a:cubicBezTo>
                    <a:pt x="12306" y="8673"/>
                    <a:pt x="12507" y="8447"/>
                    <a:pt x="12682" y="8221"/>
                  </a:cubicBezTo>
                  <a:cubicBezTo>
                    <a:pt x="12857" y="7971"/>
                    <a:pt x="12983" y="7670"/>
                    <a:pt x="13058" y="7344"/>
                  </a:cubicBezTo>
                  <a:cubicBezTo>
                    <a:pt x="13158" y="7043"/>
                    <a:pt x="13183" y="6718"/>
                    <a:pt x="13158" y="6342"/>
                  </a:cubicBezTo>
                  <a:cubicBezTo>
                    <a:pt x="13133" y="5991"/>
                    <a:pt x="13058" y="5640"/>
                    <a:pt x="12908" y="5314"/>
                  </a:cubicBezTo>
                  <a:cubicBezTo>
                    <a:pt x="12782" y="4988"/>
                    <a:pt x="12607" y="4688"/>
                    <a:pt x="12406" y="4437"/>
                  </a:cubicBezTo>
                  <a:cubicBezTo>
                    <a:pt x="12181" y="4161"/>
                    <a:pt x="11905" y="3936"/>
                    <a:pt x="11579" y="3785"/>
                  </a:cubicBezTo>
                  <a:cubicBezTo>
                    <a:pt x="11554" y="3785"/>
                    <a:pt x="11529" y="3760"/>
                    <a:pt x="11504" y="3760"/>
                  </a:cubicBezTo>
                  <a:lnTo>
                    <a:pt x="11479" y="3760"/>
                  </a:lnTo>
                  <a:cubicBezTo>
                    <a:pt x="11304" y="3610"/>
                    <a:pt x="11128" y="3434"/>
                    <a:pt x="10877" y="3234"/>
                  </a:cubicBezTo>
                  <a:cubicBezTo>
                    <a:pt x="10552" y="2958"/>
                    <a:pt x="10226" y="2708"/>
                    <a:pt x="9875" y="2432"/>
                  </a:cubicBezTo>
                  <a:cubicBezTo>
                    <a:pt x="9599" y="2231"/>
                    <a:pt x="9349" y="2031"/>
                    <a:pt x="9123" y="1830"/>
                  </a:cubicBezTo>
                  <a:cubicBezTo>
                    <a:pt x="8948" y="1705"/>
                    <a:pt x="8772" y="1555"/>
                    <a:pt x="8572" y="1404"/>
                  </a:cubicBezTo>
                  <a:cubicBezTo>
                    <a:pt x="7995" y="928"/>
                    <a:pt x="7419" y="427"/>
                    <a:pt x="6792" y="1"/>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8" name="Google Shape;9388;p55"/>
            <p:cNvSpPr/>
            <p:nvPr/>
          </p:nvSpPr>
          <p:spPr>
            <a:xfrm>
              <a:off x="5565325" y="4056425"/>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9" name="Google Shape;9389;p55"/>
            <p:cNvSpPr/>
            <p:nvPr/>
          </p:nvSpPr>
          <p:spPr>
            <a:xfrm>
              <a:off x="5565325" y="40564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0" name="Google Shape;9390;p55"/>
            <p:cNvSpPr/>
            <p:nvPr/>
          </p:nvSpPr>
          <p:spPr>
            <a:xfrm>
              <a:off x="5544025" y="4075850"/>
              <a:ext cx="25" cy="25"/>
            </a:xfrm>
            <a:custGeom>
              <a:avLst/>
              <a:gdLst/>
              <a:ahLst/>
              <a:cxnLst/>
              <a:rect l="l" t="t" r="r" b="b"/>
              <a:pathLst>
                <a:path w="1" h="1" extrusionOk="0">
                  <a:moveTo>
                    <a:pt x="0" y="1"/>
                  </a:moveTo>
                  <a:lnTo>
                    <a:pt x="0" y="1"/>
                  </a:ln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1" name="Google Shape;9391;p55"/>
            <p:cNvSpPr/>
            <p:nvPr/>
          </p:nvSpPr>
          <p:spPr>
            <a:xfrm>
              <a:off x="5533375" y="40927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2" name="Google Shape;9392;p55"/>
            <p:cNvSpPr/>
            <p:nvPr/>
          </p:nvSpPr>
          <p:spPr>
            <a:xfrm>
              <a:off x="5449400" y="41754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3" name="Google Shape;9393;p55"/>
            <p:cNvSpPr/>
            <p:nvPr/>
          </p:nvSpPr>
          <p:spPr>
            <a:xfrm>
              <a:off x="5448775" y="4175475"/>
              <a:ext cx="650" cy="25"/>
            </a:xfrm>
            <a:custGeom>
              <a:avLst/>
              <a:gdLst/>
              <a:ahLst/>
              <a:cxnLst/>
              <a:rect l="l" t="t" r="r" b="b"/>
              <a:pathLst>
                <a:path w="26" h="1" extrusionOk="0">
                  <a:moveTo>
                    <a:pt x="1" y="1"/>
                  </a:moveTo>
                  <a:lnTo>
                    <a:pt x="26" y="1"/>
                  </a:lnTo>
                  <a:cubicBezTo>
                    <a:pt x="26" y="1"/>
                    <a:pt x="26" y="1"/>
                    <a:pt x="26" y="1"/>
                  </a:cubicBezTo>
                  <a:cubicBezTo>
                    <a:pt x="26" y="1"/>
                    <a:pt x="1" y="1"/>
                    <a:pt x="1" y="1"/>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4" name="Google Shape;9394;p55"/>
            <p:cNvSpPr/>
            <p:nvPr/>
          </p:nvSpPr>
          <p:spPr>
            <a:xfrm>
              <a:off x="5448775" y="4175475"/>
              <a:ext cx="25" cy="650"/>
            </a:xfrm>
            <a:custGeom>
              <a:avLst/>
              <a:gdLst/>
              <a:ahLst/>
              <a:cxnLst/>
              <a:rect l="l" t="t" r="r" b="b"/>
              <a:pathLst>
                <a:path w="1" h="26" extrusionOk="0">
                  <a:moveTo>
                    <a:pt x="1" y="26"/>
                  </a:moveTo>
                  <a:cubicBezTo>
                    <a:pt x="1" y="26"/>
                    <a:pt x="1" y="26"/>
                    <a:pt x="1" y="1"/>
                  </a:cubicBezTo>
                  <a:cubicBezTo>
                    <a:pt x="1" y="26"/>
                    <a:pt x="1" y="26"/>
                    <a:pt x="1" y="26"/>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5" name="Google Shape;9395;p55"/>
            <p:cNvSpPr/>
            <p:nvPr/>
          </p:nvSpPr>
          <p:spPr>
            <a:xfrm>
              <a:off x="5539625" y="3291375"/>
              <a:ext cx="782000" cy="914825"/>
            </a:xfrm>
            <a:custGeom>
              <a:avLst/>
              <a:gdLst/>
              <a:ahLst/>
              <a:cxnLst/>
              <a:rect l="l" t="t" r="r" b="b"/>
              <a:pathLst>
                <a:path w="31280" h="36593" extrusionOk="0">
                  <a:moveTo>
                    <a:pt x="27495" y="1"/>
                  </a:moveTo>
                  <a:cubicBezTo>
                    <a:pt x="27269" y="1"/>
                    <a:pt x="27069" y="26"/>
                    <a:pt x="26893" y="101"/>
                  </a:cubicBezTo>
                  <a:cubicBezTo>
                    <a:pt x="26442" y="176"/>
                    <a:pt x="26041" y="427"/>
                    <a:pt x="25665" y="753"/>
                  </a:cubicBezTo>
                  <a:cubicBezTo>
                    <a:pt x="25465" y="953"/>
                    <a:pt x="25314" y="1179"/>
                    <a:pt x="25189" y="1430"/>
                  </a:cubicBezTo>
                  <a:cubicBezTo>
                    <a:pt x="25039" y="1680"/>
                    <a:pt x="24963" y="1956"/>
                    <a:pt x="24938" y="2232"/>
                  </a:cubicBezTo>
                  <a:cubicBezTo>
                    <a:pt x="24938" y="2357"/>
                    <a:pt x="24963" y="2507"/>
                    <a:pt x="24963" y="2608"/>
                  </a:cubicBezTo>
                  <a:cubicBezTo>
                    <a:pt x="24988" y="2758"/>
                    <a:pt x="25039" y="2883"/>
                    <a:pt x="25089" y="3009"/>
                  </a:cubicBezTo>
                  <a:cubicBezTo>
                    <a:pt x="25164" y="3209"/>
                    <a:pt x="25314" y="3410"/>
                    <a:pt x="25540" y="3585"/>
                  </a:cubicBezTo>
                  <a:cubicBezTo>
                    <a:pt x="25314" y="3811"/>
                    <a:pt x="25089" y="4011"/>
                    <a:pt x="24863" y="4212"/>
                  </a:cubicBezTo>
                  <a:cubicBezTo>
                    <a:pt x="24387" y="4562"/>
                    <a:pt x="23836" y="4863"/>
                    <a:pt x="23234" y="5139"/>
                  </a:cubicBezTo>
                  <a:cubicBezTo>
                    <a:pt x="22282" y="5515"/>
                    <a:pt x="21204" y="5790"/>
                    <a:pt x="19800" y="5991"/>
                  </a:cubicBezTo>
                  <a:cubicBezTo>
                    <a:pt x="18948" y="6091"/>
                    <a:pt x="18096" y="6166"/>
                    <a:pt x="17244" y="6242"/>
                  </a:cubicBezTo>
                  <a:cubicBezTo>
                    <a:pt x="16492" y="6292"/>
                    <a:pt x="15740" y="6367"/>
                    <a:pt x="14988" y="6467"/>
                  </a:cubicBezTo>
                  <a:cubicBezTo>
                    <a:pt x="14587" y="6517"/>
                    <a:pt x="14211" y="6567"/>
                    <a:pt x="13861" y="6618"/>
                  </a:cubicBezTo>
                  <a:cubicBezTo>
                    <a:pt x="13485" y="6693"/>
                    <a:pt x="13109" y="6768"/>
                    <a:pt x="12683" y="6893"/>
                  </a:cubicBezTo>
                  <a:cubicBezTo>
                    <a:pt x="11931" y="7094"/>
                    <a:pt x="11154" y="7344"/>
                    <a:pt x="10402" y="7670"/>
                  </a:cubicBezTo>
                  <a:cubicBezTo>
                    <a:pt x="8998" y="8297"/>
                    <a:pt x="7695" y="9124"/>
                    <a:pt x="6492" y="10176"/>
                  </a:cubicBezTo>
                  <a:cubicBezTo>
                    <a:pt x="5389" y="11154"/>
                    <a:pt x="4387" y="12332"/>
                    <a:pt x="3585" y="13660"/>
                  </a:cubicBezTo>
                  <a:cubicBezTo>
                    <a:pt x="2783" y="14938"/>
                    <a:pt x="2156" y="16342"/>
                    <a:pt x="1730" y="17871"/>
                  </a:cubicBezTo>
                  <a:cubicBezTo>
                    <a:pt x="1329" y="19349"/>
                    <a:pt x="1104" y="20928"/>
                    <a:pt x="1104" y="22532"/>
                  </a:cubicBezTo>
                  <a:cubicBezTo>
                    <a:pt x="1104" y="23410"/>
                    <a:pt x="1154" y="24262"/>
                    <a:pt x="1304" y="25039"/>
                  </a:cubicBezTo>
                  <a:cubicBezTo>
                    <a:pt x="1429" y="25891"/>
                    <a:pt x="1630" y="26718"/>
                    <a:pt x="1830" y="27545"/>
                  </a:cubicBezTo>
                  <a:lnTo>
                    <a:pt x="1956" y="28021"/>
                  </a:lnTo>
                  <a:cubicBezTo>
                    <a:pt x="1805" y="28347"/>
                    <a:pt x="1605" y="28673"/>
                    <a:pt x="1354" y="28999"/>
                  </a:cubicBezTo>
                  <a:lnTo>
                    <a:pt x="1379" y="28974"/>
                  </a:lnTo>
                  <a:lnTo>
                    <a:pt x="1379" y="28974"/>
                  </a:lnTo>
                  <a:cubicBezTo>
                    <a:pt x="978" y="29475"/>
                    <a:pt x="527" y="29951"/>
                    <a:pt x="101" y="30377"/>
                  </a:cubicBezTo>
                  <a:cubicBezTo>
                    <a:pt x="101" y="30402"/>
                    <a:pt x="101" y="30402"/>
                    <a:pt x="76" y="30427"/>
                  </a:cubicBezTo>
                  <a:cubicBezTo>
                    <a:pt x="26" y="30452"/>
                    <a:pt x="1" y="30502"/>
                    <a:pt x="26" y="30578"/>
                  </a:cubicBezTo>
                  <a:cubicBezTo>
                    <a:pt x="126" y="31154"/>
                    <a:pt x="352" y="31756"/>
                    <a:pt x="703" y="32407"/>
                  </a:cubicBezTo>
                  <a:cubicBezTo>
                    <a:pt x="1053" y="33009"/>
                    <a:pt x="1505" y="33585"/>
                    <a:pt x="2081" y="34187"/>
                  </a:cubicBezTo>
                  <a:cubicBezTo>
                    <a:pt x="2607" y="34738"/>
                    <a:pt x="3209" y="35214"/>
                    <a:pt x="3886" y="35640"/>
                  </a:cubicBezTo>
                  <a:cubicBezTo>
                    <a:pt x="4537" y="36041"/>
                    <a:pt x="5214" y="36342"/>
                    <a:pt x="5891" y="36492"/>
                  </a:cubicBezTo>
                  <a:cubicBezTo>
                    <a:pt x="6191" y="36543"/>
                    <a:pt x="6492" y="36593"/>
                    <a:pt x="6818" y="36593"/>
                  </a:cubicBezTo>
                  <a:cubicBezTo>
                    <a:pt x="7119" y="36593"/>
                    <a:pt x="7419" y="36543"/>
                    <a:pt x="7720" y="36467"/>
                  </a:cubicBezTo>
                  <a:cubicBezTo>
                    <a:pt x="7745" y="36467"/>
                    <a:pt x="7770" y="36442"/>
                    <a:pt x="7795" y="36417"/>
                  </a:cubicBezTo>
                  <a:cubicBezTo>
                    <a:pt x="7845" y="36392"/>
                    <a:pt x="7871" y="36367"/>
                    <a:pt x="7871" y="36317"/>
                  </a:cubicBezTo>
                  <a:cubicBezTo>
                    <a:pt x="7896" y="36217"/>
                    <a:pt x="7921" y="36142"/>
                    <a:pt x="7946" y="36041"/>
                  </a:cubicBezTo>
                  <a:cubicBezTo>
                    <a:pt x="8046" y="35816"/>
                    <a:pt x="8171" y="35590"/>
                    <a:pt x="8372" y="35314"/>
                  </a:cubicBezTo>
                  <a:lnTo>
                    <a:pt x="8372" y="35340"/>
                  </a:lnTo>
                  <a:cubicBezTo>
                    <a:pt x="8723" y="34888"/>
                    <a:pt x="9099" y="34512"/>
                    <a:pt x="9550" y="34162"/>
                  </a:cubicBezTo>
                  <a:cubicBezTo>
                    <a:pt x="9600" y="34111"/>
                    <a:pt x="9650" y="34086"/>
                    <a:pt x="9700" y="34036"/>
                  </a:cubicBezTo>
                  <a:lnTo>
                    <a:pt x="10151" y="34061"/>
                  </a:lnTo>
                  <a:lnTo>
                    <a:pt x="11229" y="34061"/>
                  </a:lnTo>
                  <a:cubicBezTo>
                    <a:pt x="11805" y="34061"/>
                    <a:pt x="12282" y="34061"/>
                    <a:pt x="12733" y="34011"/>
                  </a:cubicBezTo>
                  <a:cubicBezTo>
                    <a:pt x="13535" y="33961"/>
                    <a:pt x="14362" y="33836"/>
                    <a:pt x="15214" y="33635"/>
                  </a:cubicBezTo>
                  <a:cubicBezTo>
                    <a:pt x="16793" y="33259"/>
                    <a:pt x="18272" y="32708"/>
                    <a:pt x="19625" y="31956"/>
                  </a:cubicBezTo>
                  <a:cubicBezTo>
                    <a:pt x="21003" y="31179"/>
                    <a:pt x="22232" y="30277"/>
                    <a:pt x="23309" y="29199"/>
                  </a:cubicBezTo>
                  <a:cubicBezTo>
                    <a:pt x="24412" y="28121"/>
                    <a:pt x="25314" y="26893"/>
                    <a:pt x="26016" y="25565"/>
                  </a:cubicBezTo>
                  <a:cubicBezTo>
                    <a:pt x="26768" y="24187"/>
                    <a:pt x="27294" y="22708"/>
                    <a:pt x="27570" y="21204"/>
                  </a:cubicBezTo>
                  <a:cubicBezTo>
                    <a:pt x="27720" y="20377"/>
                    <a:pt x="27795" y="19575"/>
                    <a:pt x="27821" y="18798"/>
                  </a:cubicBezTo>
                  <a:cubicBezTo>
                    <a:pt x="27846" y="18372"/>
                    <a:pt x="27821" y="17971"/>
                    <a:pt x="27821" y="17595"/>
                  </a:cubicBezTo>
                  <a:cubicBezTo>
                    <a:pt x="27795" y="17244"/>
                    <a:pt x="27770" y="16893"/>
                    <a:pt x="27720" y="16467"/>
                  </a:cubicBezTo>
                  <a:cubicBezTo>
                    <a:pt x="27645" y="15715"/>
                    <a:pt x="27520" y="14963"/>
                    <a:pt x="27420" y="14237"/>
                  </a:cubicBezTo>
                  <a:cubicBezTo>
                    <a:pt x="27294" y="13385"/>
                    <a:pt x="27169" y="12507"/>
                    <a:pt x="27094" y="11655"/>
                  </a:cubicBezTo>
                  <a:lnTo>
                    <a:pt x="27094" y="11705"/>
                  </a:lnTo>
                  <a:cubicBezTo>
                    <a:pt x="26943" y="10277"/>
                    <a:pt x="26968" y="9149"/>
                    <a:pt x="27144" y="8146"/>
                  </a:cubicBezTo>
                  <a:cubicBezTo>
                    <a:pt x="27244" y="7470"/>
                    <a:pt x="27420" y="6868"/>
                    <a:pt x="27670" y="6342"/>
                  </a:cubicBezTo>
                  <a:cubicBezTo>
                    <a:pt x="27795" y="6066"/>
                    <a:pt x="27946" y="5790"/>
                    <a:pt x="28121" y="5540"/>
                  </a:cubicBezTo>
                  <a:cubicBezTo>
                    <a:pt x="28347" y="5715"/>
                    <a:pt x="28572" y="5816"/>
                    <a:pt x="28798" y="5841"/>
                  </a:cubicBezTo>
                  <a:cubicBezTo>
                    <a:pt x="28873" y="5866"/>
                    <a:pt x="28973" y="5866"/>
                    <a:pt x="29099" y="5866"/>
                  </a:cubicBezTo>
                  <a:lnTo>
                    <a:pt x="29199" y="5866"/>
                  </a:lnTo>
                  <a:cubicBezTo>
                    <a:pt x="29299" y="5866"/>
                    <a:pt x="29450" y="5841"/>
                    <a:pt x="29575" y="5790"/>
                  </a:cubicBezTo>
                  <a:cubicBezTo>
                    <a:pt x="29851" y="5715"/>
                    <a:pt x="30076" y="5565"/>
                    <a:pt x="30302" y="5389"/>
                  </a:cubicBezTo>
                  <a:cubicBezTo>
                    <a:pt x="30527" y="5214"/>
                    <a:pt x="30703" y="4988"/>
                    <a:pt x="30828" y="4763"/>
                  </a:cubicBezTo>
                  <a:cubicBezTo>
                    <a:pt x="31154" y="4237"/>
                    <a:pt x="31279" y="3635"/>
                    <a:pt x="31179" y="3109"/>
                  </a:cubicBezTo>
                  <a:lnTo>
                    <a:pt x="31179" y="3059"/>
                  </a:lnTo>
                  <a:cubicBezTo>
                    <a:pt x="31154" y="2883"/>
                    <a:pt x="31104" y="2708"/>
                    <a:pt x="31029" y="2532"/>
                  </a:cubicBezTo>
                  <a:cubicBezTo>
                    <a:pt x="30953" y="2282"/>
                    <a:pt x="30828" y="2056"/>
                    <a:pt x="30653" y="1780"/>
                  </a:cubicBezTo>
                  <a:cubicBezTo>
                    <a:pt x="30502" y="1580"/>
                    <a:pt x="30327" y="1354"/>
                    <a:pt x="30126" y="1179"/>
                  </a:cubicBezTo>
                  <a:cubicBezTo>
                    <a:pt x="29374" y="2106"/>
                    <a:pt x="28648" y="3034"/>
                    <a:pt x="27896" y="3961"/>
                  </a:cubicBezTo>
                  <a:cubicBezTo>
                    <a:pt x="25339" y="7169"/>
                    <a:pt x="22783" y="10402"/>
                    <a:pt x="20227" y="13610"/>
                  </a:cubicBezTo>
                  <a:cubicBezTo>
                    <a:pt x="18723" y="15490"/>
                    <a:pt x="17219" y="17370"/>
                    <a:pt x="15715" y="19274"/>
                  </a:cubicBezTo>
                  <a:cubicBezTo>
                    <a:pt x="15715" y="19274"/>
                    <a:pt x="15690" y="19299"/>
                    <a:pt x="15690" y="19324"/>
                  </a:cubicBezTo>
                  <a:cubicBezTo>
                    <a:pt x="15665" y="19324"/>
                    <a:pt x="15640" y="19349"/>
                    <a:pt x="15615" y="19349"/>
                  </a:cubicBezTo>
                  <a:cubicBezTo>
                    <a:pt x="15590" y="19324"/>
                    <a:pt x="15540" y="19324"/>
                    <a:pt x="15515" y="19324"/>
                  </a:cubicBezTo>
                  <a:cubicBezTo>
                    <a:pt x="15490" y="19324"/>
                    <a:pt x="15465" y="19299"/>
                    <a:pt x="15440" y="19299"/>
                  </a:cubicBezTo>
                  <a:cubicBezTo>
                    <a:pt x="15364" y="19274"/>
                    <a:pt x="15314" y="19224"/>
                    <a:pt x="15264" y="19174"/>
                  </a:cubicBezTo>
                  <a:cubicBezTo>
                    <a:pt x="15214" y="19149"/>
                    <a:pt x="15189" y="19099"/>
                    <a:pt x="15139" y="19074"/>
                  </a:cubicBezTo>
                  <a:cubicBezTo>
                    <a:pt x="15139" y="19049"/>
                    <a:pt x="15114" y="19024"/>
                    <a:pt x="15114" y="18999"/>
                  </a:cubicBezTo>
                  <a:cubicBezTo>
                    <a:pt x="15089" y="18974"/>
                    <a:pt x="15064" y="18923"/>
                    <a:pt x="15039" y="18873"/>
                  </a:cubicBezTo>
                  <a:cubicBezTo>
                    <a:pt x="15039" y="18848"/>
                    <a:pt x="15013" y="18823"/>
                    <a:pt x="15013" y="18798"/>
                  </a:cubicBezTo>
                  <a:cubicBezTo>
                    <a:pt x="15013" y="18798"/>
                    <a:pt x="15013" y="18773"/>
                    <a:pt x="15013" y="18748"/>
                  </a:cubicBezTo>
                  <a:cubicBezTo>
                    <a:pt x="15013" y="18723"/>
                    <a:pt x="15039" y="18723"/>
                    <a:pt x="15039" y="18698"/>
                  </a:cubicBezTo>
                  <a:cubicBezTo>
                    <a:pt x="15139" y="18573"/>
                    <a:pt x="15239" y="18472"/>
                    <a:pt x="15314" y="18347"/>
                  </a:cubicBezTo>
                  <a:cubicBezTo>
                    <a:pt x="17545" y="15565"/>
                    <a:pt x="19775" y="12758"/>
                    <a:pt x="22006" y="9951"/>
                  </a:cubicBezTo>
                  <a:cubicBezTo>
                    <a:pt x="24487" y="6868"/>
                    <a:pt x="26943" y="3760"/>
                    <a:pt x="29425" y="653"/>
                  </a:cubicBezTo>
                  <a:cubicBezTo>
                    <a:pt x="29299" y="577"/>
                    <a:pt x="29149" y="477"/>
                    <a:pt x="28998" y="402"/>
                  </a:cubicBezTo>
                  <a:cubicBezTo>
                    <a:pt x="28723" y="277"/>
                    <a:pt x="28447" y="151"/>
                    <a:pt x="28171" y="101"/>
                  </a:cubicBezTo>
                  <a:cubicBezTo>
                    <a:pt x="27921" y="26"/>
                    <a:pt x="27695" y="1"/>
                    <a:pt x="27495" y="1"/>
                  </a:cubicBezTo>
                  <a:close/>
                </a:path>
              </a:pathLst>
            </a:custGeom>
            <a:solidFill>
              <a:srgbClr val="847C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6" name="Google Shape;9396;p55"/>
            <p:cNvSpPr/>
            <p:nvPr/>
          </p:nvSpPr>
          <p:spPr>
            <a:xfrm>
              <a:off x="5539625" y="3291375"/>
              <a:ext cx="695525" cy="813950"/>
            </a:xfrm>
            <a:custGeom>
              <a:avLst/>
              <a:gdLst/>
              <a:ahLst/>
              <a:cxnLst/>
              <a:rect l="l" t="t" r="r" b="b"/>
              <a:pathLst>
                <a:path w="27821" h="32558" extrusionOk="0">
                  <a:moveTo>
                    <a:pt x="27495" y="1"/>
                  </a:moveTo>
                  <a:cubicBezTo>
                    <a:pt x="27269" y="1"/>
                    <a:pt x="27069" y="26"/>
                    <a:pt x="26893" y="76"/>
                  </a:cubicBezTo>
                  <a:cubicBezTo>
                    <a:pt x="26442" y="176"/>
                    <a:pt x="26016" y="402"/>
                    <a:pt x="25665" y="753"/>
                  </a:cubicBezTo>
                  <a:cubicBezTo>
                    <a:pt x="25465" y="953"/>
                    <a:pt x="25289" y="1179"/>
                    <a:pt x="25164" y="1430"/>
                  </a:cubicBezTo>
                  <a:cubicBezTo>
                    <a:pt x="25039" y="1680"/>
                    <a:pt x="24963" y="1931"/>
                    <a:pt x="24938" y="2232"/>
                  </a:cubicBezTo>
                  <a:cubicBezTo>
                    <a:pt x="24938" y="2382"/>
                    <a:pt x="24938" y="2507"/>
                    <a:pt x="24963" y="2608"/>
                  </a:cubicBezTo>
                  <a:cubicBezTo>
                    <a:pt x="24988" y="2758"/>
                    <a:pt x="25039" y="2883"/>
                    <a:pt x="25064" y="3009"/>
                  </a:cubicBezTo>
                  <a:cubicBezTo>
                    <a:pt x="25164" y="3209"/>
                    <a:pt x="25314" y="3410"/>
                    <a:pt x="25515" y="3610"/>
                  </a:cubicBezTo>
                  <a:cubicBezTo>
                    <a:pt x="25314" y="3811"/>
                    <a:pt x="25089" y="4011"/>
                    <a:pt x="24838" y="4186"/>
                  </a:cubicBezTo>
                  <a:cubicBezTo>
                    <a:pt x="24387" y="4562"/>
                    <a:pt x="23836" y="4863"/>
                    <a:pt x="23209" y="5139"/>
                  </a:cubicBezTo>
                  <a:cubicBezTo>
                    <a:pt x="22282" y="5515"/>
                    <a:pt x="21179" y="5790"/>
                    <a:pt x="19800" y="5966"/>
                  </a:cubicBezTo>
                  <a:cubicBezTo>
                    <a:pt x="18998" y="6091"/>
                    <a:pt x="18171" y="6166"/>
                    <a:pt x="17344" y="6217"/>
                  </a:cubicBezTo>
                  <a:lnTo>
                    <a:pt x="17294" y="6217"/>
                  </a:lnTo>
                  <a:lnTo>
                    <a:pt x="17244" y="6242"/>
                  </a:lnTo>
                  <a:lnTo>
                    <a:pt x="17169" y="6242"/>
                  </a:lnTo>
                  <a:cubicBezTo>
                    <a:pt x="16467" y="6292"/>
                    <a:pt x="15715" y="6367"/>
                    <a:pt x="14988" y="6442"/>
                  </a:cubicBezTo>
                  <a:cubicBezTo>
                    <a:pt x="14562" y="6492"/>
                    <a:pt x="14186" y="6567"/>
                    <a:pt x="13861" y="6618"/>
                  </a:cubicBezTo>
                  <a:cubicBezTo>
                    <a:pt x="13510" y="6693"/>
                    <a:pt x="13109" y="6768"/>
                    <a:pt x="12683" y="6868"/>
                  </a:cubicBezTo>
                  <a:cubicBezTo>
                    <a:pt x="11931" y="7069"/>
                    <a:pt x="11154" y="7344"/>
                    <a:pt x="10402" y="7670"/>
                  </a:cubicBezTo>
                  <a:cubicBezTo>
                    <a:pt x="8998" y="8297"/>
                    <a:pt x="7695" y="9124"/>
                    <a:pt x="6492" y="10176"/>
                  </a:cubicBezTo>
                  <a:cubicBezTo>
                    <a:pt x="5364" y="11154"/>
                    <a:pt x="4387" y="12332"/>
                    <a:pt x="3560" y="13660"/>
                  </a:cubicBezTo>
                  <a:cubicBezTo>
                    <a:pt x="2783" y="14938"/>
                    <a:pt x="2156" y="16342"/>
                    <a:pt x="1730" y="17871"/>
                  </a:cubicBezTo>
                  <a:cubicBezTo>
                    <a:pt x="1304" y="19349"/>
                    <a:pt x="1104" y="20928"/>
                    <a:pt x="1104" y="22532"/>
                  </a:cubicBezTo>
                  <a:cubicBezTo>
                    <a:pt x="1104" y="23410"/>
                    <a:pt x="1154" y="24237"/>
                    <a:pt x="1279" y="25039"/>
                  </a:cubicBezTo>
                  <a:cubicBezTo>
                    <a:pt x="1429" y="25866"/>
                    <a:pt x="1630" y="26693"/>
                    <a:pt x="1830" y="27495"/>
                  </a:cubicBezTo>
                  <a:lnTo>
                    <a:pt x="1830" y="27545"/>
                  </a:lnTo>
                  <a:lnTo>
                    <a:pt x="1956" y="28021"/>
                  </a:lnTo>
                  <a:cubicBezTo>
                    <a:pt x="1780" y="28347"/>
                    <a:pt x="1580" y="28673"/>
                    <a:pt x="1354" y="28999"/>
                  </a:cubicBezTo>
                  <a:lnTo>
                    <a:pt x="1379" y="28974"/>
                  </a:lnTo>
                  <a:lnTo>
                    <a:pt x="1379" y="28974"/>
                  </a:lnTo>
                  <a:cubicBezTo>
                    <a:pt x="978" y="29475"/>
                    <a:pt x="527" y="29951"/>
                    <a:pt x="101" y="30377"/>
                  </a:cubicBezTo>
                  <a:cubicBezTo>
                    <a:pt x="101" y="30377"/>
                    <a:pt x="76" y="30402"/>
                    <a:pt x="76" y="30402"/>
                  </a:cubicBezTo>
                  <a:cubicBezTo>
                    <a:pt x="26" y="30452"/>
                    <a:pt x="1" y="30502"/>
                    <a:pt x="1" y="30578"/>
                  </a:cubicBezTo>
                  <a:cubicBezTo>
                    <a:pt x="101" y="31154"/>
                    <a:pt x="327" y="31756"/>
                    <a:pt x="703" y="32407"/>
                  </a:cubicBezTo>
                  <a:cubicBezTo>
                    <a:pt x="728" y="32457"/>
                    <a:pt x="778" y="32507"/>
                    <a:pt x="803" y="32558"/>
                  </a:cubicBezTo>
                  <a:cubicBezTo>
                    <a:pt x="1505" y="31856"/>
                    <a:pt x="2131" y="31104"/>
                    <a:pt x="2657" y="30252"/>
                  </a:cubicBezTo>
                  <a:cubicBezTo>
                    <a:pt x="2858" y="29901"/>
                    <a:pt x="3059" y="29550"/>
                    <a:pt x="3209" y="29174"/>
                  </a:cubicBezTo>
                  <a:cubicBezTo>
                    <a:pt x="3359" y="28848"/>
                    <a:pt x="3485" y="28522"/>
                    <a:pt x="3585" y="28172"/>
                  </a:cubicBezTo>
                  <a:cubicBezTo>
                    <a:pt x="3585" y="28172"/>
                    <a:pt x="3585" y="28172"/>
                    <a:pt x="3585" y="28197"/>
                  </a:cubicBezTo>
                  <a:cubicBezTo>
                    <a:pt x="3710" y="27771"/>
                    <a:pt x="3810" y="27319"/>
                    <a:pt x="3861" y="26893"/>
                  </a:cubicBezTo>
                  <a:cubicBezTo>
                    <a:pt x="3911" y="26467"/>
                    <a:pt x="3961" y="26016"/>
                    <a:pt x="3961" y="25590"/>
                  </a:cubicBezTo>
                  <a:cubicBezTo>
                    <a:pt x="3961" y="25224"/>
                    <a:pt x="3961" y="24881"/>
                    <a:pt x="3961" y="24537"/>
                  </a:cubicBezTo>
                  <a:cubicBezTo>
                    <a:pt x="3936" y="24337"/>
                    <a:pt x="3936" y="24136"/>
                    <a:pt x="3911" y="23936"/>
                  </a:cubicBezTo>
                  <a:cubicBezTo>
                    <a:pt x="3911" y="23735"/>
                    <a:pt x="3886" y="23560"/>
                    <a:pt x="3886" y="23360"/>
                  </a:cubicBezTo>
                  <a:cubicBezTo>
                    <a:pt x="3861" y="22558"/>
                    <a:pt x="3886" y="21755"/>
                    <a:pt x="4011" y="20979"/>
                  </a:cubicBezTo>
                  <a:cubicBezTo>
                    <a:pt x="4061" y="20552"/>
                    <a:pt x="4161" y="20151"/>
                    <a:pt x="4287" y="19750"/>
                  </a:cubicBezTo>
                  <a:cubicBezTo>
                    <a:pt x="4387" y="19375"/>
                    <a:pt x="4512" y="18999"/>
                    <a:pt x="4663" y="18648"/>
                  </a:cubicBezTo>
                  <a:cubicBezTo>
                    <a:pt x="4938" y="17996"/>
                    <a:pt x="5264" y="17395"/>
                    <a:pt x="5640" y="16793"/>
                  </a:cubicBezTo>
                  <a:cubicBezTo>
                    <a:pt x="6166" y="16016"/>
                    <a:pt x="6793" y="15264"/>
                    <a:pt x="7470" y="14588"/>
                  </a:cubicBezTo>
                  <a:cubicBezTo>
                    <a:pt x="8121" y="13936"/>
                    <a:pt x="8848" y="13309"/>
                    <a:pt x="9625" y="12783"/>
                  </a:cubicBezTo>
                  <a:cubicBezTo>
                    <a:pt x="10001" y="12507"/>
                    <a:pt x="10377" y="12257"/>
                    <a:pt x="10753" y="12031"/>
                  </a:cubicBezTo>
                  <a:cubicBezTo>
                    <a:pt x="11054" y="11856"/>
                    <a:pt x="11354" y="11680"/>
                    <a:pt x="11655" y="11530"/>
                  </a:cubicBezTo>
                  <a:cubicBezTo>
                    <a:pt x="12307" y="11204"/>
                    <a:pt x="12958" y="10928"/>
                    <a:pt x="13635" y="10678"/>
                  </a:cubicBezTo>
                  <a:cubicBezTo>
                    <a:pt x="15039" y="10126"/>
                    <a:pt x="16492" y="9700"/>
                    <a:pt x="17921" y="9224"/>
                  </a:cubicBezTo>
                  <a:cubicBezTo>
                    <a:pt x="19324" y="8748"/>
                    <a:pt x="20728" y="8247"/>
                    <a:pt x="22031" y="7570"/>
                  </a:cubicBezTo>
                  <a:cubicBezTo>
                    <a:pt x="22056" y="7545"/>
                    <a:pt x="22056" y="7545"/>
                    <a:pt x="22056" y="7545"/>
                  </a:cubicBezTo>
                  <a:cubicBezTo>
                    <a:pt x="22507" y="7319"/>
                    <a:pt x="22958" y="7044"/>
                    <a:pt x="23384" y="6743"/>
                  </a:cubicBezTo>
                  <a:cubicBezTo>
                    <a:pt x="23785" y="6467"/>
                    <a:pt x="24161" y="6166"/>
                    <a:pt x="24537" y="5841"/>
                  </a:cubicBezTo>
                  <a:lnTo>
                    <a:pt x="24512" y="5841"/>
                  </a:lnTo>
                  <a:cubicBezTo>
                    <a:pt x="24813" y="5565"/>
                    <a:pt x="25064" y="5289"/>
                    <a:pt x="25314" y="4988"/>
                  </a:cubicBezTo>
                  <a:cubicBezTo>
                    <a:pt x="25565" y="4713"/>
                    <a:pt x="25765" y="4412"/>
                    <a:pt x="25966" y="4086"/>
                  </a:cubicBezTo>
                  <a:cubicBezTo>
                    <a:pt x="26166" y="3760"/>
                    <a:pt x="26342" y="3410"/>
                    <a:pt x="26517" y="3059"/>
                  </a:cubicBezTo>
                  <a:cubicBezTo>
                    <a:pt x="26317" y="2908"/>
                    <a:pt x="26141" y="2733"/>
                    <a:pt x="26041" y="2532"/>
                  </a:cubicBezTo>
                  <a:cubicBezTo>
                    <a:pt x="25941" y="2332"/>
                    <a:pt x="25891" y="2131"/>
                    <a:pt x="25891" y="1931"/>
                  </a:cubicBezTo>
                  <a:cubicBezTo>
                    <a:pt x="25916" y="1505"/>
                    <a:pt x="26191" y="1104"/>
                    <a:pt x="26492" y="803"/>
                  </a:cubicBezTo>
                  <a:cubicBezTo>
                    <a:pt x="26693" y="628"/>
                    <a:pt x="26893" y="477"/>
                    <a:pt x="27119" y="352"/>
                  </a:cubicBezTo>
                  <a:cubicBezTo>
                    <a:pt x="27319" y="227"/>
                    <a:pt x="27570" y="101"/>
                    <a:pt x="27821" y="26"/>
                  </a:cubicBezTo>
                  <a:cubicBezTo>
                    <a:pt x="27695" y="1"/>
                    <a:pt x="27595" y="1"/>
                    <a:pt x="27495" y="1"/>
                  </a:cubicBezTo>
                  <a:close/>
                </a:path>
              </a:pathLst>
            </a:custGeom>
            <a:solidFill>
              <a:srgbClr val="B2A7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7" name="Google Shape;9397;p55"/>
            <p:cNvSpPr/>
            <p:nvPr/>
          </p:nvSpPr>
          <p:spPr>
            <a:xfrm>
              <a:off x="5606675" y="3684250"/>
              <a:ext cx="146025" cy="406900"/>
            </a:xfrm>
            <a:custGeom>
              <a:avLst/>
              <a:gdLst/>
              <a:ahLst/>
              <a:cxnLst/>
              <a:rect l="l" t="t" r="r" b="b"/>
              <a:pathLst>
                <a:path w="5841" h="16276" extrusionOk="0">
                  <a:moveTo>
                    <a:pt x="5740" y="0"/>
                  </a:moveTo>
                  <a:cubicBezTo>
                    <a:pt x="5715" y="0"/>
                    <a:pt x="5690" y="0"/>
                    <a:pt x="5665" y="25"/>
                  </a:cubicBezTo>
                  <a:cubicBezTo>
                    <a:pt x="5038" y="602"/>
                    <a:pt x="4487" y="1254"/>
                    <a:pt x="4086" y="2005"/>
                  </a:cubicBezTo>
                  <a:cubicBezTo>
                    <a:pt x="3685" y="2682"/>
                    <a:pt x="3409" y="3409"/>
                    <a:pt x="3234" y="4186"/>
                  </a:cubicBezTo>
                  <a:cubicBezTo>
                    <a:pt x="3033" y="4963"/>
                    <a:pt x="2908" y="5740"/>
                    <a:pt x="2833" y="6542"/>
                  </a:cubicBezTo>
                  <a:cubicBezTo>
                    <a:pt x="2783" y="6943"/>
                    <a:pt x="2732" y="7344"/>
                    <a:pt x="2707" y="7770"/>
                  </a:cubicBezTo>
                  <a:cubicBezTo>
                    <a:pt x="2657" y="8171"/>
                    <a:pt x="2632" y="8572"/>
                    <a:pt x="2582" y="8973"/>
                  </a:cubicBezTo>
                  <a:cubicBezTo>
                    <a:pt x="2507" y="9499"/>
                    <a:pt x="2457" y="10025"/>
                    <a:pt x="2356" y="10527"/>
                  </a:cubicBezTo>
                  <a:cubicBezTo>
                    <a:pt x="2181" y="11554"/>
                    <a:pt x="1880" y="12557"/>
                    <a:pt x="1454" y="13484"/>
                  </a:cubicBezTo>
                  <a:cubicBezTo>
                    <a:pt x="1454" y="13459"/>
                    <a:pt x="1479" y="13434"/>
                    <a:pt x="1479" y="13409"/>
                  </a:cubicBezTo>
                  <a:lnTo>
                    <a:pt x="1479" y="13409"/>
                  </a:lnTo>
                  <a:cubicBezTo>
                    <a:pt x="1103" y="14236"/>
                    <a:pt x="602" y="15013"/>
                    <a:pt x="76" y="15740"/>
                  </a:cubicBezTo>
                  <a:cubicBezTo>
                    <a:pt x="26" y="15815"/>
                    <a:pt x="1" y="15915"/>
                    <a:pt x="26" y="16015"/>
                  </a:cubicBezTo>
                  <a:cubicBezTo>
                    <a:pt x="26" y="16091"/>
                    <a:pt x="101" y="16166"/>
                    <a:pt x="176" y="16216"/>
                  </a:cubicBezTo>
                  <a:cubicBezTo>
                    <a:pt x="231" y="16253"/>
                    <a:pt x="300" y="16276"/>
                    <a:pt x="362" y="16276"/>
                  </a:cubicBezTo>
                  <a:cubicBezTo>
                    <a:pt x="385" y="16276"/>
                    <a:pt x="406" y="16273"/>
                    <a:pt x="427" y="16266"/>
                  </a:cubicBezTo>
                  <a:cubicBezTo>
                    <a:pt x="527" y="16241"/>
                    <a:pt x="602" y="16191"/>
                    <a:pt x="652" y="16116"/>
                  </a:cubicBezTo>
                  <a:cubicBezTo>
                    <a:pt x="953" y="15690"/>
                    <a:pt x="1254" y="15264"/>
                    <a:pt x="1529" y="14787"/>
                  </a:cubicBezTo>
                  <a:cubicBezTo>
                    <a:pt x="1780" y="14361"/>
                    <a:pt x="2006" y="13935"/>
                    <a:pt x="2206" y="13484"/>
                  </a:cubicBezTo>
                  <a:cubicBezTo>
                    <a:pt x="2382" y="13083"/>
                    <a:pt x="2507" y="12682"/>
                    <a:pt x="2632" y="12306"/>
                  </a:cubicBezTo>
                  <a:cubicBezTo>
                    <a:pt x="2732" y="11880"/>
                    <a:pt x="2808" y="11479"/>
                    <a:pt x="2883" y="11053"/>
                  </a:cubicBezTo>
                  <a:cubicBezTo>
                    <a:pt x="3008" y="10251"/>
                    <a:pt x="3083" y="9424"/>
                    <a:pt x="3108" y="8622"/>
                  </a:cubicBezTo>
                  <a:cubicBezTo>
                    <a:pt x="3158" y="7795"/>
                    <a:pt x="3184" y="6993"/>
                    <a:pt x="3259" y="6166"/>
                  </a:cubicBezTo>
                  <a:cubicBezTo>
                    <a:pt x="3284" y="5690"/>
                    <a:pt x="3359" y="5188"/>
                    <a:pt x="3434" y="4687"/>
                  </a:cubicBezTo>
                  <a:cubicBezTo>
                    <a:pt x="3585" y="3885"/>
                    <a:pt x="3810" y="3108"/>
                    <a:pt x="4136" y="2356"/>
                  </a:cubicBezTo>
                  <a:cubicBezTo>
                    <a:pt x="4412" y="1805"/>
                    <a:pt x="4762" y="1279"/>
                    <a:pt x="5163" y="802"/>
                  </a:cubicBezTo>
                  <a:cubicBezTo>
                    <a:pt x="5364" y="577"/>
                    <a:pt x="5565" y="351"/>
                    <a:pt x="5790" y="151"/>
                  </a:cubicBezTo>
                  <a:cubicBezTo>
                    <a:pt x="5840" y="101"/>
                    <a:pt x="5790" y="0"/>
                    <a:pt x="5740" y="0"/>
                  </a:cubicBezTo>
                  <a:close/>
                </a:path>
              </a:pathLst>
            </a:custGeom>
            <a:solidFill>
              <a:srgbClr val="B2A7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8" name="Google Shape;9398;p55"/>
            <p:cNvSpPr/>
            <p:nvPr/>
          </p:nvSpPr>
          <p:spPr>
            <a:xfrm>
              <a:off x="5760825" y="3667325"/>
              <a:ext cx="10025" cy="9425"/>
            </a:xfrm>
            <a:custGeom>
              <a:avLst/>
              <a:gdLst/>
              <a:ahLst/>
              <a:cxnLst/>
              <a:rect l="l" t="t" r="r" b="b"/>
              <a:pathLst>
                <a:path w="401" h="377" extrusionOk="0">
                  <a:moveTo>
                    <a:pt x="201" y="1"/>
                  </a:moveTo>
                  <a:cubicBezTo>
                    <a:pt x="100" y="1"/>
                    <a:pt x="25" y="76"/>
                    <a:pt x="25" y="176"/>
                  </a:cubicBezTo>
                  <a:cubicBezTo>
                    <a:pt x="0" y="276"/>
                    <a:pt x="100" y="377"/>
                    <a:pt x="201" y="377"/>
                  </a:cubicBezTo>
                  <a:cubicBezTo>
                    <a:pt x="301" y="377"/>
                    <a:pt x="376" y="301"/>
                    <a:pt x="376" y="201"/>
                  </a:cubicBezTo>
                  <a:cubicBezTo>
                    <a:pt x="401" y="101"/>
                    <a:pt x="301" y="1"/>
                    <a:pt x="201" y="1"/>
                  </a:cubicBezTo>
                  <a:close/>
                </a:path>
              </a:pathLst>
            </a:custGeom>
            <a:solidFill>
              <a:srgbClr val="B2A7B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9" name="Google Shape;9399;p55"/>
            <p:cNvSpPr/>
            <p:nvPr/>
          </p:nvSpPr>
          <p:spPr>
            <a:xfrm>
              <a:off x="5522725" y="4032625"/>
              <a:ext cx="226200" cy="194875"/>
            </a:xfrm>
            <a:custGeom>
              <a:avLst/>
              <a:gdLst/>
              <a:ahLst/>
              <a:cxnLst/>
              <a:rect l="l" t="t" r="r" b="b"/>
              <a:pathLst>
                <a:path w="9048" h="7795" extrusionOk="0">
                  <a:moveTo>
                    <a:pt x="927" y="0"/>
                  </a:moveTo>
                  <a:cubicBezTo>
                    <a:pt x="827" y="25"/>
                    <a:pt x="752" y="50"/>
                    <a:pt x="702" y="75"/>
                  </a:cubicBezTo>
                  <a:cubicBezTo>
                    <a:pt x="627" y="101"/>
                    <a:pt x="552" y="151"/>
                    <a:pt x="501" y="176"/>
                  </a:cubicBezTo>
                  <a:cubicBezTo>
                    <a:pt x="351" y="301"/>
                    <a:pt x="251" y="451"/>
                    <a:pt x="176" y="552"/>
                  </a:cubicBezTo>
                  <a:cubicBezTo>
                    <a:pt x="100" y="702"/>
                    <a:pt x="75" y="852"/>
                    <a:pt x="50" y="1003"/>
                  </a:cubicBezTo>
                  <a:cubicBezTo>
                    <a:pt x="0" y="1178"/>
                    <a:pt x="0" y="1354"/>
                    <a:pt x="0" y="1529"/>
                  </a:cubicBezTo>
                  <a:cubicBezTo>
                    <a:pt x="0" y="1830"/>
                    <a:pt x="50" y="2156"/>
                    <a:pt x="176" y="2582"/>
                  </a:cubicBezTo>
                  <a:cubicBezTo>
                    <a:pt x="276" y="2983"/>
                    <a:pt x="451" y="3384"/>
                    <a:pt x="677" y="3810"/>
                  </a:cubicBezTo>
                  <a:cubicBezTo>
                    <a:pt x="1103" y="4537"/>
                    <a:pt x="1679" y="5213"/>
                    <a:pt x="2406" y="5840"/>
                  </a:cubicBezTo>
                  <a:cubicBezTo>
                    <a:pt x="2958" y="6291"/>
                    <a:pt x="3584" y="6692"/>
                    <a:pt x="4261" y="7018"/>
                  </a:cubicBezTo>
                  <a:cubicBezTo>
                    <a:pt x="4662" y="7218"/>
                    <a:pt x="5113" y="7369"/>
                    <a:pt x="5564" y="7519"/>
                  </a:cubicBezTo>
                  <a:cubicBezTo>
                    <a:pt x="6141" y="7695"/>
                    <a:pt x="6642" y="7795"/>
                    <a:pt x="7093" y="7795"/>
                  </a:cubicBezTo>
                  <a:lnTo>
                    <a:pt x="7218" y="7795"/>
                  </a:lnTo>
                  <a:cubicBezTo>
                    <a:pt x="7419" y="7795"/>
                    <a:pt x="7619" y="7770"/>
                    <a:pt x="7795" y="7745"/>
                  </a:cubicBezTo>
                  <a:cubicBezTo>
                    <a:pt x="8020" y="7695"/>
                    <a:pt x="8246" y="7619"/>
                    <a:pt x="8446" y="7494"/>
                  </a:cubicBezTo>
                  <a:cubicBezTo>
                    <a:pt x="8597" y="7394"/>
                    <a:pt x="8772" y="7218"/>
                    <a:pt x="8872" y="7043"/>
                  </a:cubicBezTo>
                  <a:cubicBezTo>
                    <a:pt x="8923" y="6968"/>
                    <a:pt x="8948" y="6918"/>
                    <a:pt x="8973" y="6842"/>
                  </a:cubicBezTo>
                  <a:cubicBezTo>
                    <a:pt x="9023" y="6767"/>
                    <a:pt x="9023" y="6692"/>
                    <a:pt x="9048" y="6617"/>
                  </a:cubicBezTo>
                  <a:cubicBezTo>
                    <a:pt x="9048" y="6517"/>
                    <a:pt x="9048" y="6416"/>
                    <a:pt x="9048" y="6366"/>
                  </a:cubicBezTo>
                  <a:cubicBezTo>
                    <a:pt x="9048" y="6291"/>
                    <a:pt x="9048" y="6241"/>
                    <a:pt x="9048" y="6191"/>
                  </a:cubicBezTo>
                  <a:cubicBezTo>
                    <a:pt x="9048" y="6166"/>
                    <a:pt x="9048" y="6116"/>
                    <a:pt x="9048" y="6091"/>
                  </a:cubicBezTo>
                  <a:cubicBezTo>
                    <a:pt x="9048" y="6015"/>
                    <a:pt x="8973" y="5940"/>
                    <a:pt x="8872" y="5940"/>
                  </a:cubicBezTo>
                  <a:lnTo>
                    <a:pt x="8722" y="5940"/>
                  </a:lnTo>
                  <a:cubicBezTo>
                    <a:pt x="8547" y="5940"/>
                    <a:pt x="8371" y="5915"/>
                    <a:pt x="8246" y="5865"/>
                  </a:cubicBezTo>
                  <a:cubicBezTo>
                    <a:pt x="8045" y="5815"/>
                    <a:pt x="7845" y="5765"/>
                    <a:pt x="7644" y="5690"/>
                  </a:cubicBezTo>
                  <a:lnTo>
                    <a:pt x="7544" y="5664"/>
                  </a:lnTo>
                  <a:cubicBezTo>
                    <a:pt x="7293" y="5589"/>
                    <a:pt x="7068" y="5489"/>
                    <a:pt x="6817" y="5389"/>
                  </a:cubicBezTo>
                  <a:cubicBezTo>
                    <a:pt x="6341" y="5213"/>
                    <a:pt x="5890" y="4988"/>
                    <a:pt x="5439" y="4737"/>
                  </a:cubicBezTo>
                  <a:cubicBezTo>
                    <a:pt x="4562" y="4236"/>
                    <a:pt x="3785" y="3634"/>
                    <a:pt x="3108" y="2958"/>
                  </a:cubicBezTo>
                  <a:cubicBezTo>
                    <a:pt x="2506" y="2381"/>
                    <a:pt x="2030" y="1730"/>
                    <a:pt x="1629" y="1053"/>
                  </a:cubicBezTo>
                  <a:cubicBezTo>
                    <a:pt x="1479" y="752"/>
                    <a:pt x="1328" y="451"/>
                    <a:pt x="1178" y="151"/>
                  </a:cubicBezTo>
                  <a:cubicBezTo>
                    <a:pt x="1178" y="75"/>
                    <a:pt x="1128" y="50"/>
                    <a:pt x="1078" y="25"/>
                  </a:cubicBezTo>
                  <a:cubicBezTo>
                    <a:pt x="1053" y="25"/>
                    <a:pt x="1003" y="0"/>
                    <a:pt x="953" y="0"/>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0" name="Google Shape;9400;p55"/>
            <p:cNvSpPr/>
            <p:nvPr/>
          </p:nvSpPr>
          <p:spPr>
            <a:xfrm>
              <a:off x="1354150" y="267550"/>
              <a:ext cx="1778225" cy="2920475"/>
            </a:xfrm>
            <a:custGeom>
              <a:avLst/>
              <a:gdLst/>
              <a:ahLst/>
              <a:cxnLst/>
              <a:rect l="l" t="t" r="r" b="b"/>
              <a:pathLst>
                <a:path w="71129" h="116819" extrusionOk="0">
                  <a:moveTo>
                    <a:pt x="47369" y="1"/>
                  </a:moveTo>
                  <a:cubicBezTo>
                    <a:pt x="47344" y="1"/>
                    <a:pt x="47344" y="1"/>
                    <a:pt x="47344" y="26"/>
                  </a:cubicBezTo>
                  <a:lnTo>
                    <a:pt x="35991" y="25465"/>
                  </a:lnTo>
                  <a:lnTo>
                    <a:pt x="0" y="106192"/>
                  </a:lnTo>
                  <a:lnTo>
                    <a:pt x="1404" y="106844"/>
                  </a:lnTo>
                  <a:lnTo>
                    <a:pt x="1404" y="106844"/>
                  </a:lnTo>
                  <a:lnTo>
                    <a:pt x="953" y="106618"/>
                  </a:lnTo>
                  <a:lnTo>
                    <a:pt x="953" y="106618"/>
                  </a:lnTo>
                  <a:cubicBezTo>
                    <a:pt x="7494" y="109575"/>
                    <a:pt x="14061" y="112483"/>
                    <a:pt x="20627" y="115415"/>
                  </a:cubicBezTo>
                  <a:lnTo>
                    <a:pt x="23610" y="116743"/>
                  </a:lnTo>
                  <a:lnTo>
                    <a:pt x="23760" y="116819"/>
                  </a:lnTo>
                  <a:lnTo>
                    <a:pt x="24637" y="114839"/>
                  </a:lnTo>
                  <a:lnTo>
                    <a:pt x="34612" y="92508"/>
                  </a:lnTo>
                  <a:lnTo>
                    <a:pt x="71129" y="10628"/>
                  </a:lnTo>
                  <a:lnTo>
                    <a:pt x="70652" y="10402"/>
                  </a:lnTo>
                  <a:cubicBezTo>
                    <a:pt x="63058" y="6993"/>
                    <a:pt x="55464" y="3610"/>
                    <a:pt x="47870" y="227"/>
                  </a:cubicBezTo>
                  <a:lnTo>
                    <a:pt x="47494" y="51"/>
                  </a:lnTo>
                  <a:lnTo>
                    <a:pt x="47369" y="1"/>
                  </a:lnTo>
                  <a:close/>
                </a:path>
              </a:pathLst>
            </a:custGeom>
            <a:solidFill>
              <a:srgbClr val="8864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1" name="Google Shape;9401;p55"/>
            <p:cNvSpPr/>
            <p:nvPr/>
          </p:nvSpPr>
          <p:spPr>
            <a:xfrm>
              <a:off x="1354150" y="267550"/>
              <a:ext cx="1733750" cy="2905450"/>
            </a:xfrm>
            <a:custGeom>
              <a:avLst/>
              <a:gdLst/>
              <a:ahLst/>
              <a:cxnLst/>
              <a:rect l="l" t="t" r="r" b="b"/>
              <a:pathLst>
                <a:path w="69350" h="116218" extrusionOk="0">
                  <a:moveTo>
                    <a:pt x="47369" y="1"/>
                  </a:moveTo>
                  <a:cubicBezTo>
                    <a:pt x="47369" y="1"/>
                    <a:pt x="47344" y="1"/>
                    <a:pt x="47344" y="26"/>
                  </a:cubicBezTo>
                  <a:lnTo>
                    <a:pt x="36016" y="25465"/>
                  </a:lnTo>
                  <a:lnTo>
                    <a:pt x="0" y="106192"/>
                  </a:lnTo>
                  <a:cubicBezTo>
                    <a:pt x="6868" y="109275"/>
                    <a:pt x="13760" y="112357"/>
                    <a:pt x="20627" y="115415"/>
                  </a:cubicBezTo>
                  <a:lnTo>
                    <a:pt x="22407" y="116217"/>
                  </a:lnTo>
                  <a:cubicBezTo>
                    <a:pt x="26868" y="106117"/>
                    <a:pt x="31329" y="96042"/>
                    <a:pt x="35765" y="85941"/>
                  </a:cubicBezTo>
                  <a:cubicBezTo>
                    <a:pt x="41479" y="72984"/>
                    <a:pt x="47219" y="60026"/>
                    <a:pt x="52933" y="47069"/>
                  </a:cubicBezTo>
                  <a:cubicBezTo>
                    <a:pt x="58397" y="34663"/>
                    <a:pt x="63885" y="22232"/>
                    <a:pt x="69349" y="9826"/>
                  </a:cubicBezTo>
                  <a:cubicBezTo>
                    <a:pt x="62056" y="6567"/>
                    <a:pt x="54763" y="3309"/>
                    <a:pt x="47469" y="51"/>
                  </a:cubicBezTo>
                  <a:lnTo>
                    <a:pt x="47369" y="1"/>
                  </a:lnTo>
                  <a:close/>
                </a:path>
              </a:pathLst>
            </a:custGeom>
            <a:solidFill>
              <a:srgbClr val="8864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2" name="Google Shape;9402;p55"/>
            <p:cNvSpPr/>
            <p:nvPr/>
          </p:nvSpPr>
          <p:spPr>
            <a:xfrm>
              <a:off x="1354150" y="268200"/>
              <a:ext cx="1733750" cy="2904800"/>
            </a:xfrm>
            <a:custGeom>
              <a:avLst/>
              <a:gdLst/>
              <a:ahLst/>
              <a:cxnLst/>
              <a:rect l="l" t="t" r="r" b="b"/>
              <a:pathLst>
                <a:path w="69350" h="116192" extrusionOk="0">
                  <a:moveTo>
                    <a:pt x="47369" y="0"/>
                  </a:moveTo>
                  <a:cubicBezTo>
                    <a:pt x="46517" y="1880"/>
                    <a:pt x="45690" y="3759"/>
                    <a:pt x="44838" y="5639"/>
                  </a:cubicBezTo>
                  <a:cubicBezTo>
                    <a:pt x="45138" y="5790"/>
                    <a:pt x="45439" y="5915"/>
                    <a:pt x="45740" y="6065"/>
                  </a:cubicBezTo>
                  <a:cubicBezTo>
                    <a:pt x="49399" y="7769"/>
                    <a:pt x="53058" y="9474"/>
                    <a:pt x="56717" y="11203"/>
                  </a:cubicBezTo>
                  <a:cubicBezTo>
                    <a:pt x="56793" y="11228"/>
                    <a:pt x="56843" y="11328"/>
                    <a:pt x="56868" y="11404"/>
                  </a:cubicBezTo>
                  <a:cubicBezTo>
                    <a:pt x="56893" y="11504"/>
                    <a:pt x="56868" y="11604"/>
                    <a:pt x="56818" y="11679"/>
                  </a:cubicBezTo>
                  <a:cubicBezTo>
                    <a:pt x="56768" y="11754"/>
                    <a:pt x="56692" y="11805"/>
                    <a:pt x="56617" y="11830"/>
                  </a:cubicBezTo>
                  <a:cubicBezTo>
                    <a:pt x="56590" y="11836"/>
                    <a:pt x="56565" y="11839"/>
                    <a:pt x="56541" y="11839"/>
                  </a:cubicBezTo>
                  <a:cubicBezTo>
                    <a:pt x="56475" y="11839"/>
                    <a:pt x="56415" y="11816"/>
                    <a:pt x="56342" y="11780"/>
                  </a:cubicBezTo>
                  <a:cubicBezTo>
                    <a:pt x="55464" y="11379"/>
                    <a:pt x="54562" y="10952"/>
                    <a:pt x="53685" y="10526"/>
                  </a:cubicBezTo>
                  <a:cubicBezTo>
                    <a:pt x="50652" y="9123"/>
                    <a:pt x="47595" y="7694"/>
                    <a:pt x="44562" y="6266"/>
                  </a:cubicBezTo>
                  <a:cubicBezTo>
                    <a:pt x="44311" y="6817"/>
                    <a:pt x="44061" y="7394"/>
                    <a:pt x="43810" y="7945"/>
                  </a:cubicBezTo>
                  <a:lnTo>
                    <a:pt x="51003" y="11328"/>
                  </a:lnTo>
                  <a:cubicBezTo>
                    <a:pt x="51078" y="11353"/>
                    <a:pt x="51128" y="11454"/>
                    <a:pt x="51154" y="11529"/>
                  </a:cubicBezTo>
                  <a:cubicBezTo>
                    <a:pt x="51179" y="11629"/>
                    <a:pt x="51179" y="11729"/>
                    <a:pt x="51128" y="11805"/>
                  </a:cubicBezTo>
                  <a:cubicBezTo>
                    <a:pt x="51078" y="11880"/>
                    <a:pt x="51003" y="11930"/>
                    <a:pt x="50903" y="11955"/>
                  </a:cubicBezTo>
                  <a:cubicBezTo>
                    <a:pt x="50876" y="11962"/>
                    <a:pt x="50851" y="11965"/>
                    <a:pt x="50827" y="11965"/>
                  </a:cubicBezTo>
                  <a:cubicBezTo>
                    <a:pt x="50762" y="11965"/>
                    <a:pt x="50707" y="11942"/>
                    <a:pt x="50652" y="11905"/>
                  </a:cubicBezTo>
                  <a:cubicBezTo>
                    <a:pt x="48271" y="10802"/>
                    <a:pt x="45890" y="9699"/>
                    <a:pt x="43534" y="8571"/>
                  </a:cubicBezTo>
                  <a:cubicBezTo>
                    <a:pt x="43309" y="9098"/>
                    <a:pt x="43083" y="9599"/>
                    <a:pt x="42858" y="10100"/>
                  </a:cubicBezTo>
                  <a:lnTo>
                    <a:pt x="42883" y="10100"/>
                  </a:lnTo>
                  <a:cubicBezTo>
                    <a:pt x="42933" y="10100"/>
                    <a:pt x="42983" y="10125"/>
                    <a:pt x="43058" y="10150"/>
                  </a:cubicBezTo>
                  <a:cubicBezTo>
                    <a:pt x="45414" y="11253"/>
                    <a:pt x="47770" y="12356"/>
                    <a:pt x="50126" y="13459"/>
                  </a:cubicBezTo>
                  <a:cubicBezTo>
                    <a:pt x="50201" y="13484"/>
                    <a:pt x="50251" y="13584"/>
                    <a:pt x="50276" y="13659"/>
                  </a:cubicBezTo>
                  <a:cubicBezTo>
                    <a:pt x="50301" y="13759"/>
                    <a:pt x="50301" y="13860"/>
                    <a:pt x="50251" y="13935"/>
                  </a:cubicBezTo>
                  <a:cubicBezTo>
                    <a:pt x="50201" y="14010"/>
                    <a:pt x="50126" y="14060"/>
                    <a:pt x="50026" y="14085"/>
                  </a:cubicBezTo>
                  <a:cubicBezTo>
                    <a:pt x="49999" y="14092"/>
                    <a:pt x="49974" y="14095"/>
                    <a:pt x="49950" y="14095"/>
                  </a:cubicBezTo>
                  <a:cubicBezTo>
                    <a:pt x="49885" y="14095"/>
                    <a:pt x="49830" y="14072"/>
                    <a:pt x="49775" y="14035"/>
                  </a:cubicBezTo>
                  <a:cubicBezTo>
                    <a:pt x="47419" y="12932"/>
                    <a:pt x="45063" y="11830"/>
                    <a:pt x="42707" y="10727"/>
                  </a:cubicBezTo>
                  <a:cubicBezTo>
                    <a:pt x="42657" y="10727"/>
                    <a:pt x="42632" y="10677"/>
                    <a:pt x="42607" y="10652"/>
                  </a:cubicBezTo>
                  <a:cubicBezTo>
                    <a:pt x="42382" y="11153"/>
                    <a:pt x="42156" y="11629"/>
                    <a:pt x="41956" y="12130"/>
                  </a:cubicBezTo>
                  <a:cubicBezTo>
                    <a:pt x="44311" y="13233"/>
                    <a:pt x="46667" y="14336"/>
                    <a:pt x="49023" y="15439"/>
                  </a:cubicBezTo>
                  <a:cubicBezTo>
                    <a:pt x="49098" y="15464"/>
                    <a:pt x="49149" y="15564"/>
                    <a:pt x="49174" y="15639"/>
                  </a:cubicBezTo>
                  <a:cubicBezTo>
                    <a:pt x="49199" y="15739"/>
                    <a:pt x="49174" y="15815"/>
                    <a:pt x="49123" y="15915"/>
                  </a:cubicBezTo>
                  <a:cubicBezTo>
                    <a:pt x="49073" y="15990"/>
                    <a:pt x="48998" y="16040"/>
                    <a:pt x="48923" y="16065"/>
                  </a:cubicBezTo>
                  <a:cubicBezTo>
                    <a:pt x="48896" y="16072"/>
                    <a:pt x="48871" y="16075"/>
                    <a:pt x="48847" y="16075"/>
                  </a:cubicBezTo>
                  <a:cubicBezTo>
                    <a:pt x="48781" y="16075"/>
                    <a:pt x="48721" y="16052"/>
                    <a:pt x="48647" y="16015"/>
                  </a:cubicBezTo>
                  <a:cubicBezTo>
                    <a:pt x="46316" y="14937"/>
                    <a:pt x="43986" y="13835"/>
                    <a:pt x="41680" y="12757"/>
                  </a:cubicBezTo>
                  <a:cubicBezTo>
                    <a:pt x="41404" y="13308"/>
                    <a:pt x="41153" y="13885"/>
                    <a:pt x="40903" y="14436"/>
                  </a:cubicBezTo>
                  <a:cubicBezTo>
                    <a:pt x="43209" y="15514"/>
                    <a:pt x="45514" y="16592"/>
                    <a:pt x="47820" y="17669"/>
                  </a:cubicBezTo>
                  <a:cubicBezTo>
                    <a:pt x="47895" y="17719"/>
                    <a:pt x="47946" y="17820"/>
                    <a:pt x="47971" y="17895"/>
                  </a:cubicBezTo>
                  <a:cubicBezTo>
                    <a:pt x="47996" y="17970"/>
                    <a:pt x="47971" y="18070"/>
                    <a:pt x="47946" y="18145"/>
                  </a:cubicBezTo>
                  <a:cubicBezTo>
                    <a:pt x="47895" y="18221"/>
                    <a:pt x="47820" y="18296"/>
                    <a:pt x="47720" y="18296"/>
                  </a:cubicBezTo>
                  <a:cubicBezTo>
                    <a:pt x="47691" y="18303"/>
                    <a:pt x="47663" y="18306"/>
                    <a:pt x="47638" y="18306"/>
                  </a:cubicBezTo>
                  <a:cubicBezTo>
                    <a:pt x="47576" y="18306"/>
                    <a:pt x="47522" y="18289"/>
                    <a:pt x="47469" y="18271"/>
                  </a:cubicBezTo>
                  <a:cubicBezTo>
                    <a:pt x="45189" y="17193"/>
                    <a:pt x="42908" y="16140"/>
                    <a:pt x="40627" y="15063"/>
                  </a:cubicBezTo>
                  <a:cubicBezTo>
                    <a:pt x="40427" y="15539"/>
                    <a:pt x="40201" y="16015"/>
                    <a:pt x="40001" y="16491"/>
                  </a:cubicBezTo>
                  <a:cubicBezTo>
                    <a:pt x="40276" y="16642"/>
                    <a:pt x="40552" y="16767"/>
                    <a:pt x="40828" y="16892"/>
                  </a:cubicBezTo>
                  <a:cubicBezTo>
                    <a:pt x="44437" y="18572"/>
                    <a:pt x="48046" y="20276"/>
                    <a:pt x="51655" y="21955"/>
                  </a:cubicBezTo>
                  <a:cubicBezTo>
                    <a:pt x="51730" y="22005"/>
                    <a:pt x="51780" y="22105"/>
                    <a:pt x="51805" y="22181"/>
                  </a:cubicBezTo>
                  <a:cubicBezTo>
                    <a:pt x="51830" y="22256"/>
                    <a:pt x="51805" y="22356"/>
                    <a:pt x="51755" y="22431"/>
                  </a:cubicBezTo>
                  <a:cubicBezTo>
                    <a:pt x="51730" y="22506"/>
                    <a:pt x="51630" y="22557"/>
                    <a:pt x="51555" y="22582"/>
                  </a:cubicBezTo>
                  <a:cubicBezTo>
                    <a:pt x="51525" y="22589"/>
                    <a:pt x="51498" y="22592"/>
                    <a:pt x="51472" y="22592"/>
                  </a:cubicBezTo>
                  <a:cubicBezTo>
                    <a:pt x="51408" y="22592"/>
                    <a:pt x="51350" y="22574"/>
                    <a:pt x="51279" y="22557"/>
                  </a:cubicBezTo>
                  <a:cubicBezTo>
                    <a:pt x="50301" y="22080"/>
                    <a:pt x="49324" y="21629"/>
                    <a:pt x="48347" y="21178"/>
                  </a:cubicBezTo>
                  <a:cubicBezTo>
                    <a:pt x="45464" y="19825"/>
                    <a:pt x="42582" y="18471"/>
                    <a:pt x="39725" y="17118"/>
                  </a:cubicBezTo>
                  <a:cubicBezTo>
                    <a:pt x="39524" y="17569"/>
                    <a:pt x="39324" y="17995"/>
                    <a:pt x="39123" y="18421"/>
                  </a:cubicBezTo>
                  <a:cubicBezTo>
                    <a:pt x="41555" y="19549"/>
                    <a:pt x="43986" y="20702"/>
                    <a:pt x="46417" y="21830"/>
                  </a:cubicBezTo>
                  <a:cubicBezTo>
                    <a:pt x="46492" y="21880"/>
                    <a:pt x="46542" y="21955"/>
                    <a:pt x="46567" y="22055"/>
                  </a:cubicBezTo>
                  <a:cubicBezTo>
                    <a:pt x="46592" y="22130"/>
                    <a:pt x="46567" y="22231"/>
                    <a:pt x="46517" y="22306"/>
                  </a:cubicBezTo>
                  <a:cubicBezTo>
                    <a:pt x="46492" y="22381"/>
                    <a:pt x="46392" y="22431"/>
                    <a:pt x="46316" y="22456"/>
                  </a:cubicBezTo>
                  <a:cubicBezTo>
                    <a:pt x="46287" y="22464"/>
                    <a:pt x="46260" y="22467"/>
                    <a:pt x="46234" y="22467"/>
                  </a:cubicBezTo>
                  <a:cubicBezTo>
                    <a:pt x="46170" y="22467"/>
                    <a:pt x="46112" y="22449"/>
                    <a:pt x="46041" y="22431"/>
                  </a:cubicBezTo>
                  <a:cubicBezTo>
                    <a:pt x="43660" y="21303"/>
                    <a:pt x="41254" y="20176"/>
                    <a:pt x="38848" y="19048"/>
                  </a:cubicBezTo>
                  <a:cubicBezTo>
                    <a:pt x="38647" y="19524"/>
                    <a:pt x="38447" y="20000"/>
                    <a:pt x="38221" y="20476"/>
                  </a:cubicBezTo>
                  <a:cubicBezTo>
                    <a:pt x="40577" y="21554"/>
                    <a:pt x="42908" y="22657"/>
                    <a:pt x="45264" y="23760"/>
                  </a:cubicBezTo>
                  <a:cubicBezTo>
                    <a:pt x="45339" y="23785"/>
                    <a:pt x="45389" y="23885"/>
                    <a:pt x="45414" y="23960"/>
                  </a:cubicBezTo>
                  <a:cubicBezTo>
                    <a:pt x="45439" y="24060"/>
                    <a:pt x="45414" y="24161"/>
                    <a:pt x="45364" y="24236"/>
                  </a:cubicBezTo>
                  <a:cubicBezTo>
                    <a:pt x="45339" y="24311"/>
                    <a:pt x="45239" y="24361"/>
                    <a:pt x="45164" y="24386"/>
                  </a:cubicBezTo>
                  <a:cubicBezTo>
                    <a:pt x="45137" y="24393"/>
                    <a:pt x="45112" y="24396"/>
                    <a:pt x="45088" y="24396"/>
                  </a:cubicBezTo>
                  <a:cubicBezTo>
                    <a:pt x="45023" y="24396"/>
                    <a:pt x="44968" y="24373"/>
                    <a:pt x="44913" y="24336"/>
                  </a:cubicBezTo>
                  <a:cubicBezTo>
                    <a:pt x="42582" y="23258"/>
                    <a:pt x="40276" y="22181"/>
                    <a:pt x="37945" y="21103"/>
                  </a:cubicBezTo>
                  <a:lnTo>
                    <a:pt x="37344" y="22456"/>
                  </a:lnTo>
                  <a:cubicBezTo>
                    <a:pt x="39725" y="23559"/>
                    <a:pt x="42106" y="24687"/>
                    <a:pt x="44512" y="25790"/>
                  </a:cubicBezTo>
                  <a:cubicBezTo>
                    <a:pt x="44587" y="25840"/>
                    <a:pt x="44637" y="25940"/>
                    <a:pt x="44662" y="26015"/>
                  </a:cubicBezTo>
                  <a:cubicBezTo>
                    <a:pt x="44687" y="26090"/>
                    <a:pt x="44662" y="26191"/>
                    <a:pt x="44612" y="26266"/>
                  </a:cubicBezTo>
                  <a:cubicBezTo>
                    <a:pt x="44562" y="26341"/>
                    <a:pt x="44487" y="26416"/>
                    <a:pt x="44412" y="26416"/>
                  </a:cubicBezTo>
                  <a:cubicBezTo>
                    <a:pt x="44382" y="26424"/>
                    <a:pt x="44355" y="26427"/>
                    <a:pt x="44329" y="26427"/>
                  </a:cubicBezTo>
                  <a:cubicBezTo>
                    <a:pt x="44265" y="26427"/>
                    <a:pt x="44207" y="26409"/>
                    <a:pt x="44136" y="26391"/>
                  </a:cubicBezTo>
                  <a:cubicBezTo>
                    <a:pt x="41780" y="25288"/>
                    <a:pt x="39424" y="24186"/>
                    <a:pt x="37068" y="23083"/>
                  </a:cubicBezTo>
                  <a:cubicBezTo>
                    <a:pt x="36868" y="23534"/>
                    <a:pt x="36667" y="23960"/>
                    <a:pt x="36467" y="24411"/>
                  </a:cubicBezTo>
                  <a:cubicBezTo>
                    <a:pt x="38798" y="25514"/>
                    <a:pt x="41128" y="26592"/>
                    <a:pt x="43459" y="27694"/>
                  </a:cubicBezTo>
                  <a:cubicBezTo>
                    <a:pt x="43534" y="27719"/>
                    <a:pt x="43585" y="27820"/>
                    <a:pt x="43610" y="27895"/>
                  </a:cubicBezTo>
                  <a:cubicBezTo>
                    <a:pt x="43635" y="27995"/>
                    <a:pt x="43610" y="28095"/>
                    <a:pt x="43560" y="28171"/>
                  </a:cubicBezTo>
                  <a:cubicBezTo>
                    <a:pt x="43509" y="28246"/>
                    <a:pt x="43434" y="28296"/>
                    <a:pt x="43359" y="28321"/>
                  </a:cubicBezTo>
                  <a:cubicBezTo>
                    <a:pt x="43332" y="28328"/>
                    <a:pt x="43307" y="28331"/>
                    <a:pt x="43283" y="28331"/>
                  </a:cubicBezTo>
                  <a:cubicBezTo>
                    <a:pt x="43217" y="28331"/>
                    <a:pt x="43157" y="28308"/>
                    <a:pt x="43083" y="28271"/>
                  </a:cubicBezTo>
                  <a:cubicBezTo>
                    <a:pt x="40778" y="27193"/>
                    <a:pt x="38472" y="26115"/>
                    <a:pt x="36191" y="25038"/>
                  </a:cubicBezTo>
                  <a:cubicBezTo>
                    <a:pt x="35965" y="25564"/>
                    <a:pt x="35715" y="26065"/>
                    <a:pt x="35489" y="26592"/>
                  </a:cubicBezTo>
                  <a:cubicBezTo>
                    <a:pt x="35640" y="26642"/>
                    <a:pt x="35765" y="26717"/>
                    <a:pt x="35915" y="26767"/>
                  </a:cubicBezTo>
                  <a:cubicBezTo>
                    <a:pt x="39575" y="28496"/>
                    <a:pt x="43234" y="30201"/>
                    <a:pt x="46918" y="31930"/>
                  </a:cubicBezTo>
                  <a:cubicBezTo>
                    <a:pt x="46993" y="31955"/>
                    <a:pt x="47043" y="32055"/>
                    <a:pt x="47068" y="32131"/>
                  </a:cubicBezTo>
                  <a:cubicBezTo>
                    <a:pt x="47093" y="32231"/>
                    <a:pt x="47068" y="32331"/>
                    <a:pt x="47018" y="32406"/>
                  </a:cubicBezTo>
                  <a:cubicBezTo>
                    <a:pt x="46968" y="32481"/>
                    <a:pt x="46893" y="32532"/>
                    <a:pt x="46818" y="32557"/>
                  </a:cubicBezTo>
                  <a:cubicBezTo>
                    <a:pt x="46791" y="32563"/>
                    <a:pt x="46766" y="32566"/>
                    <a:pt x="46742" y="32566"/>
                  </a:cubicBezTo>
                  <a:cubicBezTo>
                    <a:pt x="46675" y="32566"/>
                    <a:pt x="46615" y="32543"/>
                    <a:pt x="46542" y="32506"/>
                  </a:cubicBezTo>
                  <a:cubicBezTo>
                    <a:pt x="45840" y="32181"/>
                    <a:pt x="45113" y="31855"/>
                    <a:pt x="44412" y="31504"/>
                  </a:cubicBezTo>
                  <a:cubicBezTo>
                    <a:pt x="41354" y="30075"/>
                    <a:pt x="38271" y="28647"/>
                    <a:pt x="35214" y="27218"/>
                  </a:cubicBezTo>
                  <a:cubicBezTo>
                    <a:pt x="34963" y="27770"/>
                    <a:pt x="34712" y="28346"/>
                    <a:pt x="34462" y="28897"/>
                  </a:cubicBezTo>
                  <a:cubicBezTo>
                    <a:pt x="36793" y="30000"/>
                    <a:pt x="39123" y="31078"/>
                    <a:pt x="41429" y="32181"/>
                  </a:cubicBezTo>
                  <a:cubicBezTo>
                    <a:pt x="41504" y="32206"/>
                    <a:pt x="41580" y="32306"/>
                    <a:pt x="41605" y="32381"/>
                  </a:cubicBezTo>
                  <a:cubicBezTo>
                    <a:pt x="41605" y="32481"/>
                    <a:pt x="41605" y="32557"/>
                    <a:pt x="41555" y="32657"/>
                  </a:cubicBezTo>
                  <a:cubicBezTo>
                    <a:pt x="41504" y="32732"/>
                    <a:pt x="41429" y="32782"/>
                    <a:pt x="41329" y="32807"/>
                  </a:cubicBezTo>
                  <a:cubicBezTo>
                    <a:pt x="41302" y="32814"/>
                    <a:pt x="41277" y="32817"/>
                    <a:pt x="41253" y="32817"/>
                  </a:cubicBezTo>
                  <a:cubicBezTo>
                    <a:pt x="41188" y="32817"/>
                    <a:pt x="41133" y="32794"/>
                    <a:pt x="41078" y="32757"/>
                  </a:cubicBezTo>
                  <a:cubicBezTo>
                    <a:pt x="38773" y="31679"/>
                    <a:pt x="36492" y="30602"/>
                    <a:pt x="34186" y="29524"/>
                  </a:cubicBezTo>
                  <a:cubicBezTo>
                    <a:pt x="33986" y="29975"/>
                    <a:pt x="33785" y="30401"/>
                    <a:pt x="33610" y="30827"/>
                  </a:cubicBezTo>
                  <a:cubicBezTo>
                    <a:pt x="35840" y="31880"/>
                    <a:pt x="38096" y="32933"/>
                    <a:pt x="40351" y="33985"/>
                  </a:cubicBezTo>
                  <a:cubicBezTo>
                    <a:pt x="40427" y="34035"/>
                    <a:pt x="40477" y="34136"/>
                    <a:pt x="40502" y="34211"/>
                  </a:cubicBezTo>
                  <a:cubicBezTo>
                    <a:pt x="40527" y="34286"/>
                    <a:pt x="40502" y="34386"/>
                    <a:pt x="40452" y="34461"/>
                  </a:cubicBezTo>
                  <a:cubicBezTo>
                    <a:pt x="40402" y="34537"/>
                    <a:pt x="40326" y="34612"/>
                    <a:pt x="40251" y="34637"/>
                  </a:cubicBezTo>
                  <a:cubicBezTo>
                    <a:pt x="40151" y="34637"/>
                    <a:pt x="40076" y="34637"/>
                    <a:pt x="39976" y="34587"/>
                  </a:cubicBezTo>
                  <a:cubicBezTo>
                    <a:pt x="37770" y="33534"/>
                    <a:pt x="35539" y="32506"/>
                    <a:pt x="33309" y="31454"/>
                  </a:cubicBezTo>
                  <a:cubicBezTo>
                    <a:pt x="33108" y="31955"/>
                    <a:pt x="32883" y="32456"/>
                    <a:pt x="32657" y="32933"/>
                  </a:cubicBezTo>
                  <a:cubicBezTo>
                    <a:pt x="34888" y="33985"/>
                    <a:pt x="37093" y="35013"/>
                    <a:pt x="39299" y="36065"/>
                  </a:cubicBezTo>
                  <a:cubicBezTo>
                    <a:pt x="39399" y="36090"/>
                    <a:pt x="39449" y="36191"/>
                    <a:pt x="39474" y="36266"/>
                  </a:cubicBezTo>
                  <a:cubicBezTo>
                    <a:pt x="39499" y="36366"/>
                    <a:pt x="39474" y="36466"/>
                    <a:pt x="39424" y="36542"/>
                  </a:cubicBezTo>
                  <a:cubicBezTo>
                    <a:pt x="39374" y="36617"/>
                    <a:pt x="39299" y="36667"/>
                    <a:pt x="39199" y="36692"/>
                  </a:cubicBezTo>
                  <a:cubicBezTo>
                    <a:pt x="39178" y="36699"/>
                    <a:pt x="39157" y="36702"/>
                    <a:pt x="39134" y="36702"/>
                  </a:cubicBezTo>
                  <a:cubicBezTo>
                    <a:pt x="39071" y="36702"/>
                    <a:pt x="39003" y="36679"/>
                    <a:pt x="38948" y="36642"/>
                  </a:cubicBezTo>
                  <a:cubicBezTo>
                    <a:pt x="36768" y="35614"/>
                    <a:pt x="34562" y="34587"/>
                    <a:pt x="32382" y="33584"/>
                  </a:cubicBezTo>
                  <a:cubicBezTo>
                    <a:pt x="32156" y="34060"/>
                    <a:pt x="31955" y="34537"/>
                    <a:pt x="31730" y="35013"/>
                  </a:cubicBezTo>
                  <a:cubicBezTo>
                    <a:pt x="33935" y="36040"/>
                    <a:pt x="36141" y="37093"/>
                    <a:pt x="38346" y="38121"/>
                  </a:cubicBezTo>
                  <a:cubicBezTo>
                    <a:pt x="38422" y="38146"/>
                    <a:pt x="38472" y="38246"/>
                    <a:pt x="38497" y="38321"/>
                  </a:cubicBezTo>
                  <a:cubicBezTo>
                    <a:pt x="38522" y="38421"/>
                    <a:pt x="38497" y="38522"/>
                    <a:pt x="38447" y="38597"/>
                  </a:cubicBezTo>
                  <a:cubicBezTo>
                    <a:pt x="38397" y="38672"/>
                    <a:pt x="38321" y="38722"/>
                    <a:pt x="38246" y="38747"/>
                  </a:cubicBezTo>
                  <a:cubicBezTo>
                    <a:pt x="38219" y="38754"/>
                    <a:pt x="38194" y="38757"/>
                    <a:pt x="38170" y="38757"/>
                  </a:cubicBezTo>
                  <a:cubicBezTo>
                    <a:pt x="38104" y="38757"/>
                    <a:pt x="38044" y="38734"/>
                    <a:pt x="37971" y="38697"/>
                  </a:cubicBezTo>
                  <a:cubicBezTo>
                    <a:pt x="35815" y="37694"/>
                    <a:pt x="33635" y="36667"/>
                    <a:pt x="31454" y="35639"/>
                  </a:cubicBezTo>
                  <a:cubicBezTo>
                    <a:pt x="31229" y="36141"/>
                    <a:pt x="31028" y="36617"/>
                    <a:pt x="30803" y="37093"/>
                  </a:cubicBezTo>
                  <a:cubicBezTo>
                    <a:pt x="34437" y="38772"/>
                    <a:pt x="38046" y="40476"/>
                    <a:pt x="41655" y="42181"/>
                  </a:cubicBezTo>
                  <a:cubicBezTo>
                    <a:pt x="41730" y="42206"/>
                    <a:pt x="41780" y="42306"/>
                    <a:pt x="41805" y="42381"/>
                  </a:cubicBezTo>
                  <a:cubicBezTo>
                    <a:pt x="41830" y="42481"/>
                    <a:pt x="41805" y="42557"/>
                    <a:pt x="41780" y="42657"/>
                  </a:cubicBezTo>
                  <a:cubicBezTo>
                    <a:pt x="41730" y="42732"/>
                    <a:pt x="41655" y="42782"/>
                    <a:pt x="41555" y="42807"/>
                  </a:cubicBezTo>
                  <a:cubicBezTo>
                    <a:pt x="41528" y="42814"/>
                    <a:pt x="41503" y="42817"/>
                    <a:pt x="41479" y="42817"/>
                  </a:cubicBezTo>
                  <a:cubicBezTo>
                    <a:pt x="41414" y="42817"/>
                    <a:pt x="41359" y="42794"/>
                    <a:pt x="41304" y="42757"/>
                  </a:cubicBezTo>
                  <a:cubicBezTo>
                    <a:pt x="40978" y="42607"/>
                    <a:pt x="40677" y="42456"/>
                    <a:pt x="40351" y="42331"/>
                  </a:cubicBezTo>
                  <a:cubicBezTo>
                    <a:pt x="37093" y="40777"/>
                    <a:pt x="33810" y="39248"/>
                    <a:pt x="30527" y="37720"/>
                  </a:cubicBezTo>
                  <a:cubicBezTo>
                    <a:pt x="30326" y="38196"/>
                    <a:pt x="30101" y="38672"/>
                    <a:pt x="29900" y="39148"/>
                  </a:cubicBezTo>
                  <a:cubicBezTo>
                    <a:pt x="32056" y="40151"/>
                    <a:pt x="34211" y="41153"/>
                    <a:pt x="36367" y="42156"/>
                  </a:cubicBezTo>
                  <a:cubicBezTo>
                    <a:pt x="36442" y="42206"/>
                    <a:pt x="36492" y="42306"/>
                    <a:pt x="36517" y="42381"/>
                  </a:cubicBezTo>
                  <a:cubicBezTo>
                    <a:pt x="36542" y="42481"/>
                    <a:pt x="36517" y="42557"/>
                    <a:pt x="36467" y="42632"/>
                  </a:cubicBezTo>
                  <a:cubicBezTo>
                    <a:pt x="36417" y="42732"/>
                    <a:pt x="36341" y="42782"/>
                    <a:pt x="36266" y="42807"/>
                  </a:cubicBezTo>
                  <a:cubicBezTo>
                    <a:pt x="36239" y="42814"/>
                    <a:pt x="36214" y="42817"/>
                    <a:pt x="36190" y="42817"/>
                  </a:cubicBezTo>
                  <a:cubicBezTo>
                    <a:pt x="36124" y="42817"/>
                    <a:pt x="36064" y="42794"/>
                    <a:pt x="35991" y="42757"/>
                  </a:cubicBezTo>
                  <a:cubicBezTo>
                    <a:pt x="33860" y="41755"/>
                    <a:pt x="31730" y="40777"/>
                    <a:pt x="29625" y="39775"/>
                  </a:cubicBezTo>
                  <a:cubicBezTo>
                    <a:pt x="29424" y="40226"/>
                    <a:pt x="29199" y="40677"/>
                    <a:pt x="28998" y="41128"/>
                  </a:cubicBezTo>
                  <a:cubicBezTo>
                    <a:pt x="31103" y="42106"/>
                    <a:pt x="33209" y="43108"/>
                    <a:pt x="35314" y="44085"/>
                  </a:cubicBezTo>
                  <a:cubicBezTo>
                    <a:pt x="35389" y="44111"/>
                    <a:pt x="35464" y="44211"/>
                    <a:pt x="35464" y="44311"/>
                  </a:cubicBezTo>
                  <a:cubicBezTo>
                    <a:pt x="35489" y="44386"/>
                    <a:pt x="35489" y="44486"/>
                    <a:pt x="35439" y="44562"/>
                  </a:cubicBezTo>
                  <a:cubicBezTo>
                    <a:pt x="35389" y="44637"/>
                    <a:pt x="35314" y="44687"/>
                    <a:pt x="35214" y="44712"/>
                  </a:cubicBezTo>
                  <a:cubicBezTo>
                    <a:pt x="35184" y="44719"/>
                    <a:pt x="35157" y="44722"/>
                    <a:pt x="35131" y="44722"/>
                  </a:cubicBezTo>
                  <a:cubicBezTo>
                    <a:pt x="35069" y="44722"/>
                    <a:pt x="35016" y="44705"/>
                    <a:pt x="34963" y="44687"/>
                  </a:cubicBezTo>
                  <a:cubicBezTo>
                    <a:pt x="32883" y="43710"/>
                    <a:pt x="30803" y="42732"/>
                    <a:pt x="28722" y="41755"/>
                  </a:cubicBezTo>
                  <a:cubicBezTo>
                    <a:pt x="28547" y="42181"/>
                    <a:pt x="28346" y="42632"/>
                    <a:pt x="28146" y="43058"/>
                  </a:cubicBezTo>
                  <a:cubicBezTo>
                    <a:pt x="30251" y="44035"/>
                    <a:pt x="32382" y="45013"/>
                    <a:pt x="34487" y="46015"/>
                  </a:cubicBezTo>
                  <a:cubicBezTo>
                    <a:pt x="34562" y="46040"/>
                    <a:pt x="34612" y="46141"/>
                    <a:pt x="34637" y="46216"/>
                  </a:cubicBezTo>
                  <a:cubicBezTo>
                    <a:pt x="34662" y="46316"/>
                    <a:pt x="34637" y="46416"/>
                    <a:pt x="34587" y="46491"/>
                  </a:cubicBezTo>
                  <a:cubicBezTo>
                    <a:pt x="34537" y="46567"/>
                    <a:pt x="34462" y="46617"/>
                    <a:pt x="34387" y="46642"/>
                  </a:cubicBezTo>
                  <a:cubicBezTo>
                    <a:pt x="34360" y="46649"/>
                    <a:pt x="34335" y="46652"/>
                    <a:pt x="34310" y="46652"/>
                  </a:cubicBezTo>
                  <a:cubicBezTo>
                    <a:pt x="34244" y="46652"/>
                    <a:pt x="34184" y="46628"/>
                    <a:pt x="34111" y="46592"/>
                  </a:cubicBezTo>
                  <a:cubicBezTo>
                    <a:pt x="32031" y="45639"/>
                    <a:pt x="29950" y="44662"/>
                    <a:pt x="27870" y="43684"/>
                  </a:cubicBezTo>
                  <a:cubicBezTo>
                    <a:pt x="27670" y="44111"/>
                    <a:pt x="27494" y="44562"/>
                    <a:pt x="27294" y="44988"/>
                  </a:cubicBezTo>
                  <a:cubicBezTo>
                    <a:pt x="29424" y="45990"/>
                    <a:pt x="31580" y="46993"/>
                    <a:pt x="33735" y="47995"/>
                  </a:cubicBezTo>
                  <a:cubicBezTo>
                    <a:pt x="33810" y="48045"/>
                    <a:pt x="33860" y="48146"/>
                    <a:pt x="33885" y="48221"/>
                  </a:cubicBezTo>
                  <a:cubicBezTo>
                    <a:pt x="33910" y="48296"/>
                    <a:pt x="33885" y="48396"/>
                    <a:pt x="33835" y="48471"/>
                  </a:cubicBezTo>
                  <a:cubicBezTo>
                    <a:pt x="33785" y="48547"/>
                    <a:pt x="33710" y="48597"/>
                    <a:pt x="33635" y="48622"/>
                  </a:cubicBezTo>
                  <a:cubicBezTo>
                    <a:pt x="33605" y="48629"/>
                    <a:pt x="33578" y="48632"/>
                    <a:pt x="33552" y="48632"/>
                  </a:cubicBezTo>
                  <a:cubicBezTo>
                    <a:pt x="33488" y="48632"/>
                    <a:pt x="33430" y="48614"/>
                    <a:pt x="33359" y="48597"/>
                  </a:cubicBezTo>
                  <a:cubicBezTo>
                    <a:pt x="31254" y="47594"/>
                    <a:pt x="29123" y="46617"/>
                    <a:pt x="27018" y="45614"/>
                  </a:cubicBezTo>
                  <a:cubicBezTo>
                    <a:pt x="26793" y="46116"/>
                    <a:pt x="26567" y="46592"/>
                    <a:pt x="26341" y="47093"/>
                  </a:cubicBezTo>
                  <a:cubicBezTo>
                    <a:pt x="26542" y="47193"/>
                    <a:pt x="26742" y="47294"/>
                    <a:pt x="26943" y="47369"/>
                  </a:cubicBezTo>
                  <a:cubicBezTo>
                    <a:pt x="26943" y="47394"/>
                    <a:pt x="26943" y="47394"/>
                    <a:pt x="26968" y="47394"/>
                  </a:cubicBezTo>
                  <a:cubicBezTo>
                    <a:pt x="29048" y="48371"/>
                    <a:pt x="31128" y="49349"/>
                    <a:pt x="33209" y="50326"/>
                  </a:cubicBezTo>
                  <a:cubicBezTo>
                    <a:pt x="33509" y="50451"/>
                    <a:pt x="33785" y="50577"/>
                    <a:pt x="34086" y="50727"/>
                  </a:cubicBezTo>
                  <a:cubicBezTo>
                    <a:pt x="34988" y="51153"/>
                    <a:pt x="35890" y="51579"/>
                    <a:pt x="36793" y="51980"/>
                  </a:cubicBezTo>
                  <a:cubicBezTo>
                    <a:pt x="36868" y="52030"/>
                    <a:pt x="36943" y="52131"/>
                    <a:pt x="36943" y="52206"/>
                  </a:cubicBezTo>
                  <a:cubicBezTo>
                    <a:pt x="36968" y="52306"/>
                    <a:pt x="36968" y="52381"/>
                    <a:pt x="36918" y="52456"/>
                  </a:cubicBezTo>
                  <a:cubicBezTo>
                    <a:pt x="36868" y="52557"/>
                    <a:pt x="36793" y="52607"/>
                    <a:pt x="36692" y="52632"/>
                  </a:cubicBezTo>
                  <a:cubicBezTo>
                    <a:pt x="36665" y="52639"/>
                    <a:pt x="36640" y="52642"/>
                    <a:pt x="36617" y="52642"/>
                  </a:cubicBezTo>
                  <a:cubicBezTo>
                    <a:pt x="36552" y="52642"/>
                    <a:pt x="36497" y="52618"/>
                    <a:pt x="36442" y="52582"/>
                  </a:cubicBezTo>
                  <a:cubicBezTo>
                    <a:pt x="36191" y="52456"/>
                    <a:pt x="35940" y="52356"/>
                    <a:pt x="35715" y="52231"/>
                  </a:cubicBezTo>
                  <a:lnTo>
                    <a:pt x="33735" y="51304"/>
                  </a:lnTo>
                  <a:lnTo>
                    <a:pt x="33710" y="51304"/>
                  </a:lnTo>
                  <a:cubicBezTo>
                    <a:pt x="31580" y="50301"/>
                    <a:pt x="29449" y="49299"/>
                    <a:pt x="27294" y="48296"/>
                  </a:cubicBezTo>
                  <a:cubicBezTo>
                    <a:pt x="27068" y="48196"/>
                    <a:pt x="26843" y="48096"/>
                    <a:pt x="26592" y="47970"/>
                  </a:cubicBezTo>
                  <a:cubicBezTo>
                    <a:pt x="26417" y="47895"/>
                    <a:pt x="26241" y="47820"/>
                    <a:pt x="26066" y="47720"/>
                  </a:cubicBezTo>
                  <a:cubicBezTo>
                    <a:pt x="25840" y="48221"/>
                    <a:pt x="25615" y="48747"/>
                    <a:pt x="25389" y="49248"/>
                  </a:cubicBezTo>
                  <a:cubicBezTo>
                    <a:pt x="27494" y="50226"/>
                    <a:pt x="29574" y="51203"/>
                    <a:pt x="31680" y="52181"/>
                  </a:cubicBezTo>
                  <a:cubicBezTo>
                    <a:pt x="31755" y="52231"/>
                    <a:pt x="31805" y="52331"/>
                    <a:pt x="31830" y="52406"/>
                  </a:cubicBezTo>
                  <a:cubicBezTo>
                    <a:pt x="31855" y="52482"/>
                    <a:pt x="31830" y="52582"/>
                    <a:pt x="31780" y="52657"/>
                  </a:cubicBezTo>
                  <a:cubicBezTo>
                    <a:pt x="31730" y="52732"/>
                    <a:pt x="31655" y="52807"/>
                    <a:pt x="31580" y="52807"/>
                  </a:cubicBezTo>
                  <a:cubicBezTo>
                    <a:pt x="31550" y="52815"/>
                    <a:pt x="31523" y="52818"/>
                    <a:pt x="31497" y="52818"/>
                  </a:cubicBezTo>
                  <a:cubicBezTo>
                    <a:pt x="31433" y="52818"/>
                    <a:pt x="31375" y="52800"/>
                    <a:pt x="31304" y="52782"/>
                  </a:cubicBezTo>
                  <a:cubicBezTo>
                    <a:pt x="29249" y="51805"/>
                    <a:pt x="27168" y="50827"/>
                    <a:pt x="25113" y="49875"/>
                  </a:cubicBezTo>
                  <a:cubicBezTo>
                    <a:pt x="24888" y="50351"/>
                    <a:pt x="24687" y="50827"/>
                    <a:pt x="24462" y="51329"/>
                  </a:cubicBezTo>
                  <a:cubicBezTo>
                    <a:pt x="26442" y="52256"/>
                    <a:pt x="28447" y="53183"/>
                    <a:pt x="30427" y="54111"/>
                  </a:cubicBezTo>
                  <a:cubicBezTo>
                    <a:pt x="30502" y="54161"/>
                    <a:pt x="30552" y="54236"/>
                    <a:pt x="30577" y="54336"/>
                  </a:cubicBezTo>
                  <a:cubicBezTo>
                    <a:pt x="30602" y="54411"/>
                    <a:pt x="30577" y="54512"/>
                    <a:pt x="30527" y="54587"/>
                  </a:cubicBezTo>
                  <a:cubicBezTo>
                    <a:pt x="30477" y="54662"/>
                    <a:pt x="30402" y="54712"/>
                    <a:pt x="30326" y="54737"/>
                  </a:cubicBezTo>
                  <a:cubicBezTo>
                    <a:pt x="30297" y="54744"/>
                    <a:pt x="30270" y="54748"/>
                    <a:pt x="30243" y="54748"/>
                  </a:cubicBezTo>
                  <a:cubicBezTo>
                    <a:pt x="30180" y="54748"/>
                    <a:pt x="30122" y="54730"/>
                    <a:pt x="30051" y="54712"/>
                  </a:cubicBezTo>
                  <a:cubicBezTo>
                    <a:pt x="28096" y="53785"/>
                    <a:pt x="26141" y="52857"/>
                    <a:pt x="24186" y="51955"/>
                  </a:cubicBezTo>
                  <a:cubicBezTo>
                    <a:pt x="23935" y="52482"/>
                    <a:pt x="23710" y="53008"/>
                    <a:pt x="23484" y="53534"/>
                  </a:cubicBezTo>
                  <a:cubicBezTo>
                    <a:pt x="25539" y="54512"/>
                    <a:pt x="27620" y="55464"/>
                    <a:pt x="29675" y="56441"/>
                  </a:cubicBezTo>
                  <a:cubicBezTo>
                    <a:pt x="29750" y="56466"/>
                    <a:pt x="29800" y="56567"/>
                    <a:pt x="29825" y="56667"/>
                  </a:cubicBezTo>
                  <a:cubicBezTo>
                    <a:pt x="29850" y="56742"/>
                    <a:pt x="29825" y="56842"/>
                    <a:pt x="29775" y="56918"/>
                  </a:cubicBezTo>
                  <a:cubicBezTo>
                    <a:pt x="29750" y="56993"/>
                    <a:pt x="29650" y="57043"/>
                    <a:pt x="29574" y="57068"/>
                  </a:cubicBezTo>
                  <a:cubicBezTo>
                    <a:pt x="29545" y="57075"/>
                    <a:pt x="29518" y="57078"/>
                    <a:pt x="29492" y="57078"/>
                  </a:cubicBezTo>
                  <a:cubicBezTo>
                    <a:pt x="29428" y="57078"/>
                    <a:pt x="29370" y="57061"/>
                    <a:pt x="29299" y="57043"/>
                  </a:cubicBezTo>
                  <a:cubicBezTo>
                    <a:pt x="27269" y="56065"/>
                    <a:pt x="25239" y="55113"/>
                    <a:pt x="23183" y="54161"/>
                  </a:cubicBezTo>
                  <a:cubicBezTo>
                    <a:pt x="22958" y="54687"/>
                    <a:pt x="22732" y="55213"/>
                    <a:pt x="22482" y="55740"/>
                  </a:cubicBezTo>
                  <a:cubicBezTo>
                    <a:pt x="24537" y="56692"/>
                    <a:pt x="26567" y="57670"/>
                    <a:pt x="28622" y="58622"/>
                  </a:cubicBezTo>
                  <a:cubicBezTo>
                    <a:pt x="28697" y="58647"/>
                    <a:pt x="28747" y="58747"/>
                    <a:pt x="28772" y="58822"/>
                  </a:cubicBezTo>
                  <a:cubicBezTo>
                    <a:pt x="28798" y="58923"/>
                    <a:pt x="28772" y="59023"/>
                    <a:pt x="28722" y="59098"/>
                  </a:cubicBezTo>
                  <a:cubicBezTo>
                    <a:pt x="28697" y="59173"/>
                    <a:pt x="28597" y="59223"/>
                    <a:pt x="28522" y="59248"/>
                  </a:cubicBezTo>
                  <a:cubicBezTo>
                    <a:pt x="28495" y="59255"/>
                    <a:pt x="28470" y="59258"/>
                    <a:pt x="28446" y="59258"/>
                  </a:cubicBezTo>
                  <a:cubicBezTo>
                    <a:pt x="28380" y="59258"/>
                    <a:pt x="28320" y="59235"/>
                    <a:pt x="28246" y="59198"/>
                  </a:cubicBezTo>
                  <a:cubicBezTo>
                    <a:pt x="26241" y="58271"/>
                    <a:pt x="24236" y="57319"/>
                    <a:pt x="22206" y="56366"/>
                  </a:cubicBezTo>
                  <a:cubicBezTo>
                    <a:pt x="22031" y="56792"/>
                    <a:pt x="21830" y="57218"/>
                    <a:pt x="21655" y="57619"/>
                  </a:cubicBezTo>
                  <a:cubicBezTo>
                    <a:pt x="25264" y="59324"/>
                    <a:pt x="28873" y="61003"/>
                    <a:pt x="32482" y="62707"/>
                  </a:cubicBezTo>
                  <a:cubicBezTo>
                    <a:pt x="32557" y="62732"/>
                    <a:pt x="32632" y="62832"/>
                    <a:pt x="32657" y="62908"/>
                  </a:cubicBezTo>
                  <a:cubicBezTo>
                    <a:pt x="32657" y="63008"/>
                    <a:pt x="32657" y="63083"/>
                    <a:pt x="32607" y="63183"/>
                  </a:cubicBezTo>
                  <a:cubicBezTo>
                    <a:pt x="32557" y="63259"/>
                    <a:pt x="32482" y="63309"/>
                    <a:pt x="32382" y="63334"/>
                  </a:cubicBezTo>
                  <a:cubicBezTo>
                    <a:pt x="32355" y="63340"/>
                    <a:pt x="32330" y="63344"/>
                    <a:pt x="32306" y="63344"/>
                  </a:cubicBezTo>
                  <a:cubicBezTo>
                    <a:pt x="32241" y="63344"/>
                    <a:pt x="32186" y="63320"/>
                    <a:pt x="32131" y="63284"/>
                  </a:cubicBezTo>
                  <a:cubicBezTo>
                    <a:pt x="31805" y="63133"/>
                    <a:pt x="31479" y="62983"/>
                    <a:pt x="31179" y="62832"/>
                  </a:cubicBezTo>
                  <a:cubicBezTo>
                    <a:pt x="27895" y="61304"/>
                    <a:pt x="24637" y="59775"/>
                    <a:pt x="21379" y="58246"/>
                  </a:cubicBezTo>
                  <a:cubicBezTo>
                    <a:pt x="21153" y="58722"/>
                    <a:pt x="20953" y="59198"/>
                    <a:pt x="20727" y="59675"/>
                  </a:cubicBezTo>
                  <a:cubicBezTo>
                    <a:pt x="22883" y="60677"/>
                    <a:pt x="25013" y="61680"/>
                    <a:pt x="27143" y="62682"/>
                  </a:cubicBezTo>
                  <a:cubicBezTo>
                    <a:pt x="27219" y="62732"/>
                    <a:pt x="27294" y="62832"/>
                    <a:pt x="27294" y="62908"/>
                  </a:cubicBezTo>
                  <a:cubicBezTo>
                    <a:pt x="27319" y="62983"/>
                    <a:pt x="27319" y="63083"/>
                    <a:pt x="27269" y="63158"/>
                  </a:cubicBezTo>
                  <a:cubicBezTo>
                    <a:pt x="27219" y="63233"/>
                    <a:pt x="27143" y="63309"/>
                    <a:pt x="27043" y="63309"/>
                  </a:cubicBezTo>
                  <a:cubicBezTo>
                    <a:pt x="27014" y="63316"/>
                    <a:pt x="26987" y="63319"/>
                    <a:pt x="26961" y="63319"/>
                  </a:cubicBezTo>
                  <a:cubicBezTo>
                    <a:pt x="26899" y="63319"/>
                    <a:pt x="26846" y="63301"/>
                    <a:pt x="26793" y="63284"/>
                  </a:cubicBezTo>
                  <a:lnTo>
                    <a:pt x="20452" y="60301"/>
                  </a:lnTo>
                  <a:cubicBezTo>
                    <a:pt x="20201" y="60878"/>
                    <a:pt x="19950" y="61429"/>
                    <a:pt x="19700" y="61980"/>
                  </a:cubicBezTo>
                  <a:cubicBezTo>
                    <a:pt x="21905" y="63008"/>
                    <a:pt x="24086" y="64035"/>
                    <a:pt x="26291" y="65063"/>
                  </a:cubicBezTo>
                  <a:cubicBezTo>
                    <a:pt x="26366" y="65088"/>
                    <a:pt x="26417" y="65188"/>
                    <a:pt x="26442" y="65264"/>
                  </a:cubicBezTo>
                  <a:cubicBezTo>
                    <a:pt x="26467" y="65364"/>
                    <a:pt x="26442" y="65464"/>
                    <a:pt x="26392" y="65539"/>
                  </a:cubicBezTo>
                  <a:cubicBezTo>
                    <a:pt x="26341" y="65614"/>
                    <a:pt x="26266" y="65665"/>
                    <a:pt x="26191" y="65690"/>
                  </a:cubicBezTo>
                  <a:cubicBezTo>
                    <a:pt x="26164" y="65696"/>
                    <a:pt x="26139" y="65699"/>
                    <a:pt x="26115" y="65699"/>
                  </a:cubicBezTo>
                  <a:cubicBezTo>
                    <a:pt x="26049" y="65699"/>
                    <a:pt x="25989" y="65676"/>
                    <a:pt x="25915" y="65639"/>
                  </a:cubicBezTo>
                  <a:cubicBezTo>
                    <a:pt x="23760" y="64637"/>
                    <a:pt x="21605" y="63609"/>
                    <a:pt x="19424" y="62607"/>
                  </a:cubicBezTo>
                  <a:cubicBezTo>
                    <a:pt x="19224" y="63083"/>
                    <a:pt x="19023" y="63534"/>
                    <a:pt x="18797" y="64010"/>
                  </a:cubicBezTo>
                  <a:cubicBezTo>
                    <a:pt x="20903" y="64988"/>
                    <a:pt x="23033" y="65990"/>
                    <a:pt x="25138" y="66968"/>
                  </a:cubicBezTo>
                  <a:cubicBezTo>
                    <a:pt x="25214" y="67018"/>
                    <a:pt x="25264" y="67118"/>
                    <a:pt x="25289" y="67193"/>
                  </a:cubicBezTo>
                  <a:cubicBezTo>
                    <a:pt x="25314" y="67269"/>
                    <a:pt x="25289" y="67369"/>
                    <a:pt x="25239" y="67444"/>
                  </a:cubicBezTo>
                  <a:cubicBezTo>
                    <a:pt x="25188" y="67519"/>
                    <a:pt x="25113" y="67594"/>
                    <a:pt x="25038" y="67594"/>
                  </a:cubicBezTo>
                  <a:cubicBezTo>
                    <a:pt x="25009" y="67602"/>
                    <a:pt x="24982" y="67605"/>
                    <a:pt x="24955" y="67605"/>
                  </a:cubicBezTo>
                  <a:cubicBezTo>
                    <a:pt x="24892" y="67605"/>
                    <a:pt x="24833" y="67587"/>
                    <a:pt x="24762" y="67569"/>
                  </a:cubicBezTo>
                  <a:cubicBezTo>
                    <a:pt x="22682" y="66592"/>
                    <a:pt x="20602" y="65614"/>
                    <a:pt x="18522" y="64637"/>
                  </a:cubicBezTo>
                  <a:cubicBezTo>
                    <a:pt x="18246" y="65238"/>
                    <a:pt x="17995" y="65840"/>
                    <a:pt x="17720" y="66441"/>
                  </a:cubicBezTo>
                  <a:cubicBezTo>
                    <a:pt x="19850" y="67419"/>
                    <a:pt x="21955" y="68421"/>
                    <a:pt x="24086" y="69399"/>
                  </a:cubicBezTo>
                  <a:cubicBezTo>
                    <a:pt x="24161" y="69449"/>
                    <a:pt x="24211" y="69549"/>
                    <a:pt x="24236" y="69624"/>
                  </a:cubicBezTo>
                  <a:cubicBezTo>
                    <a:pt x="24261" y="69700"/>
                    <a:pt x="24236" y="69800"/>
                    <a:pt x="24186" y="69875"/>
                  </a:cubicBezTo>
                  <a:cubicBezTo>
                    <a:pt x="24161" y="69950"/>
                    <a:pt x="24061" y="70025"/>
                    <a:pt x="23985" y="70025"/>
                  </a:cubicBezTo>
                  <a:cubicBezTo>
                    <a:pt x="23956" y="70033"/>
                    <a:pt x="23929" y="70036"/>
                    <a:pt x="23903" y="70036"/>
                  </a:cubicBezTo>
                  <a:cubicBezTo>
                    <a:pt x="23839" y="70036"/>
                    <a:pt x="23781" y="70018"/>
                    <a:pt x="23710" y="70000"/>
                  </a:cubicBezTo>
                  <a:cubicBezTo>
                    <a:pt x="21630" y="69023"/>
                    <a:pt x="19549" y="68045"/>
                    <a:pt x="17444" y="67068"/>
                  </a:cubicBezTo>
                  <a:lnTo>
                    <a:pt x="16692" y="68747"/>
                  </a:lnTo>
                  <a:cubicBezTo>
                    <a:pt x="20276" y="70426"/>
                    <a:pt x="23860" y="72106"/>
                    <a:pt x="27419" y="73785"/>
                  </a:cubicBezTo>
                  <a:cubicBezTo>
                    <a:pt x="27519" y="73810"/>
                    <a:pt x="27569" y="73910"/>
                    <a:pt x="27595" y="73985"/>
                  </a:cubicBezTo>
                  <a:cubicBezTo>
                    <a:pt x="27595" y="74086"/>
                    <a:pt x="27595" y="74186"/>
                    <a:pt x="27544" y="74261"/>
                  </a:cubicBezTo>
                  <a:cubicBezTo>
                    <a:pt x="27494" y="74336"/>
                    <a:pt x="27419" y="74386"/>
                    <a:pt x="27319" y="74411"/>
                  </a:cubicBezTo>
                  <a:cubicBezTo>
                    <a:pt x="27299" y="74418"/>
                    <a:pt x="27277" y="74421"/>
                    <a:pt x="27254" y="74421"/>
                  </a:cubicBezTo>
                  <a:cubicBezTo>
                    <a:pt x="27192" y="74421"/>
                    <a:pt x="27123" y="74398"/>
                    <a:pt x="27068" y="74361"/>
                  </a:cubicBezTo>
                  <a:cubicBezTo>
                    <a:pt x="26667" y="74186"/>
                    <a:pt x="26291" y="74010"/>
                    <a:pt x="25890" y="73810"/>
                  </a:cubicBezTo>
                  <a:cubicBezTo>
                    <a:pt x="22732" y="72331"/>
                    <a:pt x="19574" y="70853"/>
                    <a:pt x="16417" y="69374"/>
                  </a:cubicBezTo>
                  <a:cubicBezTo>
                    <a:pt x="10953" y="81655"/>
                    <a:pt x="5464" y="93910"/>
                    <a:pt x="0" y="106191"/>
                  </a:cubicBezTo>
                  <a:cubicBezTo>
                    <a:pt x="7469" y="109524"/>
                    <a:pt x="14938" y="112858"/>
                    <a:pt x="22407" y="116191"/>
                  </a:cubicBezTo>
                  <a:cubicBezTo>
                    <a:pt x="26868" y="106091"/>
                    <a:pt x="31329" y="96016"/>
                    <a:pt x="35765" y="85915"/>
                  </a:cubicBezTo>
                  <a:cubicBezTo>
                    <a:pt x="41479" y="72958"/>
                    <a:pt x="47219" y="60000"/>
                    <a:pt x="52933" y="47043"/>
                  </a:cubicBezTo>
                  <a:cubicBezTo>
                    <a:pt x="58397" y="34637"/>
                    <a:pt x="63885" y="22206"/>
                    <a:pt x="69349" y="9800"/>
                  </a:cubicBezTo>
                  <a:cubicBezTo>
                    <a:pt x="62031" y="6541"/>
                    <a:pt x="54687" y="3258"/>
                    <a:pt x="47369" y="0"/>
                  </a:cubicBezTo>
                  <a:close/>
                </a:path>
              </a:pathLst>
            </a:custGeom>
            <a:solidFill>
              <a:srgbClr val="D998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3" name="Google Shape;9403;p55"/>
            <p:cNvSpPr/>
            <p:nvPr/>
          </p:nvSpPr>
          <p:spPr>
            <a:xfrm>
              <a:off x="2404900" y="1789500"/>
              <a:ext cx="391625" cy="386625"/>
            </a:xfrm>
            <a:custGeom>
              <a:avLst/>
              <a:gdLst/>
              <a:ahLst/>
              <a:cxnLst/>
              <a:rect l="l" t="t" r="r" b="b"/>
              <a:pathLst>
                <a:path w="15665" h="15465" extrusionOk="0">
                  <a:moveTo>
                    <a:pt x="15489" y="0"/>
                  </a:moveTo>
                  <a:cubicBezTo>
                    <a:pt x="15439" y="0"/>
                    <a:pt x="15389" y="26"/>
                    <a:pt x="15364" y="51"/>
                  </a:cubicBezTo>
                  <a:cubicBezTo>
                    <a:pt x="15088" y="301"/>
                    <a:pt x="14813" y="527"/>
                    <a:pt x="14512" y="727"/>
                  </a:cubicBezTo>
                  <a:cubicBezTo>
                    <a:pt x="13961" y="1078"/>
                    <a:pt x="13384" y="1354"/>
                    <a:pt x="12682" y="1579"/>
                  </a:cubicBezTo>
                  <a:cubicBezTo>
                    <a:pt x="11580" y="1955"/>
                    <a:pt x="10427" y="2131"/>
                    <a:pt x="9299" y="2281"/>
                  </a:cubicBezTo>
                  <a:cubicBezTo>
                    <a:pt x="8923" y="2356"/>
                    <a:pt x="8547" y="2407"/>
                    <a:pt x="8146" y="2457"/>
                  </a:cubicBezTo>
                  <a:cubicBezTo>
                    <a:pt x="7244" y="2632"/>
                    <a:pt x="6517" y="2782"/>
                    <a:pt x="5865" y="3008"/>
                  </a:cubicBezTo>
                  <a:cubicBezTo>
                    <a:pt x="5464" y="3133"/>
                    <a:pt x="5114" y="3259"/>
                    <a:pt x="4788" y="3409"/>
                  </a:cubicBezTo>
                  <a:cubicBezTo>
                    <a:pt x="4462" y="3584"/>
                    <a:pt x="4111" y="3760"/>
                    <a:pt x="3760" y="4011"/>
                  </a:cubicBezTo>
                  <a:cubicBezTo>
                    <a:pt x="3083" y="4437"/>
                    <a:pt x="2507" y="4988"/>
                    <a:pt x="2031" y="5640"/>
                  </a:cubicBezTo>
                  <a:cubicBezTo>
                    <a:pt x="1605" y="6216"/>
                    <a:pt x="1229" y="6893"/>
                    <a:pt x="928" y="7720"/>
                  </a:cubicBezTo>
                  <a:cubicBezTo>
                    <a:pt x="627" y="8447"/>
                    <a:pt x="427" y="9224"/>
                    <a:pt x="276" y="10101"/>
                  </a:cubicBezTo>
                  <a:cubicBezTo>
                    <a:pt x="126" y="10928"/>
                    <a:pt x="76" y="11755"/>
                    <a:pt x="76" y="12582"/>
                  </a:cubicBezTo>
                  <a:cubicBezTo>
                    <a:pt x="101" y="13155"/>
                    <a:pt x="150" y="13702"/>
                    <a:pt x="249" y="14225"/>
                  </a:cubicBezTo>
                  <a:lnTo>
                    <a:pt x="249" y="14225"/>
                  </a:lnTo>
                  <a:cubicBezTo>
                    <a:pt x="243" y="14211"/>
                    <a:pt x="222" y="14211"/>
                    <a:pt x="201" y="14211"/>
                  </a:cubicBezTo>
                  <a:cubicBezTo>
                    <a:pt x="126" y="14211"/>
                    <a:pt x="76" y="14261"/>
                    <a:pt x="51" y="14311"/>
                  </a:cubicBezTo>
                  <a:cubicBezTo>
                    <a:pt x="1" y="14336"/>
                    <a:pt x="1" y="14387"/>
                    <a:pt x="26" y="14437"/>
                  </a:cubicBezTo>
                  <a:cubicBezTo>
                    <a:pt x="26" y="14437"/>
                    <a:pt x="26" y="14462"/>
                    <a:pt x="26" y="14462"/>
                  </a:cubicBezTo>
                  <a:cubicBezTo>
                    <a:pt x="26" y="14512"/>
                    <a:pt x="51" y="14537"/>
                    <a:pt x="76" y="14562"/>
                  </a:cubicBezTo>
                  <a:lnTo>
                    <a:pt x="126" y="14662"/>
                  </a:lnTo>
                  <a:cubicBezTo>
                    <a:pt x="176" y="14712"/>
                    <a:pt x="226" y="14762"/>
                    <a:pt x="301" y="14838"/>
                  </a:cubicBezTo>
                  <a:cubicBezTo>
                    <a:pt x="327" y="14863"/>
                    <a:pt x="352" y="14888"/>
                    <a:pt x="402" y="14913"/>
                  </a:cubicBezTo>
                  <a:lnTo>
                    <a:pt x="427" y="15013"/>
                  </a:lnTo>
                  <a:lnTo>
                    <a:pt x="427" y="15088"/>
                  </a:lnTo>
                  <a:cubicBezTo>
                    <a:pt x="452" y="15138"/>
                    <a:pt x="477" y="15163"/>
                    <a:pt x="527" y="15189"/>
                  </a:cubicBezTo>
                  <a:cubicBezTo>
                    <a:pt x="552" y="15214"/>
                    <a:pt x="577" y="15239"/>
                    <a:pt x="627" y="15239"/>
                  </a:cubicBezTo>
                  <a:cubicBezTo>
                    <a:pt x="677" y="15214"/>
                    <a:pt x="728" y="15189"/>
                    <a:pt x="753" y="15163"/>
                  </a:cubicBezTo>
                  <a:cubicBezTo>
                    <a:pt x="978" y="15289"/>
                    <a:pt x="1254" y="15364"/>
                    <a:pt x="1580" y="15414"/>
                  </a:cubicBezTo>
                  <a:cubicBezTo>
                    <a:pt x="1730" y="15439"/>
                    <a:pt x="1905" y="15464"/>
                    <a:pt x="2081" y="15464"/>
                  </a:cubicBezTo>
                  <a:cubicBezTo>
                    <a:pt x="2231" y="15464"/>
                    <a:pt x="2382" y="15464"/>
                    <a:pt x="2582" y="15439"/>
                  </a:cubicBezTo>
                  <a:cubicBezTo>
                    <a:pt x="2908" y="15389"/>
                    <a:pt x="3259" y="15339"/>
                    <a:pt x="3660" y="15239"/>
                  </a:cubicBezTo>
                  <a:cubicBezTo>
                    <a:pt x="4261" y="15088"/>
                    <a:pt x="4888" y="14863"/>
                    <a:pt x="5640" y="14512"/>
                  </a:cubicBezTo>
                  <a:cubicBezTo>
                    <a:pt x="5916" y="14387"/>
                    <a:pt x="6191" y="14261"/>
                    <a:pt x="6467" y="14136"/>
                  </a:cubicBezTo>
                  <a:cubicBezTo>
                    <a:pt x="6868" y="13935"/>
                    <a:pt x="7294" y="13710"/>
                    <a:pt x="7720" y="13434"/>
                  </a:cubicBezTo>
                  <a:cubicBezTo>
                    <a:pt x="8547" y="12933"/>
                    <a:pt x="9374" y="12331"/>
                    <a:pt x="10126" y="11655"/>
                  </a:cubicBezTo>
                  <a:cubicBezTo>
                    <a:pt x="10878" y="11003"/>
                    <a:pt x="11580" y="10276"/>
                    <a:pt x="12181" y="9524"/>
                  </a:cubicBezTo>
                  <a:cubicBezTo>
                    <a:pt x="12432" y="9199"/>
                    <a:pt x="12682" y="8823"/>
                    <a:pt x="12933" y="8447"/>
                  </a:cubicBezTo>
                  <a:cubicBezTo>
                    <a:pt x="13109" y="8171"/>
                    <a:pt x="13309" y="7845"/>
                    <a:pt x="13510" y="7444"/>
                  </a:cubicBezTo>
                  <a:cubicBezTo>
                    <a:pt x="13885" y="6717"/>
                    <a:pt x="14236" y="5915"/>
                    <a:pt x="14562" y="5038"/>
                  </a:cubicBezTo>
                  <a:cubicBezTo>
                    <a:pt x="14888" y="4186"/>
                    <a:pt x="15139" y="3334"/>
                    <a:pt x="15339" y="2507"/>
                  </a:cubicBezTo>
                  <a:cubicBezTo>
                    <a:pt x="15540" y="1630"/>
                    <a:pt x="15640" y="903"/>
                    <a:pt x="15665" y="201"/>
                  </a:cubicBezTo>
                  <a:cubicBezTo>
                    <a:pt x="15665" y="151"/>
                    <a:pt x="15640" y="76"/>
                    <a:pt x="15590" y="51"/>
                  </a:cubicBezTo>
                  <a:cubicBezTo>
                    <a:pt x="15565" y="26"/>
                    <a:pt x="15515" y="0"/>
                    <a:pt x="15489" y="0"/>
                  </a:cubicBezTo>
                  <a:close/>
                </a:path>
              </a:pathLst>
            </a:custGeom>
            <a:solidFill>
              <a:srgbClr val="87C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4" name="Google Shape;9404;p55"/>
            <p:cNvSpPr/>
            <p:nvPr/>
          </p:nvSpPr>
          <p:spPr>
            <a:xfrm>
              <a:off x="2404900" y="1790125"/>
              <a:ext cx="386625" cy="369700"/>
            </a:xfrm>
            <a:custGeom>
              <a:avLst/>
              <a:gdLst/>
              <a:ahLst/>
              <a:cxnLst/>
              <a:rect l="l" t="t" r="r" b="b"/>
              <a:pathLst>
                <a:path w="15465" h="14788" extrusionOk="0">
                  <a:moveTo>
                    <a:pt x="15464" y="1"/>
                  </a:moveTo>
                  <a:cubicBezTo>
                    <a:pt x="15414" y="1"/>
                    <a:pt x="15389" y="26"/>
                    <a:pt x="15364" y="26"/>
                  </a:cubicBezTo>
                  <a:cubicBezTo>
                    <a:pt x="15114" y="276"/>
                    <a:pt x="14813" y="502"/>
                    <a:pt x="14512" y="702"/>
                  </a:cubicBezTo>
                  <a:cubicBezTo>
                    <a:pt x="13986" y="1053"/>
                    <a:pt x="13384" y="1329"/>
                    <a:pt x="12682" y="1579"/>
                  </a:cubicBezTo>
                  <a:lnTo>
                    <a:pt x="12682" y="1554"/>
                  </a:lnTo>
                  <a:cubicBezTo>
                    <a:pt x="11580" y="1930"/>
                    <a:pt x="10427" y="2106"/>
                    <a:pt x="9299" y="2281"/>
                  </a:cubicBezTo>
                  <a:cubicBezTo>
                    <a:pt x="8923" y="2331"/>
                    <a:pt x="8547" y="2382"/>
                    <a:pt x="8146" y="2457"/>
                  </a:cubicBezTo>
                  <a:cubicBezTo>
                    <a:pt x="7244" y="2607"/>
                    <a:pt x="6517" y="2783"/>
                    <a:pt x="5890" y="2983"/>
                  </a:cubicBezTo>
                  <a:cubicBezTo>
                    <a:pt x="5489" y="3108"/>
                    <a:pt x="5114" y="3259"/>
                    <a:pt x="4788" y="3409"/>
                  </a:cubicBezTo>
                  <a:cubicBezTo>
                    <a:pt x="4462" y="3559"/>
                    <a:pt x="4111" y="3760"/>
                    <a:pt x="3760" y="3986"/>
                  </a:cubicBezTo>
                  <a:cubicBezTo>
                    <a:pt x="3108" y="4412"/>
                    <a:pt x="2507" y="4988"/>
                    <a:pt x="2031" y="5640"/>
                  </a:cubicBezTo>
                  <a:cubicBezTo>
                    <a:pt x="1605" y="6216"/>
                    <a:pt x="1229" y="6868"/>
                    <a:pt x="928" y="7695"/>
                  </a:cubicBezTo>
                  <a:cubicBezTo>
                    <a:pt x="652" y="8422"/>
                    <a:pt x="427" y="9199"/>
                    <a:pt x="276" y="10076"/>
                  </a:cubicBezTo>
                  <a:cubicBezTo>
                    <a:pt x="126" y="10878"/>
                    <a:pt x="76" y="11730"/>
                    <a:pt x="101" y="12557"/>
                  </a:cubicBezTo>
                  <a:cubicBezTo>
                    <a:pt x="101" y="13133"/>
                    <a:pt x="151" y="13685"/>
                    <a:pt x="251" y="14211"/>
                  </a:cubicBezTo>
                  <a:cubicBezTo>
                    <a:pt x="226" y="14186"/>
                    <a:pt x="226" y="14186"/>
                    <a:pt x="201" y="14186"/>
                  </a:cubicBezTo>
                  <a:cubicBezTo>
                    <a:pt x="126" y="14211"/>
                    <a:pt x="76" y="14236"/>
                    <a:pt x="51" y="14286"/>
                  </a:cubicBezTo>
                  <a:cubicBezTo>
                    <a:pt x="26" y="14311"/>
                    <a:pt x="1" y="14362"/>
                    <a:pt x="26" y="14412"/>
                  </a:cubicBezTo>
                  <a:cubicBezTo>
                    <a:pt x="26" y="14412"/>
                    <a:pt x="26" y="14437"/>
                    <a:pt x="26" y="14462"/>
                  </a:cubicBezTo>
                  <a:cubicBezTo>
                    <a:pt x="26" y="14487"/>
                    <a:pt x="51" y="14512"/>
                    <a:pt x="76" y="14537"/>
                  </a:cubicBezTo>
                  <a:cubicBezTo>
                    <a:pt x="101" y="14562"/>
                    <a:pt x="126" y="14587"/>
                    <a:pt x="151" y="14637"/>
                  </a:cubicBezTo>
                  <a:cubicBezTo>
                    <a:pt x="176" y="14687"/>
                    <a:pt x="226" y="14737"/>
                    <a:pt x="276" y="14788"/>
                  </a:cubicBezTo>
                  <a:cubicBezTo>
                    <a:pt x="477" y="14311"/>
                    <a:pt x="702" y="13835"/>
                    <a:pt x="953" y="13384"/>
                  </a:cubicBezTo>
                  <a:cubicBezTo>
                    <a:pt x="1279" y="12808"/>
                    <a:pt x="1630" y="12256"/>
                    <a:pt x="2031" y="11755"/>
                  </a:cubicBezTo>
                  <a:cubicBezTo>
                    <a:pt x="2031" y="11730"/>
                    <a:pt x="2031" y="11730"/>
                    <a:pt x="2031" y="11730"/>
                  </a:cubicBezTo>
                  <a:cubicBezTo>
                    <a:pt x="1905" y="11529"/>
                    <a:pt x="1830" y="11304"/>
                    <a:pt x="1780" y="11103"/>
                  </a:cubicBezTo>
                  <a:cubicBezTo>
                    <a:pt x="1705" y="10903"/>
                    <a:pt x="1680" y="10702"/>
                    <a:pt x="1655" y="10502"/>
                  </a:cubicBezTo>
                  <a:cubicBezTo>
                    <a:pt x="1580" y="10051"/>
                    <a:pt x="1555" y="9625"/>
                    <a:pt x="1479" y="9174"/>
                  </a:cubicBezTo>
                  <a:cubicBezTo>
                    <a:pt x="1479" y="9123"/>
                    <a:pt x="1504" y="9098"/>
                    <a:pt x="1555" y="9073"/>
                  </a:cubicBezTo>
                  <a:cubicBezTo>
                    <a:pt x="1605" y="9073"/>
                    <a:pt x="1630" y="9123"/>
                    <a:pt x="1655" y="9148"/>
                  </a:cubicBezTo>
                  <a:cubicBezTo>
                    <a:pt x="1705" y="9474"/>
                    <a:pt x="1730" y="9800"/>
                    <a:pt x="1780" y="10126"/>
                  </a:cubicBezTo>
                  <a:cubicBezTo>
                    <a:pt x="1780" y="10276"/>
                    <a:pt x="1805" y="10427"/>
                    <a:pt x="1830" y="10602"/>
                  </a:cubicBezTo>
                  <a:cubicBezTo>
                    <a:pt x="1855" y="10727"/>
                    <a:pt x="1880" y="10853"/>
                    <a:pt x="1931" y="11003"/>
                  </a:cubicBezTo>
                  <a:cubicBezTo>
                    <a:pt x="1906" y="10978"/>
                    <a:pt x="1905" y="10978"/>
                    <a:pt x="1905" y="10978"/>
                  </a:cubicBezTo>
                  <a:lnTo>
                    <a:pt x="1905" y="10978"/>
                  </a:lnTo>
                  <a:cubicBezTo>
                    <a:pt x="1956" y="11078"/>
                    <a:pt x="1981" y="11204"/>
                    <a:pt x="2031" y="11329"/>
                  </a:cubicBezTo>
                  <a:cubicBezTo>
                    <a:pt x="2056" y="11404"/>
                    <a:pt x="2106" y="11504"/>
                    <a:pt x="2156" y="11605"/>
                  </a:cubicBezTo>
                  <a:cubicBezTo>
                    <a:pt x="2156" y="11580"/>
                    <a:pt x="2181" y="11580"/>
                    <a:pt x="2181" y="11554"/>
                  </a:cubicBezTo>
                  <a:cubicBezTo>
                    <a:pt x="2607" y="11003"/>
                    <a:pt x="3083" y="10502"/>
                    <a:pt x="3610" y="10001"/>
                  </a:cubicBezTo>
                  <a:cubicBezTo>
                    <a:pt x="3585" y="10001"/>
                    <a:pt x="3585" y="9976"/>
                    <a:pt x="3560" y="9950"/>
                  </a:cubicBezTo>
                  <a:cubicBezTo>
                    <a:pt x="3409" y="9650"/>
                    <a:pt x="3284" y="9299"/>
                    <a:pt x="3209" y="8948"/>
                  </a:cubicBezTo>
                  <a:cubicBezTo>
                    <a:pt x="3134" y="8597"/>
                    <a:pt x="3108" y="8246"/>
                    <a:pt x="3083" y="7895"/>
                  </a:cubicBezTo>
                  <a:cubicBezTo>
                    <a:pt x="3058" y="7219"/>
                    <a:pt x="3108" y="6517"/>
                    <a:pt x="3184" y="5840"/>
                  </a:cubicBezTo>
                  <a:cubicBezTo>
                    <a:pt x="3184" y="5790"/>
                    <a:pt x="3209" y="5765"/>
                    <a:pt x="3259" y="5765"/>
                  </a:cubicBezTo>
                  <a:cubicBezTo>
                    <a:pt x="3309" y="5765"/>
                    <a:pt x="3359" y="5815"/>
                    <a:pt x="3334" y="5865"/>
                  </a:cubicBezTo>
                  <a:cubicBezTo>
                    <a:pt x="3284" y="6392"/>
                    <a:pt x="3259" y="6918"/>
                    <a:pt x="3234" y="7419"/>
                  </a:cubicBezTo>
                  <a:cubicBezTo>
                    <a:pt x="3234" y="7720"/>
                    <a:pt x="3259" y="7996"/>
                    <a:pt x="3284" y="8296"/>
                  </a:cubicBezTo>
                  <a:cubicBezTo>
                    <a:pt x="3309" y="8547"/>
                    <a:pt x="3359" y="8823"/>
                    <a:pt x="3434" y="9073"/>
                  </a:cubicBezTo>
                  <a:cubicBezTo>
                    <a:pt x="3434" y="9073"/>
                    <a:pt x="3434" y="9098"/>
                    <a:pt x="3434" y="9098"/>
                  </a:cubicBezTo>
                  <a:cubicBezTo>
                    <a:pt x="3459" y="9249"/>
                    <a:pt x="3509" y="9374"/>
                    <a:pt x="3560" y="9524"/>
                  </a:cubicBezTo>
                  <a:cubicBezTo>
                    <a:pt x="3610" y="9650"/>
                    <a:pt x="3660" y="9775"/>
                    <a:pt x="3710" y="9875"/>
                  </a:cubicBezTo>
                  <a:cubicBezTo>
                    <a:pt x="4211" y="9399"/>
                    <a:pt x="4738" y="8973"/>
                    <a:pt x="5264" y="8522"/>
                  </a:cubicBezTo>
                  <a:cubicBezTo>
                    <a:pt x="5540" y="8296"/>
                    <a:pt x="5840" y="8071"/>
                    <a:pt x="6141" y="7845"/>
                  </a:cubicBezTo>
                  <a:cubicBezTo>
                    <a:pt x="6141" y="7845"/>
                    <a:pt x="6141" y="7820"/>
                    <a:pt x="6141" y="7820"/>
                  </a:cubicBezTo>
                  <a:cubicBezTo>
                    <a:pt x="5991" y="7519"/>
                    <a:pt x="5916" y="7219"/>
                    <a:pt x="5840" y="6918"/>
                  </a:cubicBezTo>
                  <a:cubicBezTo>
                    <a:pt x="5790" y="6592"/>
                    <a:pt x="5740" y="6266"/>
                    <a:pt x="5740" y="5915"/>
                  </a:cubicBezTo>
                  <a:cubicBezTo>
                    <a:pt x="5715" y="5615"/>
                    <a:pt x="5740" y="5289"/>
                    <a:pt x="5765" y="4963"/>
                  </a:cubicBezTo>
                  <a:cubicBezTo>
                    <a:pt x="5790" y="4813"/>
                    <a:pt x="5790" y="4662"/>
                    <a:pt x="5840" y="4512"/>
                  </a:cubicBezTo>
                  <a:cubicBezTo>
                    <a:pt x="5865" y="4361"/>
                    <a:pt x="5890" y="4236"/>
                    <a:pt x="5916" y="4111"/>
                  </a:cubicBezTo>
                  <a:cubicBezTo>
                    <a:pt x="5941" y="4086"/>
                    <a:pt x="5941" y="4061"/>
                    <a:pt x="5966" y="4061"/>
                  </a:cubicBezTo>
                  <a:cubicBezTo>
                    <a:pt x="5991" y="4061"/>
                    <a:pt x="5991" y="4036"/>
                    <a:pt x="5991" y="4036"/>
                  </a:cubicBezTo>
                  <a:cubicBezTo>
                    <a:pt x="6016" y="4036"/>
                    <a:pt x="6016" y="4061"/>
                    <a:pt x="6041" y="4061"/>
                  </a:cubicBezTo>
                  <a:cubicBezTo>
                    <a:pt x="6066" y="4061"/>
                    <a:pt x="6066" y="4086"/>
                    <a:pt x="6091" y="4111"/>
                  </a:cubicBezTo>
                  <a:cubicBezTo>
                    <a:pt x="6091" y="4136"/>
                    <a:pt x="6091" y="4136"/>
                    <a:pt x="6091" y="4161"/>
                  </a:cubicBezTo>
                  <a:cubicBezTo>
                    <a:pt x="6091" y="4186"/>
                    <a:pt x="6066" y="4211"/>
                    <a:pt x="6066" y="4211"/>
                  </a:cubicBezTo>
                  <a:cubicBezTo>
                    <a:pt x="6066" y="4211"/>
                    <a:pt x="6066" y="4211"/>
                    <a:pt x="6066" y="4186"/>
                  </a:cubicBezTo>
                  <a:cubicBezTo>
                    <a:pt x="5966" y="4662"/>
                    <a:pt x="5916" y="5163"/>
                    <a:pt x="5890" y="5640"/>
                  </a:cubicBezTo>
                  <a:cubicBezTo>
                    <a:pt x="5890" y="6141"/>
                    <a:pt x="5941" y="6667"/>
                    <a:pt x="6066" y="7143"/>
                  </a:cubicBezTo>
                  <a:cubicBezTo>
                    <a:pt x="6066" y="7143"/>
                    <a:pt x="6066" y="7143"/>
                    <a:pt x="6066" y="7118"/>
                  </a:cubicBezTo>
                  <a:cubicBezTo>
                    <a:pt x="6116" y="7344"/>
                    <a:pt x="6191" y="7544"/>
                    <a:pt x="6291" y="7745"/>
                  </a:cubicBezTo>
                  <a:cubicBezTo>
                    <a:pt x="7093" y="7118"/>
                    <a:pt x="7946" y="6517"/>
                    <a:pt x="8798" y="5940"/>
                  </a:cubicBezTo>
                  <a:cubicBezTo>
                    <a:pt x="8622" y="5489"/>
                    <a:pt x="8547" y="4988"/>
                    <a:pt x="8572" y="4512"/>
                  </a:cubicBezTo>
                  <a:cubicBezTo>
                    <a:pt x="8597" y="4261"/>
                    <a:pt x="8622" y="3986"/>
                    <a:pt x="8647" y="3710"/>
                  </a:cubicBezTo>
                  <a:cubicBezTo>
                    <a:pt x="8697" y="3509"/>
                    <a:pt x="8748" y="3284"/>
                    <a:pt x="8823" y="3058"/>
                  </a:cubicBezTo>
                  <a:cubicBezTo>
                    <a:pt x="8823" y="3033"/>
                    <a:pt x="8848" y="3033"/>
                    <a:pt x="8848" y="3008"/>
                  </a:cubicBezTo>
                  <a:lnTo>
                    <a:pt x="8923" y="3008"/>
                  </a:lnTo>
                  <a:cubicBezTo>
                    <a:pt x="8948" y="3033"/>
                    <a:pt x="8973" y="3033"/>
                    <a:pt x="8973" y="3058"/>
                  </a:cubicBezTo>
                  <a:cubicBezTo>
                    <a:pt x="8973" y="3083"/>
                    <a:pt x="8973" y="3108"/>
                    <a:pt x="8973" y="3133"/>
                  </a:cubicBezTo>
                  <a:cubicBezTo>
                    <a:pt x="8973" y="3158"/>
                    <a:pt x="8948" y="3184"/>
                    <a:pt x="8948" y="3209"/>
                  </a:cubicBezTo>
                  <a:lnTo>
                    <a:pt x="8948" y="3234"/>
                  </a:lnTo>
                  <a:cubicBezTo>
                    <a:pt x="8823" y="3683"/>
                    <a:pt x="8748" y="4158"/>
                    <a:pt x="8748" y="4657"/>
                  </a:cubicBezTo>
                  <a:lnTo>
                    <a:pt x="8748" y="4657"/>
                  </a:lnTo>
                  <a:cubicBezTo>
                    <a:pt x="8748" y="4651"/>
                    <a:pt x="8748" y="4644"/>
                    <a:pt x="8748" y="4637"/>
                  </a:cubicBezTo>
                  <a:cubicBezTo>
                    <a:pt x="8748" y="4637"/>
                    <a:pt x="8748" y="4662"/>
                    <a:pt x="8748" y="4662"/>
                  </a:cubicBezTo>
                  <a:cubicBezTo>
                    <a:pt x="8748" y="4661"/>
                    <a:pt x="8748" y="4659"/>
                    <a:pt x="8748" y="4657"/>
                  </a:cubicBezTo>
                  <a:lnTo>
                    <a:pt x="8748" y="4657"/>
                  </a:lnTo>
                  <a:cubicBezTo>
                    <a:pt x="8748" y="4801"/>
                    <a:pt x="8749" y="4945"/>
                    <a:pt x="8773" y="5088"/>
                  </a:cubicBezTo>
                  <a:cubicBezTo>
                    <a:pt x="8773" y="5239"/>
                    <a:pt x="8798" y="5389"/>
                    <a:pt x="8848" y="5514"/>
                  </a:cubicBezTo>
                  <a:cubicBezTo>
                    <a:pt x="8873" y="5615"/>
                    <a:pt x="8898" y="5740"/>
                    <a:pt x="8948" y="5840"/>
                  </a:cubicBezTo>
                  <a:cubicBezTo>
                    <a:pt x="9725" y="5264"/>
                    <a:pt x="10527" y="4712"/>
                    <a:pt x="11304" y="4111"/>
                  </a:cubicBezTo>
                  <a:cubicBezTo>
                    <a:pt x="11254" y="3986"/>
                    <a:pt x="11229" y="3835"/>
                    <a:pt x="11229" y="3710"/>
                  </a:cubicBezTo>
                  <a:cubicBezTo>
                    <a:pt x="11229" y="3534"/>
                    <a:pt x="11204" y="3384"/>
                    <a:pt x="11229" y="3234"/>
                  </a:cubicBezTo>
                  <a:cubicBezTo>
                    <a:pt x="11229" y="2908"/>
                    <a:pt x="11304" y="2582"/>
                    <a:pt x="11429" y="2281"/>
                  </a:cubicBezTo>
                  <a:cubicBezTo>
                    <a:pt x="11429" y="2256"/>
                    <a:pt x="11479" y="2231"/>
                    <a:pt x="11505" y="2231"/>
                  </a:cubicBezTo>
                  <a:lnTo>
                    <a:pt x="11530" y="2231"/>
                  </a:lnTo>
                  <a:cubicBezTo>
                    <a:pt x="11580" y="2256"/>
                    <a:pt x="11605" y="2306"/>
                    <a:pt x="11580" y="2356"/>
                  </a:cubicBezTo>
                  <a:cubicBezTo>
                    <a:pt x="11555" y="2432"/>
                    <a:pt x="11505" y="2532"/>
                    <a:pt x="11479" y="2632"/>
                  </a:cubicBezTo>
                  <a:cubicBezTo>
                    <a:pt x="11479" y="2632"/>
                    <a:pt x="11479" y="2607"/>
                    <a:pt x="11479" y="2607"/>
                  </a:cubicBezTo>
                  <a:cubicBezTo>
                    <a:pt x="11454" y="2732"/>
                    <a:pt x="11429" y="2858"/>
                    <a:pt x="11404" y="2983"/>
                  </a:cubicBezTo>
                  <a:cubicBezTo>
                    <a:pt x="11404" y="3108"/>
                    <a:pt x="11404" y="3234"/>
                    <a:pt x="11379" y="3359"/>
                  </a:cubicBezTo>
                  <a:cubicBezTo>
                    <a:pt x="11379" y="3484"/>
                    <a:pt x="11404" y="3610"/>
                    <a:pt x="11404" y="3735"/>
                  </a:cubicBezTo>
                  <a:cubicBezTo>
                    <a:pt x="11429" y="3810"/>
                    <a:pt x="11429" y="3910"/>
                    <a:pt x="11454" y="3986"/>
                  </a:cubicBezTo>
                  <a:cubicBezTo>
                    <a:pt x="11730" y="3760"/>
                    <a:pt x="12031" y="3534"/>
                    <a:pt x="12307" y="3309"/>
                  </a:cubicBezTo>
                  <a:cubicBezTo>
                    <a:pt x="12332" y="3284"/>
                    <a:pt x="12332" y="3284"/>
                    <a:pt x="12332" y="3284"/>
                  </a:cubicBezTo>
                  <a:cubicBezTo>
                    <a:pt x="12657" y="3008"/>
                    <a:pt x="12958" y="2757"/>
                    <a:pt x="13259" y="2457"/>
                  </a:cubicBezTo>
                  <a:cubicBezTo>
                    <a:pt x="13234" y="2281"/>
                    <a:pt x="13259" y="2106"/>
                    <a:pt x="13309" y="1930"/>
                  </a:cubicBezTo>
                  <a:cubicBezTo>
                    <a:pt x="13334" y="1855"/>
                    <a:pt x="13359" y="1755"/>
                    <a:pt x="13384" y="1680"/>
                  </a:cubicBezTo>
                  <a:cubicBezTo>
                    <a:pt x="13434" y="1605"/>
                    <a:pt x="13459" y="1554"/>
                    <a:pt x="13484" y="1504"/>
                  </a:cubicBezTo>
                  <a:cubicBezTo>
                    <a:pt x="13510" y="1479"/>
                    <a:pt x="13535" y="1454"/>
                    <a:pt x="13560" y="1454"/>
                  </a:cubicBezTo>
                  <a:cubicBezTo>
                    <a:pt x="13585" y="1454"/>
                    <a:pt x="13610" y="1479"/>
                    <a:pt x="13610" y="1479"/>
                  </a:cubicBezTo>
                  <a:cubicBezTo>
                    <a:pt x="13635" y="1504"/>
                    <a:pt x="13635" y="1504"/>
                    <a:pt x="13635" y="1529"/>
                  </a:cubicBezTo>
                  <a:cubicBezTo>
                    <a:pt x="13660" y="1554"/>
                    <a:pt x="13635" y="1579"/>
                    <a:pt x="13635" y="1605"/>
                  </a:cubicBezTo>
                  <a:cubicBezTo>
                    <a:pt x="13635" y="1605"/>
                    <a:pt x="13610" y="1630"/>
                    <a:pt x="13610" y="1630"/>
                  </a:cubicBezTo>
                  <a:cubicBezTo>
                    <a:pt x="13585" y="1705"/>
                    <a:pt x="13535" y="1780"/>
                    <a:pt x="13510" y="1830"/>
                  </a:cubicBezTo>
                  <a:cubicBezTo>
                    <a:pt x="13484" y="1880"/>
                    <a:pt x="13484" y="1955"/>
                    <a:pt x="13459" y="2006"/>
                  </a:cubicBezTo>
                  <a:cubicBezTo>
                    <a:pt x="13459" y="2056"/>
                    <a:pt x="13434" y="2106"/>
                    <a:pt x="13434" y="2156"/>
                  </a:cubicBezTo>
                  <a:cubicBezTo>
                    <a:pt x="13434" y="2206"/>
                    <a:pt x="13409" y="2256"/>
                    <a:pt x="13409" y="2306"/>
                  </a:cubicBezTo>
                  <a:cubicBezTo>
                    <a:pt x="13635" y="2106"/>
                    <a:pt x="13860" y="1880"/>
                    <a:pt x="14086" y="1655"/>
                  </a:cubicBezTo>
                  <a:cubicBezTo>
                    <a:pt x="14562" y="1128"/>
                    <a:pt x="15038" y="577"/>
                    <a:pt x="15464" y="1"/>
                  </a:cubicBezTo>
                  <a:close/>
                </a:path>
              </a:pathLst>
            </a:custGeom>
            <a:solidFill>
              <a:srgbClr val="7382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5" name="Google Shape;9405;p55"/>
            <p:cNvSpPr/>
            <p:nvPr/>
          </p:nvSpPr>
          <p:spPr>
            <a:xfrm>
              <a:off x="2490750" y="2016950"/>
              <a:ext cx="25" cy="650"/>
            </a:xfrm>
            <a:custGeom>
              <a:avLst/>
              <a:gdLst/>
              <a:ahLst/>
              <a:cxnLst/>
              <a:rect l="l" t="t" r="r" b="b"/>
              <a:pathLst>
                <a:path w="1" h="26" extrusionOk="0">
                  <a:moveTo>
                    <a:pt x="0" y="25"/>
                  </a:moveTo>
                  <a:cubicBezTo>
                    <a:pt x="0" y="25"/>
                    <a:pt x="0" y="25"/>
                    <a:pt x="0" y="25"/>
                  </a:cubicBezTo>
                  <a:lnTo>
                    <a:pt x="0" y="25"/>
                  </a:lnTo>
                  <a:cubicBezTo>
                    <a:pt x="0" y="25"/>
                    <a:pt x="0" y="25"/>
                    <a:pt x="0" y="0"/>
                  </a:cubicBezTo>
                  <a:cubicBezTo>
                    <a:pt x="0" y="25"/>
                    <a:pt x="0" y="25"/>
                    <a:pt x="0" y="25"/>
                  </a:cubicBezTo>
                  <a:close/>
                </a:path>
              </a:pathLst>
            </a:custGeom>
            <a:solidFill>
              <a:srgbClr val="7382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6" name="Google Shape;9406;p55"/>
            <p:cNvSpPr/>
            <p:nvPr/>
          </p:nvSpPr>
          <p:spPr>
            <a:xfrm>
              <a:off x="2713175" y="187220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7382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7" name="Google Shape;9407;p55"/>
            <p:cNvSpPr/>
            <p:nvPr/>
          </p:nvSpPr>
          <p:spPr>
            <a:xfrm>
              <a:off x="2414925" y="1791375"/>
              <a:ext cx="381600" cy="384750"/>
            </a:xfrm>
            <a:custGeom>
              <a:avLst/>
              <a:gdLst/>
              <a:ahLst/>
              <a:cxnLst/>
              <a:rect l="l" t="t" r="r" b="b"/>
              <a:pathLst>
                <a:path w="15264" h="15390" extrusionOk="0">
                  <a:moveTo>
                    <a:pt x="15214" y="1"/>
                  </a:moveTo>
                  <a:cubicBezTo>
                    <a:pt x="14838" y="552"/>
                    <a:pt x="14412" y="1078"/>
                    <a:pt x="13936" y="1555"/>
                  </a:cubicBezTo>
                  <a:cubicBezTo>
                    <a:pt x="14036" y="1580"/>
                    <a:pt x="14111" y="1580"/>
                    <a:pt x="14186" y="1580"/>
                  </a:cubicBezTo>
                  <a:cubicBezTo>
                    <a:pt x="14236" y="1580"/>
                    <a:pt x="14312" y="1580"/>
                    <a:pt x="14362" y="1555"/>
                  </a:cubicBezTo>
                  <a:lnTo>
                    <a:pt x="14337" y="1555"/>
                  </a:lnTo>
                  <a:cubicBezTo>
                    <a:pt x="14437" y="1555"/>
                    <a:pt x="14537" y="1529"/>
                    <a:pt x="14637" y="1504"/>
                  </a:cubicBezTo>
                  <a:lnTo>
                    <a:pt x="14662" y="1504"/>
                  </a:lnTo>
                  <a:cubicBezTo>
                    <a:pt x="14713" y="1504"/>
                    <a:pt x="14738" y="1529"/>
                    <a:pt x="14763" y="1580"/>
                  </a:cubicBezTo>
                  <a:cubicBezTo>
                    <a:pt x="14763" y="1630"/>
                    <a:pt x="14738" y="1680"/>
                    <a:pt x="14687" y="1680"/>
                  </a:cubicBezTo>
                  <a:cubicBezTo>
                    <a:pt x="14612" y="1705"/>
                    <a:pt x="14537" y="1705"/>
                    <a:pt x="14437" y="1730"/>
                  </a:cubicBezTo>
                  <a:cubicBezTo>
                    <a:pt x="14387" y="1730"/>
                    <a:pt x="14312" y="1755"/>
                    <a:pt x="14236" y="1755"/>
                  </a:cubicBezTo>
                  <a:lnTo>
                    <a:pt x="13986" y="1755"/>
                  </a:lnTo>
                  <a:cubicBezTo>
                    <a:pt x="13936" y="1730"/>
                    <a:pt x="13885" y="1730"/>
                    <a:pt x="13835" y="1730"/>
                  </a:cubicBezTo>
                  <a:cubicBezTo>
                    <a:pt x="13835" y="1705"/>
                    <a:pt x="13835" y="1705"/>
                    <a:pt x="13810" y="1705"/>
                  </a:cubicBezTo>
                  <a:cubicBezTo>
                    <a:pt x="13760" y="1755"/>
                    <a:pt x="13735" y="1805"/>
                    <a:pt x="13685" y="1855"/>
                  </a:cubicBezTo>
                  <a:cubicBezTo>
                    <a:pt x="13184" y="2357"/>
                    <a:pt x="12657" y="2833"/>
                    <a:pt x="12131" y="3284"/>
                  </a:cubicBezTo>
                  <a:cubicBezTo>
                    <a:pt x="12181" y="3309"/>
                    <a:pt x="12231" y="3309"/>
                    <a:pt x="12281" y="3334"/>
                  </a:cubicBezTo>
                  <a:cubicBezTo>
                    <a:pt x="12382" y="3359"/>
                    <a:pt x="12457" y="3359"/>
                    <a:pt x="12532" y="3384"/>
                  </a:cubicBezTo>
                  <a:cubicBezTo>
                    <a:pt x="12657" y="3409"/>
                    <a:pt x="12808" y="3409"/>
                    <a:pt x="12933" y="3409"/>
                  </a:cubicBezTo>
                  <a:cubicBezTo>
                    <a:pt x="13058" y="3409"/>
                    <a:pt x="13159" y="3409"/>
                    <a:pt x="13284" y="3384"/>
                  </a:cubicBezTo>
                  <a:lnTo>
                    <a:pt x="13309" y="3384"/>
                  </a:lnTo>
                  <a:cubicBezTo>
                    <a:pt x="13434" y="3384"/>
                    <a:pt x="13560" y="3359"/>
                    <a:pt x="13710" y="3309"/>
                  </a:cubicBezTo>
                  <a:cubicBezTo>
                    <a:pt x="13735" y="3309"/>
                    <a:pt x="13785" y="3334"/>
                    <a:pt x="13810" y="3384"/>
                  </a:cubicBezTo>
                  <a:cubicBezTo>
                    <a:pt x="13810" y="3434"/>
                    <a:pt x="13785" y="3459"/>
                    <a:pt x="13735" y="3484"/>
                  </a:cubicBezTo>
                  <a:cubicBezTo>
                    <a:pt x="13459" y="3560"/>
                    <a:pt x="13159" y="3585"/>
                    <a:pt x="12858" y="3585"/>
                  </a:cubicBezTo>
                  <a:cubicBezTo>
                    <a:pt x="12708" y="3585"/>
                    <a:pt x="12557" y="3560"/>
                    <a:pt x="12432" y="3535"/>
                  </a:cubicBezTo>
                  <a:cubicBezTo>
                    <a:pt x="12281" y="3509"/>
                    <a:pt x="12156" y="3484"/>
                    <a:pt x="12006" y="3434"/>
                  </a:cubicBezTo>
                  <a:cubicBezTo>
                    <a:pt x="12006" y="3434"/>
                    <a:pt x="11981" y="3409"/>
                    <a:pt x="11981" y="3409"/>
                  </a:cubicBezTo>
                  <a:cubicBezTo>
                    <a:pt x="11855" y="3509"/>
                    <a:pt x="11730" y="3610"/>
                    <a:pt x="11605" y="3710"/>
                  </a:cubicBezTo>
                  <a:cubicBezTo>
                    <a:pt x="11429" y="3860"/>
                    <a:pt x="11254" y="4011"/>
                    <a:pt x="11078" y="4136"/>
                  </a:cubicBezTo>
                  <a:cubicBezTo>
                    <a:pt x="11053" y="4161"/>
                    <a:pt x="11053" y="4186"/>
                    <a:pt x="11028" y="4186"/>
                  </a:cubicBezTo>
                  <a:cubicBezTo>
                    <a:pt x="10577" y="4537"/>
                    <a:pt x="10126" y="4863"/>
                    <a:pt x="9675" y="5189"/>
                  </a:cubicBezTo>
                  <a:cubicBezTo>
                    <a:pt x="9750" y="5239"/>
                    <a:pt x="9825" y="5289"/>
                    <a:pt x="9901" y="5339"/>
                  </a:cubicBezTo>
                  <a:cubicBezTo>
                    <a:pt x="9976" y="5389"/>
                    <a:pt x="10026" y="5414"/>
                    <a:pt x="10101" y="5439"/>
                  </a:cubicBezTo>
                  <a:cubicBezTo>
                    <a:pt x="10276" y="5514"/>
                    <a:pt x="10427" y="5590"/>
                    <a:pt x="10602" y="5640"/>
                  </a:cubicBezTo>
                  <a:cubicBezTo>
                    <a:pt x="10753" y="5665"/>
                    <a:pt x="10903" y="5690"/>
                    <a:pt x="11053" y="5715"/>
                  </a:cubicBezTo>
                  <a:cubicBezTo>
                    <a:pt x="11053" y="5715"/>
                    <a:pt x="11078" y="5740"/>
                    <a:pt x="11078" y="5740"/>
                  </a:cubicBezTo>
                  <a:cubicBezTo>
                    <a:pt x="11404" y="5765"/>
                    <a:pt x="11730" y="5790"/>
                    <a:pt x="12056" y="5790"/>
                  </a:cubicBezTo>
                  <a:cubicBezTo>
                    <a:pt x="12106" y="5790"/>
                    <a:pt x="12131" y="5840"/>
                    <a:pt x="12131" y="5890"/>
                  </a:cubicBezTo>
                  <a:cubicBezTo>
                    <a:pt x="12131" y="5941"/>
                    <a:pt x="12106" y="5966"/>
                    <a:pt x="12056" y="5966"/>
                  </a:cubicBezTo>
                  <a:cubicBezTo>
                    <a:pt x="11830" y="5966"/>
                    <a:pt x="11605" y="5966"/>
                    <a:pt x="11379" y="5941"/>
                  </a:cubicBezTo>
                  <a:cubicBezTo>
                    <a:pt x="11154" y="5915"/>
                    <a:pt x="10928" y="5890"/>
                    <a:pt x="10703" y="5840"/>
                  </a:cubicBezTo>
                  <a:cubicBezTo>
                    <a:pt x="10602" y="5815"/>
                    <a:pt x="10477" y="5765"/>
                    <a:pt x="10352" y="5740"/>
                  </a:cubicBezTo>
                  <a:cubicBezTo>
                    <a:pt x="10251" y="5690"/>
                    <a:pt x="10151" y="5665"/>
                    <a:pt x="10051" y="5615"/>
                  </a:cubicBezTo>
                  <a:cubicBezTo>
                    <a:pt x="9875" y="5540"/>
                    <a:pt x="9700" y="5439"/>
                    <a:pt x="9550" y="5314"/>
                  </a:cubicBezTo>
                  <a:cubicBezTo>
                    <a:pt x="9550" y="5314"/>
                    <a:pt x="9525" y="5289"/>
                    <a:pt x="9525" y="5289"/>
                  </a:cubicBezTo>
                  <a:cubicBezTo>
                    <a:pt x="8748" y="5865"/>
                    <a:pt x="7946" y="6392"/>
                    <a:pt x="7169" y="6968"/>
                  </a:cubicBezTo>
                  <a:cubicBezTo>
                    <a:pt x="7194" y="6993"/>
                    <a:pt x="7219" y="7018"/>
                    <a:pt x="7244" y="7043"/>
                  </a:cubicBezTo>
                  <a:cubicBezTo>
                    <a:pt x="7369" y="7144"/>
                    <a:pt x="7520" y="7244"/>
                    <a:pt x="7670" y="7319"/>
                  </a:cubicBezTo>
                  <a:cubicBezTo>
                    <a:pt x="7795" y="7394"/>
                    <a:pt x="7921" y="7469"/>
                    <a:pt x="8046" y="7520"/>
                  </a:cubicBezTo>
                  <a:cubicBezTo>
                    <a:pt x="8497" y="7720"/>
                    <a:pt x="8998" y="7870"/>
                    <a:pt x="9474" y="7946"/>
                  </a:cubicBezTo>
                  <a:lnTo>
                    <a:pt x="9449" y="7946"/>
                  </a:lnTo>
                  <a:cubicBezTo>
                    <a:pt x="9670" y="7982"/>
                    <a:pt x="9890" y="8006"/>
                    <a:pt x="10110" y="8006"/>
                  </a:cubicBezTo>
                  <a:cubicBezTo>
                    <a:pt x="10190" y="8006"/>
                    <a:pt x="10271" y="8002"/>
                    <a:pt x="10352" y="7996"/>
                  </a:cubicBezTo>
                  <a:cubicBezTo>
                    <a:pt x="10402" y="7996"/>
                    <a:pt x="10427" y="8046"/>
                    <a:pt x="10427" y="8096"/>
                  </a:cubicBezTo>
                  <a:cubicBezTo>
                    <a:pt x="10427" y="8146"/>
                    <a:pt x="10402" y="8171"/>
                    <a:pt x="10352" y="8171"/>
                  </a:cubicBezTo>
                  <a:cubicBezTo>
                    <a:pt x="10271" y="8178"/>
                    <a:pt x="10190" y="8181"/>
                    <a:pt x="10110" y="8181"/>
                  </a:cubicBezTo>
                  <a:cubicBezTo>
                    <a:pt x="9890" y="8181"/>
                    <a:pt x="9670" y="8158"/>
                    <a:pt x="9449" y="8121"/>
                  </a:cubicBezTo>
                  <a:cubicBezTo>
                    <a:pt x="9149" y="8071"/>
                    <a:pt x="8848" y="7996"/>
                    <a:pt x="8547" y="7895"/>
                  </a:cubicBezTo>
                  <a:cubicBezTo>
                    <a:pt x="8246" y="7795"/>
                    <a:pt x="7971" y="7695"/>
                    <a:pt x="7695" y="7545"/>
                  </a:cubicBezTo>
                  <a:cubicBezTo>
                    <a:pt x="7570" y="7469"/>
                    <a:pt x="7444" y="7394"/>
                    <a:pt x="7319" y="7294"/>
                  </a:cubicBezTo>
                  <a:cubicBezTo>
                    <a:pt x="7219" y="7219"/>
                    <a:pt x="7119" y="7144"/>
                    <a:pt x="7018" y="7068"/>
                  </a:cubicBezTo>
                  <a:cubicBezTo>
                    <a:pt x="6266" y="7595"/>
                    <a:pt x="5515" y="8146"/>
                    <a:pt x="4813" y="8748"/>
                  </a:cubicBezTo>
                  <a:cubicBezTo>
                    <a:pt x="4863" y="8798"/>
                    <a:pt x="4938" y="8873"/>
                    <a:pt x="5013" y="8923"/>
                  </a:cubicBezTo>
                  <a:cubicBezTo>
                    <a:pt x="5164" y="9048"/>
                    <a:pt x="5314" y="9174"/>
                    <a:pt x="5489" y="9249"/>
                  </a:cubicBezTo>
                  <a:cubicBezTo>
                    <a:pt x="5640" y="9374"/>
                    <a:pt x="5815" y="9449"/>
                    <a:pt x="6016" y="9525"/>
                  </a:cubicBezTo>
                  <a:cubicBezTo>
                    <a:pt x="6617" y="9800"/>
                    <a:pt x="7244" y="9976"/>
                    <a:pt x="7870" y="10076"/>
                  </a:cubicBezTo>
                  <a:cubicBezTo>
                    <a:pt x="8121" y="10101"/>
                    <a:pt x="8372" y="10151"/>
                    <a:pt x="8647" y="10151"/>
                  </a:cubicBezTo>
                  <a:cubicBezTo>
                    <a:pt x="8697" y="10151"/>
                    <a:pt x="8723" y="10201"/>
                    <a:pt x="8723" y="10251"/>
                  </a:cubicBezTo>
                  <a:cubicBezTo>
                    <a:pt x="8723" y="10301"/>
                    <a:pt x="8672" y="10327"/>
                    <a:pt x="8647" y="10327"/>
                  </a:cubicBezTo>
                  <a:cubicBezTo>
                    <a:pt x="8296" y="10301"/>
                    <a:pt x="7946" y="10251"/>
                    <a:pt x="7595" y="10201"/>
                  </a:cubicBezTo>
                  <a:cubicBezTo>
                    <a:pt x="7219" y="10126"/>
                    <a:pt x="6868" y="10026"/>
                    <a:pt x="6517" y="9926"/>
                  </a:cubicBezTo>
                  <a:cubicBezTo>
                    <a:pt x="5840" y="9675"/>
                    <a:pt x="5189" y="9349"/>
                    <a:pt x="4662" y="8848"/>
                  </a:cubicBezTo>
                  <a:lnTo>
                    <a:pt x="4562" y="8948"/>
                  </a:lnTo>
                  <a:cubicBezTo>
                    <a:pt x="3961" y="9449"/>
                    <a:pt x="3384" y="9976"/>
                    <a:pt x="2858" y="10552"/>
                  </a:cubicBezTo>
                  <a:cubicBezTo>
                    <a:pt x="2783" y="10602"/>
                    <a:pt x="2733" y="10652"/>
                    <a:pt x="2682" y="10728"/>
                  </a:cubicBezTo>
                  <a:lnTo>
                    <a:pt x="2707" y="10728"/>
                  </a:lnTo>
                  <a:cubicBezTo>
                    <a:pt x="2783" y="10828"/>
                    <a:pt x="2883" y="10928"/>
                    <a:pt x="3008" y="11028"/>
                  </a:cubicBezTo>
                  <a:cubicBezTo>
                    <a:pt x="3008" y="11028"/>
                    <a:pt x="3008" y="11003"/>
                    <a:pt x="3008" y="11003"/>
                  </a:cubicBezTo>
                  <a:cubicBezTo>
                    <a:pt x="3159" y="11129"/>
                    <a:pt x="3309" y="11254"/>
                    <a:pt x="3484" y="11354"/>
                  </a:cubicBezTo>
                  <a:cubicBezTo>
                    <a:pt x="3660" y="11454"/>
                    <a:pt x="3835" y="11530"/>
                    <a:pt x="4011" y="11630"/>
                  </a:cubicBezTo>
                  <a:lnTo>
                    <a:pt x="3986" y="11630"/>
                  </a:lnTo>
                  <a:cubicBezTo>
                    <a:pt x="4562" y="11880"/>
                    <a:pt x="5189" y="12056"/>
                    <a:pt x="5790" y="12156"/>
                  </a:cubicBezTo>
                  <a:lnTo>
                    <a:pt x="5765" y="12156"/>
                  </a:lnTo>
                  <a:cubicBezTo>
                    <a:pt x="5991" y="12181"/>
                    <a:pt x="6216" y="12206"/>
                    <a:pt x="6417" y="12206"/>
                  </a:cubicBezTo>
                  <a:cubicBezTo>
                    <a:pt x="6467" y="12206"/>
                    <a:pt x="6517" y="12256"/>
                    <a:pt x="6517" y="12306"/>
                  </a:cubicBezTo>
                  <a:cubicBezTo>
                    <a:pt x="6517" y="12357"/>
                    <a:pt x="6467" y="12382"/>
                    <a:pt x="6417" y="12382"/>
                  </a:cubicBezTo>
                  <a:cubicBezTo>
                    <a:pt x="6091" y="12382"/>
                    <a:pt x="5740" y="12332"/>
                    <a:pt x="5414" y="12256"/>
                  </a:cubicBezTo>
                  <a:cubicBezTo>
                    <a:pt x="5038" y="12181"/>
                    <a:pt x="4687" y="12081"/>
                    <a:pt x="4337" y="11931"/>
                  </a:cubicBezTo>
                  <a:cubicBezTo>
                    <a:pt x="3685" y="11705"/>
                    <a:pt x="3058" y="11354"/>
                    <a:pt x="2582" y="10853"/>
                  </a:cubicBezTo>
                  <a:lnTo>
                    <a:pt x="2557" y="10853"/>
                  </a:lnTo>
                  <a:cubicBezTo>
                    <a:pt x="2131" y="11329"/>
                    <a:pt x="1730" y="11830"/>
                    <a:pt x="1354" y="12357"/>
                  </a:cubicBezTo>
                  <a:cubicBezTo>
                    <a:pt x="1329" y="12407"/>
                    <a:pt x="1279" y="12482"/>
                    <a:pt x="1254" y="12532"/>
                  </a:cubicBezTo>
                  <a:cubicBezTo>
                    <a:pt x="1254" y="12532"/>
                    <a:pt x="1279" y="12532"/>
                    <a:pt x="1279" y="12557"/>
                  </a:cubicBezTo>
                  <a:cubicBezTo>
                    <a:pt x="1329" y="12632"/>
                    <a:pt x="1379" y="12682"/>
                    <a:pt x="1454" y="12758"/>
                  </a:cubicBezTo>
                  <a:cubicBezTo>
                    <a:pt x="1504" y="12808"/>
                    <a:pt x="1555" y="12858"/>
                    <a:pt x="1630" y="12908"/>
                  </a:cubicBezTo>
                  <a:cubicBezTo>
                    <a:pt x="1730" y="13008"/>
                    <a:pt x="1855" y="13083"/>
                    <a:pt x="1956" y="13159"/>
                  </a:cubicBezTo>
                  <a:cubicBezTo>
                    <a:pt x="2081" y="13209"/>
                    <a:pt x="2181" y="13259"/>
                    <a:pt x="2306" y="13309"/>
                  </a:cubicBezTo>
                  <a:lnTo>
                    <a:pt x="2281" y="13309"/>
                  </a:lnTo>
                  <a:cubicBezTo>
                    <a:pt x="2557" y="13434"/>
                    <a:pt x="2833" y="13510"/>
                    <a:pt x="3108" y="13610"/>
                  </a:cubicBezTo>
                  <a:cubicBezTo>
                    <a:pt x="3159" y="13610"/>
                    <a:pt x="3184" y="13660"/>
                    <a:pt x="3184" y="13710"/>
                  </a:cubicBezTo>
                  <a:cubicBezTo>
                    <a:pt x="3165" y="13747"/>
                    <a:pt x="3134" y="13770"/>
                    <a:pt x="3098" y="13770"/>
                  </a:cubicBezTo>
                  <a:cubicBezTo>
                    <a:pt x="3085" y="13770"/>
                    <a:pt x="3072" y="13767"/>
                    <a:pt x="3058" y="13760"/>
                  </a:cubicBezTo>
                  <a:cubicBezTo>
                    <a:pt x="2883" y="13710"/>
                    <a:pt x="2707" y="13660"/>
                    <a:pt x="2532" y="13585"/>
                  </a:cubicBezTo>
                  <a:cubicBezTo>
                    <a:pt x="2357" y="13535"/>
                    <a:pt x="2181" y="13459"/>
                    <a:pt x="2006" y="13359"/>
                  </a:cubicBezTo>
                  <a:cubicBezTo>
                    <a:pt x="1931" y="13309"/>
                    <a:pt x="1830" y="13259"/>
                    <a:pt x="1730" y="13209"/>
                  </a:cubicBezTo>
                  <a:cubicBezTo>
                    <a:pt x="1680" y="13159"/>
                    <a:pt x="1605" y="13109"/>
                    <a:pt x="1530" y="13058"/>
                  </a:cubicBezTo>
                  <a:cubicBezTo>
                    <a:pt x="1379" y="12933"/>
                    <a:pt x="1254" y="12808"/>
                    <a:pt x="1154" y="12682"/>
                  </a:cubicBezTo>
                  <a:cubicBezTo>
                    <a:pt x="928" y="13033"/>
                    <a:pt x="702" y="13384"/>
                    <a:pt x="502" y="13760"/>
                  </a:cubicBezTo>
                  <a:cubicBezTo>
                    <a:pt x="327" y="14136"/>
                    <a:pt x="151" y="14487"/>
                    <a:pt x="1" y="14863"/>
                  </a:cubicBezTo>
                  <a:lnTo>
                    <a:pt x="26" y="14913"/>
                  </a:lnTo>
                  <a:lnTo>
                    <a:pt x="51" y="15013"/>
                  </a:lnTo>
                  <a:cubicBezTo>
                    <a:pt x="51" y="15063"/>
                    <a:pt x="76" y="15088"/>
                    <a:pt x="126" y="15114"/>
                  </a:cubicBezTo>
                  <a:cubicBezTo>
                    <a:pt x="151" y="15139"/>
                    <a:pt x="176" y="15139"/>
                    <a:pt x="201" y="15139"/>
                  </a:cubicBezTo>
                  <a:cubicBezTo>
                    <a:pt x="276" y="15139"/>
                    <a:pt x="327" y="15114"/>
                    <a:pt x="352" y="15088"/>
                  </a:cubicBezTo>
                  <a:cubicBezTo>
                    <a:pt x="577" y="15214"/>
                    <a:pt x="853" y="15289"/>
                    <a:pt x="1179" y="15339"/>
                  </a:cubicBezTo>
                  <a:cubicBezTo>
                    <a:pt x="1329" y="15364"/>
                    <a:pt x="1479" y="15389"/>
                    <a:pt x="1655" y="15389"/>
                  </a:cubicBezTo>
                  <a:cubicBezTo>
                    <a:pt x="1830" y="15389"/>
                    <a:pt x="1981" y="15364"/>
                    <a:pt x="2181" y="15339"/>
                  </a:cubicBezTo>
                  <a:cubicBezTo>
                    <a:pt x="2507" y="15314"/>
                    <a:pt x="2858" y="15264"/>
                    <a:pt x="3259" y="15139"/>
                  </a:cubicBezTo>
                  <a:cubicBezTo>
                    <a:pt x="3835" y="14988"/>
                    <a:pt x="4462" y="14763"/>
                    <a:pt x="5239" y="14437"/>
                  </a:cubicBezTo>
                  <a:cubicBezTo>
                    <a:pt x="5515" y="14312"/>
                    <a:pt x="5765" y="14186"/>
                    <a:pt x="6041" y="14061"/>
                  </a:cubicBezTo>
                  <a:cubicBezTo>
                    <a:pt x="6467" y="13860"/>
                    <a:pt x="6868" y="13635"/>
                    <a:pt x="7319" y="13359"/>
                  </a:cubicBezTo>
                  <a:cubicBezTo>
                    <a:pt x="8146" y="12858"/>
                    <a:pt x="8948" y="12256"/>
                    <a:pt x="9725" y="11580"/>
                  </a:cubicBezTo>
                  <a:cubicBezTo>
                    <a:pt x="10477" y="10928"/>
                    <a:pt x="11154" y="10201"/>
                    <a:pt x="11755" y="9449"/>
                  </a:cubicBezTo>
                  <a:cubicBezTo>
                    <a:pt x="12031" y="9098"/>
                    <a:pt x="12281" y="8748"/>
                    <a:pt x="12507" y="8372"/>
                  </a:cubicBezTo>
                  <a:cubicBezTo>
                    <a:pt x="12708" y="8096"/>
                    <a:pt x="12883" y="7770"/>
                    <a:pt x="13109" y="7344"/>
                  </a:cubicBezTo>
                  <a:cubicBezTo>
                    <a:pt x="13484" y="6617"/>
                    <a:pt x="13835" y="5840"/>
                    <a:pt x="14161" y="4938"/>
                  </a:cubicBezTo>
                  <a:cubicBezTo>
                    <a:pt x="14462" y="4111"/>
                    <a:pt x="14713" y="3259"/>
                    <a:pt x="14913" y="2432"/>
                  </a:cubicBezTo>
                  <a:cubicBezTo>
                    <a:pt x="15114" y="1555"/>
                    <a:pt x="15239" y="828"/>
                    <a:pt x="15264" y="126"/>
                  </a:cubicBezTo>
                  <a:cubicBezTo>
                    <a:pt x="15264" y="76"/>
                    <a:pt x="15239" y="51"/>
                    <a:pt x="15214" y="1"/>
                  </a:cubicBezTo>
                  <a:close/>
                </a:path>
              </a:pathLst>
            </a:custGeom>
            <a:solidFill>
              <a:srgbClr val="7382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8" name="Google Shape;9408;p55"/>
            <p:cNvSpPr/>
            <p:nvPr/>
          </p:nvSpPr>
          <p:spPr>
            <a:xfrm>
              <a:off x="2691250" y="1934225"/>
              <a:ext cx="650" cy="675"/>
            </a:xfrm>
            <a:custGeom>
              <a:avLst/>
              <a:gdLst/>
              <a:ahLst/>
              <a:cxnLst/>
              <a:rect l="l" t="t" r="r" b="b"/>
              <a:pathLst>
                <a:path w="26" h="27" extrusionOk="0">
                  <a:moveTo>
                    <a:pt x="25" y="26"/>
                  </a:moveTo>
                  <a:cubicBezTo>
                    <a:pt x="0" y="26"/>
                    <a:pt x="0" y="26"/>
                    <a:pt x="0" y="1"/>
                  </a:cubicBezTo>
                  <a:lnTo>
                    <a:pt x="0" y="1"/>
                  </a:lnTo>
                  <a:cubicBezTo>
                    <a:pt x="0" y="26"/>
                    <a:pt x="0" y="26"/>
                    <a:pt x="25" y="26"/>
                  </a:cubicBezTo>
                  <a:close/>
                </a:path>
              </a:pathLst>
            </a:custGeom>
            <a:solidFill>
              <a:srgbClr val="7382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9" name="Google Shape;9409;p55"/>
            <p:cNvSpPr/>
            <p:nvPr/>
          </p:nvSpPr>
          <p:spPr>
            <a:xfrm>
              <a:off x="2691875" y="1934875"/>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7382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0" name="Google Shape;9410;p55"/>
            <p:cNvSpPr/>
            <p:nvPr/>
          </p:nvSpPr>
          <p:spPr>
            <a:xfrm>
              <a:off x="2747000" y="1875975"/>
              <a:ext cx="675" cy="25"/>
            </a:xfrm>
            <a:custGeom>
              <a:avLst/>
              <a:gdLst/>
              <a:ahLst/>
              <a:cxnLst/>
              <a:rect l="l" t="t" r="r" b="b"/>
              <a:pathLst>
                <a:path w="27" h="1" extrusionOk="0">
                  <a:moveTo>
                    <a:pt x="1" y="0"/>
                  </a:moveTo>
                  <a:lnTo>
                    <a:pt x="1" y="0"/>
                  </a:lnTo>
                  <a:cubicBezTo>
                    <a:pt x="1" y="0"/>
                    <a:pt x="26" y="0"/>
                    <a:pt x="26" y="0"/>
                  </a:cubicBezTo>
                  <a:close/>
                </a:path>
              </a:pathLst>
            </a:custGeom>
            <a:solidFill>
              <a:srgbClr val="7382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1" name="Google Shape;9411;p55"/>
            <p:cNvSpPr/>
            <p:nvPr/>
          </p:nvSpPr>
          <p:spPr>
            <a:xfrm>
              <a:off x="2317175" y="1858425"/>
              <a:ext cx="150400" cy="301400"/>
            </a:xfrm>
            <a:custGeom>
              <a:avLst/>
              <a:gdLst/>
              <a:ahLst/>
              <a:cxnLst/>
              <a:rect l="l" t="t" r="r" b="b"/>
              <a:pathLst>
                <a:path w="6016" h="12056" extrusionOk="0">
                  <a:moveTo>
                    <a:pt x="4011" y="0"/>
                  </a:moveTo>
                  <a:cubicBezTo>
                    <a:pt x="3886" y="0"/>
                    <a:pt x="3735" y="25"/>
                    <a:pt x="3585" y="51"/>
                  </a:cubicBezTo>
                  <a:cubicBezTo>
                    <a:pt x="3359" y="76"/>
                    <a:pt x="3159" y="126"/>
                    <a:pt x="2908" y="226"/>
                  </a:cubicBezTo>
                  <a:cubicBezTo>
                    <a:pt x="2632" y="326"/>
                    <a:pt x="2382" y="452"/>
                    <a:pt x="2106" y="577"/>
                  </a:cubicBezTo>
                  <a:cubicBezTo>
                    <a:pt x="1856" y="727"/>
                    <a:pt x="1630" y="903"/>
                    <a:pt x="1379" y="1103"/>
                  </a:cubicBezTo>
                  <a:cubicBezTo>
                    <a:pt x="1204" y="1279"/>
                    <a:pt x="1003" y="1504"/>
                    <a:pt x="828" y="1755"/>
                  </a:cubicBezTo>
                  <a:cubicBezTo>
                    <a:pt x="527" y="2181"/>
                    <a:pt x="302" y="2732"/>
                    <a:pt x="151" y="3334"/>
                  </a:cubicBezTo>
                  <a:cubicBezTo>
                    <a:pt x="26" y="3885"/>
                    <a:pt x="1" y="4512"/>
                    <a:pt x="26" y="5163"/>
                  </a:cubicBezTo>
                  <a:cubicBezTo>
                    <a:pt x="51" y="5790"/>
                    <a:pt x="176" y="6442"/>
                    <a:pt x="352" y="7093"/>
                  </a:cubicBezTo>
                  <a:cubicBezTo>
                    <a:pt x="477" y="7569"/>
                    <a:pt x="653" y="8071"/>
                    <a:pt x="878" y="8597"/>
                  </a:cubicBezTo>
                  <a:cubicBezTo>
                    <a:pt x="1104" y="9073"/>
                    <a:pt x="1329" y="9524"/>
                    <a:pt x="1605" y="9950"/>
                  </a:cubicBezTo>
                  <a:cubicBezTo>
                    <a:pt x="1881" y="10376"/>
                    <a:pt x="2181" y="10752"/>
                    <a:pt x="2507" y="11103"/>
                  </a:cubicBezTo>
                  <a:cubicBezTo>
                    <a:pt x="2658" y="11254"/>
                    <a:pt x="2833" y="11404"/>
                    <a:pt x="2983" y="11554"/>
                  </a:cubicBezTo>
                  <a:cubicBezTo>
                    <a:pt x="3034" y="11630"/>
                    <a:pt x="3109" y="11705"/>
                    <a:pt x="3184" y="11780"/>
                  </a:cubicBezTo>
                  <a:cubicBezTo>
                    <a:pt x="3234" y="11830"/>
                    <a:pt x="3309" y="11880"/>
                    <a:pt x="3384" y="11955"/>
                  </a:cubicBezTo>
                  <a:cubicBezTo>
                    <a:pt x="3435" y="11980"/>
                    <a:pt x="3485" y="12005"/>
                    <a:pt x="3585" y="12031"/>
                  </a:cubicBezTo>
                  <a:cubicBezTo>
                    <a:pt x="3610" y="12056"/>
                    <a:pt x="3660" y="12056"/>
                    <a:pt x="3685" y="12056"/>
                  </a:cubicBezTo>
                  <a:cubicBezTo>
                    <a:pt x="3710" y="12056"/>
                    <a:pt x="3760" y="12056"/>
                    <a:pt x="3810" y="12031"/>
                  </a:cubicBezTo>
                  <a:cubicBezTo>
                    <a:pt x="3861" y="12031"/>
                    <a:pt x="3911" y="12005"/>
                    <a:pt x="3961" y="11955"/>
                  </a:cubicBezTo>
                  <a:cubicBezTo>
                    <a:pt x="4036" y="11930"/>
                    <a:pt x="4086" y="11880"/>
                    <a:pt x="4111" y="11830"/>
                  </a:cubicBezTo>
                  <a:cubicBezTo>
                    <a:pt x="4211" y="11705"/>
                    <a:pt x="4287" y="11579"/>
                    <a:pt x="4337" y="11429"/>
                  </a:cubicBezTo>
                  <a:cubicBezTo>
                    <a:pt x="4462" y="11203"/>
                    <a:pt x="4537" y="10978"/>
                    <a:pt x="4587" y="10828"/>
                  </a:cubicBezTo>
                  <a:cubicBezTo>
                    <a:pt x="4638" y="10677"/>
                    <a:pt x="4688" y="10502"/>
                    <a:pt x="4738" y="10351"/>
                  </a:cubicBezTo>
                  <a:cubicBezTo>
                    <a:pt x="5013" y="9574"/>
                    <a:pt x="5239" y="8722"/>
                    <a:pt x="5440" y="7770"/>
                  </a:cubicBezTo>
                  <a:cubicBezTo>
                    <a:pt x="5715" y="6617"/>
                    <a:pt x="5866" y="5589"/>
                    <a:pt x="5966" y="4612"/>
                  </a:cubicBezTo>
                  <a:cubicBezTo>
                    <a:pt x="6016" y="4061"/>
                    <a:pt x="6016" y="3584"/>
                    <a:pt x="6016" y="3108"/>
                  </a:cubicBezTo>
                  <a:cubicBezTo>
                    <a:pt x="5991" y="2632"/>
                    <a:pt x="5941" y="2181"/>
                    <a:pt x="5866" y="1780"/>
                  </a:cubicBezTo>
                  <a:cubicBezTo>
                    <a:pt x="5765" y="1379"/>
                    <a:pt x="5615" y="1053"/>
                    <a:pt x="5440" y="777"/>
                  </a:cubicBezTo>
                  <a:cubicBezTo>
                    <a:pt x="5339" y="627"/>
                    <a:pt x="5239" y="502"/>
                    <a:pt x="5114" y="401"/>
                  </a:cubicBezTo>
                  <a:cubicBezTo>
                    <a:pt x="4988" y="276"/>
                    <a:pt x="4838" y="201"/>
                    <a:pt x="4688" y="126"/>
                  </a:cubicBezTo>
                  <a:cubicBezTo>
                    <a:pt x="4487" y="51"/>
                    <a:pt x="4262" y="0"/>
                    <a:pt x="4011" y="0"/>
                  </a:cubicBezTo>
                  <a:close/>
                </a:path>
              </a:pathLst>
            </a:custGeom>
            <a:solidFill>
              <a:srgbClr val="A379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2" name="Google Shape;9412;p55"/>
            <p:cNvSpPr/>
            <p:nvPr/>
          </p:nvSpPr>
          <p:spPr>
            <a:xfrm>
              <a:off x="2317175" y="1858425"/>
              <a:ext cx="150400" cy="300775"/>
            </a:xfrm>
            <a:custGeom>
              <a:avLst/>
              <a:gdLst/>
              <a:ahLst/>
              <a:cxnLst/>
              <a:rect l="l" t="t" r="r" b="b"/>
              <a:pathLst>
                <a:path w="6016" h="12031" extrusionOk="0">
                  <a:moveTo>
                    <a:pt x="4237" y="502"/>
                  </a:moveTo>
                  <a:cubicBezTo>
                    <a:pt x="4262" y="502"/>
                    <a:pt x="4312" y="527"/>
                    <a:pt x="4337" y="527"/>
                  </a:cubicBezTo>
                  <a:cubicBezTo>
                    <a:pt x="4412" y="527"/>
                    <a:pt x="4487" y="527"/>
                    <a:pt x="4537" y="552"/>
                  </a:cubicBezTo>
                  <a:cubicBezTo>
                    <a:pt x="4612" y="552"/>
                    <a:pt x="4663" y="577"/>
                    <a:pt x="4713" y="602"/>
                  </a:cubicBezTo>
                  <a:cubicBezTo>
                    <a:pt x="4788" y="627"/>
                    <a:pt x="4838" y="652"/>
                    <a:pt x="4888" y="677"/>
                  </a:cubicBezTo>
                  <a:cubicBezTo>
                    <a:pt x="4938" y="727"/>
                    <a:pt x="4988" y="752"/>
                    <a:pt x="5013" y="802"/>
                  </a:cubicBezTo>
                  <a:cubicBezTo>
                    <a:pt x="5089" y="903"/>
                    <a:pt x="5139" y="1003"/>
                    <a:pt x="5139" y="1128"/>
                  </a:cubicBezTo>
                  <a:cubicBezTo>
                    <a:pt x="5164" y="1203"/>
                    <a:pt x="5139" y="1279"/>
                    <a:pt x="5114" y="1354"/>
                  </a:cubicBezTo>
                  <a:cubicBezTo>
                    <a:pt x="5114" y="1379"/>
                    <a:pt x="5089" y="1404"/>
                    <a:pt x="5089" y="1404"/>
                  </a:cubicBezTo>
                  <a:cubicBezTo>
                    <a:pt x="5089" y="1429"/>
                    <a:pt x="5089" y="1429"/>
                    <a:pt x="5064" y="1454"/>
                  </a:cubicBezTo>
                  <a:cubicBezTo>
                    <a:pt x="5064" y="1454"/>
                    <a:pt x="5064" y="1454"/>
                    <a:pt x="5064" y="1479"/>
                  </a:cubicBezTo>
                  <a:cubicBezTo>
                    <a:pt x="5039" y="1479"/>
                    <a:pt x="5039" y="1504"/>
                    <a:pt x="5039" y="1529"/>
                  </a:cubicBezTo>
                  <a:cubicBezTo>
                    <a:pt x="4963" y="1604"/>
                    <a:pt x="4888" y="1680"/>
                    <a:pt x="4813" y="1730"/>
                  </a:cubicBezTo>
                  <a:cubicBezTo>
                    <a:pt x="4788" y="1755"/>
                    <a:pt x="4763" y="1805"/>
                    <a:pt x="4713" y="1830"/>
                  </a:cubicBezTo>
                  <a:cubicBezTo>
                    <a:pt x="4562" y="1955"/>
                    <a:pt x="4387" y="2081"/>
                    <a:pt x="4211" y="2181"/>
                  </a:cubicBezTo>
                  <a:cubicBezTo>
                    <a:pt x="3836" y="2406"/>
                    <a:pt x="3409" y="2607"/>
                    <a:pt x="2983" y="2732"/>
                  </a:cubicBezTo>
                  <a:cubicBezTo>
                    <a:pt x="2783" y="2782"/>
                    <a:pt x="2557" y="2832"/>
                    <a:pt x="2357" y="2858"/>
                  </a:cubicBezTo>
                  <a:cubicBezTo>
                    <a:pt x="2257" y="2858"/>
                    <a:pt x="2181" y="2883"/>
                    <a:pt x="2106" y="2883"/>
                  </a:cubicBezTo>
                  <a:cubicBezTo>
                    <a:pt x="2006" y="2883"/>
                    <a:pt x="1906" y="2858"/>
                    <a:pt x="1830" y="2858"/>
                  </a:cubicBezTo>
                  <a:cubicBezTo>
                    <a:pt x="1730" y="2832"/>
                    <a:pt x="1605" y="2807"/>
                    <a:pt x="1505" y="2757"/>
                  </a:cubicBezTo>
                  <a:cubicBezTo>
                    <a:pt x="1429" y="2707"/>
                    <a:pt x="1354" y="2682"/>
                    <a:pt x="1279" y="2607"/>
                  </a:cubicBezTo>
                  <a:cubicBezTo>
                    <a:pt x="1204" y="2582"/>
                    <a:pt x="1154" y="2532"/>
                    <a:pt x="1129" y="2457"/>
                  </a:cubicBezTo>
                  <a:cubicBezTo>
                    <a:pt x="1104" y="2431"/>
                    <a:pt x="1104" y="2406"/>
                    <a:pt x="1079" y="2356"/>
                  </a:cubicBezTo>
                  <a:cubicBezTo>
                    <a:pt x="1079" y="2331"/>
                    <a:pt x="1054" y="2306"/>
                    <a:pt x="1054" y="2281"/>
                  </a:cubicBezTo>
                  <a:cubicBezTo>
                    <a:pt x="1054" y="2256"/>
                    <a:pt x="1054" y="2231"/>
                    <a:pt x="1054" y="2181"/>
                  </a:cubicBezTo>
                  <a:cubicBezTo>
                    <a:pt x="1054" y="2156"/>
                    <a:pt x="1079" y="2131"/>
                    <a:pt x="1079" y="2106"/>
                  </a:cubicBezTo>
                  <a:cubicBezTo>
                    <a:pt x="1079" y="2056"/>
                    <a:pt x="1104" y="2005"/>
                    <a:pt x="1129" y="1955"/>
                  </a:cubicBezTo>
                  <a:cubicBezTo>
                    <a:pt x="1204" y="1830"/>
                    <a:pt x="1279" y="1730"/>
                    <a:pt x="1379" y="1629"/>
                  </a:cubicBezTo>
                  <a:cubicBezTo>
                    <a:pt x="1505" y="1504"/>
                    <a:pt x="1655" y="1404"/>
                    <a:pt x="1780" y="1304"/>
                  </a:cubicBezTo>
                  <a:cubicBezTo>
                    <a:pt x="1906" y="1203"/>
                    <a:pt x="2031" y="1128"/>
                    <a:pt x="2181" y="1053"/>
                  </a:cubicBezTo>
                  <a:cubicBezTo>
                    <a:pt x="2407" y="953"/>
                    <a:pt x="2632" y="853"/>
                    <a:pt x="2883" y="777"/>
                  </a:cubicBezTo>
                  <a:cubicBezTo>
                    <a:pt x="3059" y="727"/>
                    <a:pt x="3209" y="677"/>
                    <a:pt x="3384" y="627"/>
                  </a:cubicBezTo>
                  <a:cubicBezTo>
                    <a:pt x="3535" y="602"/>
                    <a:pt x="3710" y="552"/>
                    <a:pt x="3861" y="552"/>
                  </a:cubicBezTo>
                  <a:cubicBezTo>
                    <a:pt x="3986" y="527"/>
                    <a:pt x="4111" y="502"/>
                    <a:pt x="4237" y="502"/>
                  </a:cubicBezTo>
                  <a:close/>
                  <a:moveTo>
                    <a:pt x="4011" y="0"/>
                  </a:moveTo>
                  <a:cubicBezTo>
                    <a:pt x="3861" y="0"/>
                    <a:pt x="3735" y="25"/>
                    <a:pt x="3585" y="51"/>
                  </a:cubicBezTo>
                  <a:cubicBezTo>
                    <a:pt x="3359" y="76"/>
                    <a:pt x="3159" y="151"/>
                    <a:pt x="2908" y="226"/>
                  </a:cubicBezTo>
                  <a:cubicBezTo>
                    <a:pt x="2632" y="326"/>
                    <a:pt x="2357" y="452"/>
                    <a:pt x="2106" y="577"/>
                  </a:cubicBezTo>
                  <a:cubicBezTo>
                    <a:pt x="1881" y="727"/>
                    <a:pt x="1630" y="903"/>
                    <a:pt x="1404" y="1103"/>
                  </a:cubicBezTo>
                  <a:cubicBezTo>
                    <a:pt x="1204" y="1279"/>
                    <a:pt x="1003" y="1504"/>
                    <a:pt x="828" y="1755"/>
                  </a:cubicBezTo>
                  <a:cubicBezTo>
                    <a:pt x="527" y="2206"/>
                    <a:pt x="302" y="2732"/>
                    <a:pt x="176" y="3334"/>
                  </a:cubicBezTo>
                  <a:cubicBezTo>
                    <a:pt x="51" y="3885"/>
                    <a:pt x="1" y="4512"/>
                    <a:pt x="26" y="5163"/>
                  </a:cubicBezTo>
                  <a:cubicBezTo>
                    <a:pt x="76" y="5790"/>
                    <a:pt x="176" y="6442"/>
                    <a:pt x="352" y="7093"/>
                  </a:cubicBezTo>
                  <a:cubicBezTo>
                    <a:pt x="477" y="7594"/>
                    <a:pt x="653" y="8071"/>
                    <a:pt x="878" y="8597"/>
                  </a:cubicBezTo>
                  <a:cubicBezTo>
                    <a:pt x="1104" y="9048"/>
                    <a:pt x="1329" y="9524"/>
                    <a:pt x="1630" y="9950"/>
                  </a:cubicBezTo>
                  <a:cubicBezTo>
                    <a:pt x="1881" y="10376"/>
                    <a:pt x="2181" y="10752"/>
                    <a:pt x="2507" y="11103"/>
                  </a:cubicBezTo>
                  <a:cubicBezTo>
                    <a:pt x="2658" y="11254"/>
                    <a:pt x="2833" y="11404"/>
                    <a:pt x="2983" y="11554"/>
                  </a:cubicBezTo>
                  <a:cubicBezTo>
                    <a:pt x="3059" y="11630"/>
                    <a:pt x="3109" y="11705"/>
                    <a:pt x="3184" y="11780"/>
                  </a:cubicBezTo>
                  <a:cubicBezTo>
                    <a:pt x="3234" y="11830"/>
                    <a:pt x="3309" y="11880"/>
                    <a:pt x="3384" y="11930"/>
                  </a:cubicBezTo>
                  <a:cubicBezTo>
                    <a:pt x="3435" y="11980"/>
                    <a:pt x="3485" y="12005"/>
                    <a:pt x="3585" y="12031"/>
                  </a:cubicBezTo>
                  <a:lnTo>
                    <a:pt x="3810" y="12031"/>
                  </a:lnTo>
                  <a:cubicBezTo>
                    <a:pt x="3861" y="12031"/>
                    <a:pt x="3911" y="12005"/>
                    <a:pt x="3961" y="11955"/>
                  </a:cubicBezTo>
                  <a:cubicBezTo>
                    <a:pt x="4011" y="11930"/>
                    <a:pt x="4061" y="11880"/>
                    <a:pt x="4111" y="11830"/>
                  </a:cubicBezTo>
                  <a:cubicBezTo>
                    <a:pt x="4211" y="11705"/>
                    <a:pt x="4287" y="11554"/>
                    <a:pt x="4337" y="11429"/>
                  </a:cubicBezTo>
                  <a:cubicBezTo>
                    <a:pt x="4437" y="11203"/>
                    <a:pt x="4512" y="10978"/>
                    <a:pt x="4587" y="10802"/>
                  </a:cubicBezTo>
                  <a:cubicBezTo>
                    <a:pt x="4638" y="10652"/>
                    <a:pt x="4688" y="10502"/>
                    <a:pt x="4738" y="10351"/>
                  </a:cubicBezTo>
                  <a:cubicBezTo>
                    <a:pt x="4988" y="9574"/>
                    <a:pt x="5214" y="8722"/>
                    <a:pt x="5440" y="7770"/>
                  </a:cubicBezTo>
                  <a:cubicBezTo>
                    <a:pt x="5690" y="6617"/>
                    <a:pt x="5866" y="5589"/>
                    <a:pt x="5966" y="4612"/>
                  </a:cubicBezTo>
                  <a:cubicBezTo>
                    <a:pt x="5991" y="4086"/>
                    <a:pt x="6016" y="3584"/>
                    <a:pt x="6016" y="3108"/>
                  </a:cubicBezTo>
                  <a:cubicBezTo>
                    <a:pt x="5991" y="2632"/>
                    <a:pt x="5941" y="2181"/>
                    <a:pt x="5841" y="1805"/>
                  </a:cubicBezTo>
                  <a:cubicBezTo>
                    <a:pt x="5765" y="1379"/>
                    <a:pt x="5615" y="1053"/>
                    <a:pt x="5440" y="777"/>
                  </a:cubicBezTo>
                  <a:cubicBezTo>
                    <a:pt x="5339" y="627"/>
                    <a:pt x="5239" y="502"/>
                    <a:pt x="5114" y="401"/>
                  </a:cubicBezTo>
                  <a:cubicBezTo>
                    <a:pt x="4988" y="301"/>
                    <a:pt x="4838" y="201"/>
                    <a:pt x="4663" y="126"/>
                  </a:cubicBezTo>
                  <a:cubicBezTo>
                    <a:pt x="4462" y="51"/>
                    <a:pt x="4237" y="0"/>
                    <a:pt x="4011" y="0"/>
                  </a:cubicBezTo>
                  <a:close/>
                </a:path>
              </a:pathLst>
            </a:custGeom>
            <a:solidFill>
              <a:srgbClr val="8864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3" name="Google Shape;9413;p55"/>
            <p:cNvSpPr/>
            <p:nvPr/>
          </p:nvSpPr>
          <p:spPr>
            <a:xfrm>
              <a:off x="1916175" y="2061425"/>
              <a:ext cx="924850" cy="824600"/>
            </a:xfrm>
            <a:custGeom>
              <a:avLst/>
              <a:gdLst/>
              <a:ahLst/>
              <a:cxnLst/>
              <a:rect l="l" t="t" r="r" b="b"/>
              <a:pathLst>
                <a:path w="36994" h="32984" extrusionOk="0">
                  <a:moveTo>
                    <a:pt x="11780" y="1"/>
                  </a:moveTo>
                  <a:cubicBezTo>
                    <a:pt x="10903" y="1"/>
                    <a:pt x="10051" y="101"/>
                    <a:pt x="9174" y="301"/>
                  </a:cubicBezTo>
                  <a:cubicBezTo>
                    <a:pt x="8246" y="527"/>
                    <a:pt x="7319" y="878"/>
                    <a:pt x="6442" y="1329"/>
                  </a:cubicBezTo>
                  <a:cubicBezTo>
                    <a:pt x="5865" y="1630"/>
                    <a:pt x="5289" y="2006"/>
                    <a:pt x="4763" y="2457"/>
                  </a:cubicBezTo>
                  <a:cubicBezTo>
                    <a:pt x="3785" y="3234"/>
                    <a:pt x="2933" y="4236"/>
                    <a:pt x="2206" y="5414"/>
                  </a:cubicBezTo>
                  <a:cubicBezTo>
                    <a:pt x="1555" y="6517"/>
                    <a:pt x="1028" y="7795"/>
                    <a:pt x="652" y="9174"/>
                  </a:cubicBezTo>
                  <a:cubicBezTo>
                    <a:pt x="327" y="10477"/>
                    <a:pt x="101" y="11931"/>
                    <a:pt x="51" y="13434"/>
                  </a:cubicBezTo>
                  <a:cubicBezTo>
                    <a:pt x="1" y="14863"/>
                    <a:pt x="76" y="16367"/>
                    <a:pt x="301" y="17896"/>
                  </a:cubicBezTo>
                  <a:cubicBezTo>
                    <a:pt x="527" y="19374"/>
                    <a:pt x="878" y="20828"/>
                    <a:pt x="1354" y="22256"/>
                  </a:cubicBezTo>
                  <a:cubicBezTo>
                    <a:pt x="1830" y="23685"/>
                    <a:pt x="2432" y="25013"/>
                    <a:pt x="3134" y="26267"/>
                  </a:cubicBezTo>
                  <a:cubicBezTo>
                    <a:pt x="3860" y="27495"/>
                    <a:pt x="4687" y="28622"/>
                    <a:pt x="5590" y="29600"/>
                  </a:cubicBezTo>
                  <a:cubicBezTo>
                    <a:pt x="6542" y="30577"/>
                    <a:pt x="7570" y="31379"/>
                    <a:pt x="8647" y="31981"/>
                  </a:cubicBezTo>
                  <a:cubicBezTo>
                    <a:pt x="8923" y="32131"/>
                    <a:pt x="9224" y="32257"/>
                    <a:pt x="9500" y="32382"/>
                  </a:cubicBezTo>
                  <a:cubicBezTo>
                    <a:pt x="9926" y="32557"/>
                    <a:pt x="10302" y="32708"/>
                    <a:pt x="10652" y="32808"/>
                  </a:cubicBezTo>
                  <a:cubicBezTo>
                    <a:pt x="11129" y="32933"/>
                    <a:pt x="11630" y="32983"/>
                    <a:pt x="12131" y="32983"/>
                  </a:cubicBezTo>
                  <a:lnTo>
                    <a:pt x="12206" y="32983"/>
                  </a:lnTo>
                  <a:cubicBezTo>
                    <a:pt x="12632" y="32983"/>
                    <a:pt x="13083" y="32908"/>
                    <a:pt x="13585" y="32783"/>
                  </a:cubicBezTo>
                  <a:cubicBezTo>
                    <a:pt x="14186" y="32632"/>
                    <a:pt x="14788" y="32357"/>
                    <a:pt x="15314" y="32131"/>
                  </a:cubicBezTo>
                  <a:cubicBezTo>
                    <a:pt x="15515" y="32031"/>
                    <a:pt x="15715" y="31931"/>
                    <a:pt x="15891" y="31856"/>
                  </a:cubicBezTo>
                  <a:cubicBezTo>
                    <a:pt x="16292" y="31655"/>
                    <a:pt x="16693" y="31480"/>
                    <a:pt x="17094" y="31304"/>
                  </a:cubicBezTo>
                  <a:cubicBezTo>
                    <a:pt x="17419" y="31179"/>
                    <a:pt x="17720" y="31054"/>
                    <a:pt x="17996" y="30953"/>
                  </a:cubicBezTo>
                  <a:cubicBezTo>
                    <a:pt x="18347" y="30853"/>
                    <a:pt x="18672" y="30778"/>
                    <a:pt x="18948" y="30728"/>
                  </a:cubicBezTo>
                  <a:cubicBezTo>
                    <a:pt x="19174" y="30703"/>
                    <a:pt x="19374" y="30678"/>
                    <a:pt x="19600" y="30678"/>
                  </a:cubicBezTo>
                  <a:cubicBezTo>
                    <a:pt x="19800" y="30678"/>
                    <a:pt x="20001" y="30703"/>
                    <a:pt x="20226" y="30728"/>
                  </a:cubicBezTo>
                  <a:cubicBezTo>
                    <a:pt x="20953" y="30828"/>
                    <a:pt x="21655" y="31054"/>
                    <a:pt x="22357" y="31279"/>
                  </a:cubicBezTo>
                  <a:cubicBezTo>
                    <a:pt x="22532" y="31329"/>
                    <a:pt x="22733" y="31404"/>
                    <a:pt x="22933" y="31455"/>
                  </a:cubicBezTo>
                  <a:cubicBezTo>
                    <a:pt x="23434" y="31605"/>
                    <a:pt x="23860" y="31705"/>
                    <a:pt x="24287" y="31780"/>
                  </a:cubicBezTo>
                  <a:cubicBezTo>
                    <a:pt x="24537" y="31805"/>
                    <a:pt x="24813" y="31830"/>
                    <a:pt x="25064" y="31830"/>
                  </a:cubicBezTo>
                  <a:cubicBezTo>
                    <a:pt x="25264" y="31830"/>
                    <a:pt x="25465" y="31830"/>
                    <a:pt x="25665" y="31805"/>
                  </a:cubicBezTo>
                  <a:cubicBezTo>
                    <a:pt x="25891" y="31755"/>
                    <a:pt x="26116" y="31705"/>
                    <a:pt x="26367" y="31630"/>
                  </a:cubicBezTo>
                  <a:cubicBezTo>
                    <a:pt x="26567" y="31580"/>
                    <a:pt x="26768" y="31505"/>
                    <a:pt x="26918" y="31429"/>
                  </a:cubicBezTo>
                  <a:cubicBezTo>
                    <a:pt x="27244" y="31304"/>
                    <a:pt x="27570" y="31154"/>
                    <a:pt x="27896" y="30953"/>
                  </a:cubicBezTo>
                  <a:cubicBezTo>
                    <a:pt x="28522" y="30627"/>
                    <a:pt x="29124" y="30201"/>
                    <a:pt x="29725" y="29675"/>
                  </a:cubicBezTo>
                  <a:cubicBezTo>
                    <a:pt x="30277" y="29174"/>
                    <a:pt x="30803" y="28622"/>
                    <a:pt x="31354" y="27971"/>
                  </a:cubicBezTo>
                  <a:cubicBezTo>
                    <a:pt x="31830" y="27369"/>
                    <a:pt x="32307" y="26693"/>
                    <a:pt x="32758" y="25941"/>
                  </a:cubicBezTo>
                  <a:cubicBezTo>
                    <a:pt x="33610" y="24587"/>
                    <a:pt x="34337" y="23033"/>
                    <a:pt x="34988" y="21254"/>
                  </a:cubicBezTo>
                  <a:cubicBezTo>
                    <a:pt x="35565" y="19675"/>
                    <a:pt x="36041" y="17996"/>
                    <a:pt x="36367" y="16266"/>
                  </a:cubicBezTo>
                  <a:cubicBezTo>
                    <a:pt x="36693" y="14637"/>
                    <a:pt x="36893" y="13084"/>
                    <a:pt x="36918" y="11630"/>
                  </a:cubicBezTo>
                  <a:cubicBezTo>
                    <a:pt x="36993" y="9901"/>
                    <a:pt x="36818" y="8271"/>
                    <a:pt x="36417" y="6768"/>
                  </a:cubicBezTo>
                  <a:cubicBezTo>
                    <a:pt x="35941" y="4963"/>
                    <a:pt x="35139" y="3484"/>
                    <a:pt x="34061" y="2382"/>
                  </a:cubicBezTo>
                  <a:cubicBezTo>
                    <a:pt x="33485" y="1780"/>
                    <a:pt x="32808" y="1279"/>
                    <a:pt x="32056" y="928"/>
                  </a:cubicBezTo>
                  <a:cubicBezTo>
                    <a:pt x="31680" y="728"/>
                    <a:pt x="31279" y="577"/>
                    <a:pt x="30853" y="452"/>
                  </a:cubicBezTo>
                  <a:cubicBezTo>
                    <a:pt x="30427" y="327"/>
                    <a:pt x="29976" y="226"/>
                    <a:pt x="29475" y="151"/>
                  </a:cubicBezTo>
                  <a:cubicBezTo>
                    <a:pt x="29149" y="101"/>
                    <a:pt x="28823" y="101"/>
                    <a:pt x="28547" y="101"/>
                  </a:cubicBezTo>
                  <a:lnTo>
                    <a:pt x="28171" y="101"/>
                  </a:lnTo>
                  <a:cubicBezTo>
                    <a:pt x="27795" y="126"/>
                    <a:pt x="27394" y="201"/>
                    <a:pt x="26993" y="301"/>
                  </a:cubicBezTo>
                  <a:cubicBezTo>
                    <a:pt x="26292" y="452"/>
                    <a:pt x="25540" y="753"/>
                    <a:pt x="24663" y="1204"/>
                  </a:cubicBezTo>
                  <a:cubicBezTo>
                    <a:pt x="23810" y="1630"/>
                    <a:pt x="22958" y="2156"/>
                    <a:pt x="22156" y="2632"/>
                  </a:cubicBezTo>
                  <a:lnTo>
                    <a:pt x="21680" y="2933"/>
                  </a:lnTo>
                  <a:cubicBezTo>
                    <a:pt x="21229" y="3209"/>
                    <a:pt x="20703" y="3510"/>
                    <a:pt x="20151" y="3810"/>
                  </a:cubicBezTo>
                  <a:cubicBezTo>
                    <a:pt x="20176" y="3760"/>
                    <a:pt x="20176" y="3685"/>
                    <a:pt x="20126" y="3635"/>
                  </a:cubicBezTo>
                  <a:cubicBezTo>
                    <a:pt x="19449" y="2908"/>
                    <a:pt x="18672" y="2256"/>
                    <a:pt x="17795" y="1705"/>
                  </a:cubicBezTo>
                  <a:cubicBezTo>
                    <a:pt x="16993" y="1204"/>
                    <a:pt x="16066" y="803"/>
                    <a:pt x="15089" y="502"/>
                  </a:cubicBezTo>
                  <a:cubicBezTo>
                    <a:pt x="14161" y="226"/>
                    <a:pt x="13184" y="51"/>
                    <a:pt x="12156" y="26"/>
                  </a:cubicBezTo>
                  <a:cubicBezTo>
                    <a:pt x="12031" y="1"/>
                    <a:pt x="11906" y="1"/>
                    <a:pt x="11780" y="1"/>
                  </a:cubicBezTo>
                  <a:close/>
                </a:path>
              </a:pathLst>
            </a:custGeom>
            <a:solidFill>
              <a:srgbClr val="C83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4" name="Google Shape;9414;p55"/>
            <p:cNvSpPr/>
            <p:nvPr/>
          </p:nvSpPr>
          <p:spPr>
            <a:xfrm>
              <a:off x="2220700" y="2130975"/>
              <a:ext cx="245625" cy="57150"/>
            </a:xfrm>
            <a:custGeom>
              <a:avLst/>
              <a:gdLst/>
              <a:ahLst/>
              <a:cxnLst/>
              <a:rect l="l" t="t" r="r" b="b"/>
              <a:pathLst>
                <a:path w="9825" h="2286" extrusionOk="0">
                  <a:moveTo>
                    <a:pt x="9725" y="1"/>
                  </a:moveTo>
                  <a:cubicBezTo>
                    <a:pt x="9700" y="1"/>
                    <a:pt x="9674" y="1"/>
                    <a:pt x="9674" y="26"/>
                  </a:cubicBezTo>
                  <a:cubicBezTo>
                    <a:pt x="9649" y="26"/>
                    <a:pt x="9649" y="51"/>
                    <a:pt x="9624" y="51"/>
                  </a:cubicBezTo>
                  <a:cubicBezTo>
                    <a:pt x="9624" y="51"/>
                    <a:pt x="9649" y="51"/>
                    <a:pt x="9649" y="26"/>
                  </a:cubicBezTo>
                  <a:lnTo>
                    <a:pt x="9649" y="26"/>
                  </a:lnTo>
                  <a:cubicBezTo>
                    <a:pt x="9299" y="276"/>
                    <a:pt x="8923" y="452"/>
                    <a:pt x="8547" y="577"/>
                  </a:cubicBezTo>
                  <a:lnTo>
                    <a:pt x="8572" y="577"/>
                  </a:lnTo>
                  <a:cubicBezTo>
                    <a:pt x="8371" y="652"/>
                    <a:pt x="8171" y="702"/>
                    <a:pt x="7970" y="778"/>
                  </a:cubicBezTo>
                  <a:lnTo>
                    <a:pt x="8020" y="753"/>
                  </a:lnTo>
                  <a:lnTo>
                    <a:pt x="8020" y="753"/>
                  </a:lnTo>
                  <a:cubicBezTo>
                    <a:pt x="7745" y="853"/>
                    <a:pt x="7444" y="928"/>
                    <a:pt x="7143" y="1003"/>
                  </a:cubicBezTo>
                  <a:cubicBezTo>
                    <a:pt x="6842" y="1103"/>
                    <a:pt x="6542" y="1179"/>
                    <a:pt x="6241" y="1229"/>
                  </a:cubicBezTo>
                  <a:cubicBezTo>
                    <a:pt x="5614" y="1354"/>
                    <a:pt x="4988" y="1454"/>
                    <a:pt x="4361" y="1504"/>
                  </a:cubicBezTo>
                  <a:cubicBezTo>
                    <a:pt x="4080" y="1520"/>
                    <a:pt x="3802" y="1528"/>
                    <a:pt x="3525" y="1528"/>
                  </a:cubicBezTo>
                  <a:cubicBezTo>
                    <a:pt x="2887" y="1528"/>
                    <a:pt x="2258" y="1484"/>
                    <a:pt x="1629" y="1379"/>
                  </a:cubicBezTo>
                  <a:cubicBezTo>
                    <a:pt x="1454" y="1329"/>
                    <a:pt x="1253" y="1279"/>
                    <a:pt x="1078" y="1229"/>
                  </a:cubicBezTo>
                  <a:cubicBezTo>
                    <a:pt x="953" y="1204"/>
                    <a:pt x="852" y="1179"/>
                    <a:pt x="752" y="1129"/>
                  </a:cubicBezTo>
                  <a:cubicBezTo>
                    <a:pt x="702" y="1129"/>
                    <a:pt x="677" y="1103"/>
                    <a:pt x="627" y="1103"/>
                  </a:cubicBezTo>
                  <a:cubicBezTo>
                    <a:pt x="577" y="1078"/>
                    <a:pt x="501" y="1078"/>
                    <a:pt x="451" y="1053"/>
                  </a:cubicBezTo>
                  <a:cubicBezTo>
                    <a:pt x="411" y="1036"/>
                    <a:pt x="370" y="1028"/>
                    <a:pt x="329" y="1028"/>
                  </a:cubicBezTo>
                  <a:cubicBezTo>
                    <a:pt x="192" y="1028"/>
                    <a:pt x="64" y="1119"/>
                    <a:pt x="25" y="1254"/>
                  </a:cubicBezTo>
                  <a:cubicBezTo>
                    <a:pt x="0" y="1329"/>
                    <a:pt x="0" y="1429"/>
                    <a:pt x="50" y="1504"/>
                  </a:cubicBezTo>
                  <a:cubicBezTo>
                    <a:pt x="100" y="1580"/>
                    <a:pt x="151" y="1630"/>
                    <a:pt x="226" y="1680"/>
                  </a:cubicBezTo>
                  <a:lnTo>
                    <a:pt x="251" y="1680"/>
                  </a:lnTo>
                  <a:cubicBezTo>
                    <a:pt x="577" y="1855"/>
                    <a:pt x="902" y="1956"/>
                    <a:pt x="1253" y="2031"/>
                  </a:cubicBezTo>
                  <a:cubicBezTo>
                    <a:pt x="1629" y="2131"/>
                    <a:pt x="2030" y="2181"/>
                    <a:pt x="2431" y="2231"/>
                  </a:cubicBezTo>
                  <a:cubicBezTo>
                    <a:pt x="2757" y="2270"/>
                    <a:pt x="3079" y="2286"/>
                    <a:pt x="3398" y="2286"/>
                  </a:cubicBezTo>
                  <a:cubicBezTo>
                    <a:pt x="3915" y="2286"/>
                    <a:pt x="4426" y="2243"/>
                    <a:pt x="4938" y="2181"/>
                  </a:cubicBezTo>
                  <a:cubicBezTo>
                    <a:pt x="5339" y="2131"/>
                    <a:pt x="5740" y="2056"/>
                    <a:pt x="6141" y="1956"/>
                  </a:cubicBezTo>
                  <a:cubicBezTo>
                    <a:pt x="6341" y="1905"/>
                    <a:pt x="6542" y="1830"/>
                    <a:pt x="6742" y="1780"/>
                  </a:cubicBezTo>
                  <a:cubicBezTo>
                    <a:pt x="6943" y="1705"/>
                    <a:pt x="7143" y="1630"/>
                    <a:pt x="7344" y="1555"/>
                  </a:cubicBezTo>
                  <a:cubicBezTo>
                    <a:pt x="7544" y="1504"/>
                    <a:pt x="7720" y="1404"/>
                    <a:pt x="7895" y="1329"/>
                  </a:cubicBezTo>
                  <a:cubicBezTo>
                    <a:pt x="7995" y="1279"/>
                    <a:pt x="8070" y="1229"/>
                    <a:pt x="8171" y="1179"/>
                  </a:cubicBezTo>
                  <a:cubicBezTo>
                    <a:pt x="8271" y="1154"/>
                    <a:pt x="8346" y="1103"/>
                    <a:pt x="8421" y="1028"/>
                  </a:cubicBezTo>
                  <a:cubicBezTo>
                    <a:pt x="8772" y="828"/>
                    <a:pt x="9073" y="627"/>
                    <a:pt x="9399" y="427"/>
                  </a:cubicBezTo>
                  <a:lnTo>
                    <a:pt x="9374" y="427"/>
                  </a:lnTo>
                  <a:cubicBezTo>
                    <a:pt x="9424" y="402"/>
                    <a:pt x="9499" y="352"/>
                    <a:pt x="9549" y="327"/>
                  </a:cubicBezTo>
                  <a:lnTo>
                    <a:pt x="9524" y="327"/>
                  </a:lnTo>
                  <a:cubicBezTo>
                    <a:pt x="9624" y="276"/>
                    <a:pt x="9700" y="201"/>
                    <a:pt x="9775" y="151"/>
                  </a:cubicBezTo>
                  <a:cubicBezTo>
                    <a:pt x="9825" y="126"/>
                    <a:pt x="9825" y="51"/>
                    <a:pt x="9800" y="26"/>
                  </a:cubicBezTo>
                  <a:cubicBezTo>
                    <a:pt x="9775" y="1"/>
                    <a:pt x="9750" y="1"/>
                    <a:pt x="9725" y="1"/>
                  </a:cubicBezTo>
                  <a:close/>
                </a:path>
              </a:pathLst>
            </a:custGeom>
            <a:solidFill>
              <a:srgbClr val="AB34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5" name="Google Shape;9415;p55"/>
            <p:cNvSpPr/>
            <p:nvPr/>
          </p:nvSpPr>
          <p:spPr>
            <a:xfrm>
              <a:off x="1915550" y="2066450"/>
              <a:ext cx="753800" cy="820200"/>
            </a:xfrm>
            <a:custGeom>
              <a:avLst/>
              <a:gdLst/>
              <a:ahLst/>
              <a:cxnLst/>
              <a:rect l="l" t="t" r="r" b="b"/>
              <a:pathLst>
                <a:path w="30152" h="32808" extrusionOk="0">
                  <a:moveTo>
                    <a:pt x="9625" y="0"/>
                  </a:moveTo>
                  <a:cubicBezTo>
                    <a:pt x="9474" y="50"/>
                    <a:pt x="9349" y="75"/>
                    <a:pt x="9199" y="100"/>
                  </a:cubicBezTo>
                  <a:cubicBezTo>
                    <a:pt x="8246" y="326"/>
                    <a:pt x="7319" y="677"/>
                    <a:pt x="6442" y="1128"/>
                  </a:cubicBezTo>
                  <a:cubicBezTo>
                    <a:pt x="5890" y="1429"/>
                    <a:pt x="5314" y="1805"/>
                    <a:pt x="4788" y="2231"/>
                  </a:cubicBezTo>
                  <a:cubicBezTo>
                    <a:pt x="3810" y="3033"/>
                    <a:pt x="2958" y="4035"/>
                    <a:pt x="2231" y="5213"/>
                  </a:cubicBezTo>
                  <a:cubicBezTo>
                    <a:pt x="1580" y="6316"/>
                    <a:pt x="1053" y="7594"/>
                    <a:pt x="677" y="8973"/>
                  </a:cubicBezTo>
                  <a:cubicBezTo>
                    <a:pt x="326" y="10301"/>
                    <a:pt x="126" y="11730"/>
                    <a:pt x="76" y="13233"/>
                  </a:cubicBezTo>
                  <a:cubicBezTo>
                    <a:pt x="1" y="14662"/>
                    <a:pt x="101" y="16166"/>
                    <a:pt x="326" y="17695"/>
                  </a:cubicBezTo>
                  <a:cubicBezTo>
                    <a:pt x="527" y="19173"/>
                    <a:pt x="878" y="20627"/>
                    <a:pt x="1379" y="22055"/>
                  </a:cubicBezTo>
                  <a:cubicBezTo>
                    <a:pt x="1855" y="23484"/>
                    <a:pt x="2457" y="24837"/>
                    <a:pt x="3159" y="26066"/>
                  </a:cubicBezTo>
                  <a:cubicBezTo>
                    <a:pt x="3860" y="27294"/>
                    <a:pt x="4687" y="28421"/>
                    <a:pt x="5615" y="29399"/>
                  </a:cubicBezTo>
                  <a:cubicBezTo>
                    <a:pt x="6567" y="30376"/>
                    <a:pt x="7595" y="31178"/>
                    <a:pt x="8672" y="31780"/>
                  </a:cubicBezTo>
                  <a:cubicBezTo>
                    <a:pt x="8948" y="31930"/>
                    <a:pt x="9249" y="32081"/>
                    <a:pt x="9525" y="32206"/>
                  </a:cubicBezTo>
                  <a:cubicBezTo>
                    <a:pt x="9951" y="32381"/>
                    <a:pt x="10327" y="32507"/>
                    <a:pt x="10677" y="32607"/>
                  </a:cubicBezTo>
                  <a:cubicBezTo>
                    <a:pt x="11154" y="32732"/>
                    <a:pt x="11655" y="32807"/>
                    <a:pt x="12156" y="32807"/>
                  </a:cubicBezTo>
                  <a:lnTo>
                    <a:pt x="12231" y="32807"/>
                  </a:lnTo>
                  <a:cubicBezTo>
                    <a:pt x="12657" y="32782"/>
                    <a:pt x="13108" y="32732"/>
                    <a:pt x="13610" y="32582"/>
                  </a:cubicBezTo>
                  <a:cubicBezTo>
                    <a:pt x="14211" y="32431"/>
                    <a:pt x="14788" y="32181"/>
                    <a:pt x="15339" y="31930"/>
                  </a:cubicBezTo>
                  <a:cubicBezTo>
                    <a:pt x="15439" y="31880"/>
                    <a:pt x="15565" y="31830"/>
                    <a:pt x="15665" y="31780"/>
                  </a:cubicBezTo>
                  <a:lnTo>
                    <a:pt x="15815" y="31705"/>
                  </a:lnTo>
                  <a:lnTo>
                    <a:pt x="15941" y="31655"/>
                  </a:lnTo>
                  <a:cubicBezTo>
                    <a:pt x="16291" y="31479"/>
                    <a:pt x="16718" y="31279"/>
                    <a:pt x="17119" y="31103"/>
                  </a:cubicBezTo>
                  <a:cubicBezTo>
                    <a:pt x="17444" y="30978"/>
                    <a:pt x="17720" y="30878"/>
                    <a:pt x="18021" y="30777"/>
                  </a:cubicBezTo>
                  <a:cubicBezTo>
                    <a:pt x="18372" y="30652"/>
                    <a:pt x="18697" y="30577"/>
                    <a:pt x="18973" y="30527"/>
                  </a:cubicBezTo>
                  <a:cubicBezTo>
                    <a:pt x="19174" y="30502"/>
                    <a:pt x="19399" y="30502"/>
                    <a:pt x="19625" y="30502"/>
                  </a:cubicBezTo>
                  <a:cubicBezTo>
                    <a:pt x="19825" y="30502"/>
                    <a:pt x="20051" y="30502"/>
                    <a:pt x="20251" y="30527"/>
                  </a:cubicBezTo>
                  <a:cubicBezTo>
                    <a:pt x="20978" y="30627"/>
                    <a:pt x="21680" y="30853"/>
                    <a:pt x="22357" y="31078"/>
                  </a:cubicBezTo>
                  <a:lnTo>
                    <a:pt x="22532" y="31128"/>
                  </a:lnTo>
                  <a:cubicBezTo>
                    <a:pt x="22682" y="31178"/>
                    <a:pt x="22808" y="31228"/>
                    <a:pt x="22958" y="31254"/>
                  </a:cubicBezTo>
                  <a:cubicBezTo>
                    <a:pt x="23459" y="31404"/>
                    <a:pt x="23885" y="31529"/>
                    <a:pt x="24312" y="31579"/>
                  </a:cubicBezTo>
                  <a:cubicBezTo>
                    <a:pt x="24562" y="31629"/>
                    <a:pt x="24838" y="31629"/>
                    <a:pt x="25089" y="31629"/>
                  </a:cubicBezTo>
                  <a:cubicBezTo>
                    <a:pt x="25289" y="31629"/>
                    <a:pt x="25490" y="31629"/>
                    <a:pt x="25690" y="31604"/>
                  </a:cubicBezTo>
                  <a:cubicBezTo>
                    <a:pt x="25916" y="31579"/>
                    <a:pt x="26141" y="31504"/>
                    <a:pt x="26392" y="31454"/>
                  </a:cubicBezTo>
                  <a:cubicBezTo>
                    <a:pt x="26592" y="31379"/>
                    <a:pt x="26793" y="31304"/>
                    <a:pt x="26943" y="31228"/>
                  </a:cubicBezTo>
                  <a:cubicBezTo>
                    <a:pt x="27269" y="31103"/>
                    <a:pt x="27595" y="30953"/>
                    <a:pt x="27946" y="30777"/>
                  </a:cubicBezTo>
                  <a:cubicBezTo>
                    <a:pt x="28547" y="30452"/>
                    <a:pt x="29149" y="30000"/>
                    <a:pt x="29750" y="29474"/>
                  </a:cubicBezTo>
                  <a:cubicBezTo>
                    <a:pt x="29876" y="29349"/>
                    <a:pt x="30026" y="29249"/>
                    <a:pt x="30151" y="29123"/>
                  </a:cubicBezTo>
                  <a:cubicBezTo>
                    <a:pt x="29700" y="29023"/>
                    <a:pt x="29249" y="28898"/>
                    <a:pt x="28798" y="28747"/>
                  </a:cubicBezTo>
                  <a:cubicBezTo>
                    <a:pt x="27921" y="28446"/>
                    <a:pt x="27068" y="28071"/>
                    <a:pt x="26266" y="27594"/>
                  </a:cubicBezTo>
                  <a:cubicBezTo>
                    <a:pt x="25840" y="27369"/>
                    <a:pt x="25439" y="27093"/>
                    <a:pt x="25063" y="26817"/>
                  </a:cubicBezTo>
                  <a:cubicBezTo>
                    <a:pt x="24713" y="26542"/>
                    <a:pt x="24362" y="26266"/>
                    <a:pt x="24036" y="25965"/>
                  </a:cubicBezTo>
                  <a:cubicBezTo>
                    <a:pt x="23384" y="25389"/>
                    <a:pt x="22808" y="24737"/>
                    <a:pt x="22281" y="24061"/>
                  </a:cubicBezTo>
                  <a:cubicBezTo>
                    <a:pt x="21780" y="23384"/>
                    <a:pt x="21304" y="22657"/>
                    <a:pt x="20828" y="21930"/>
                  </a:cubicBezTo>
                  <a:cubicBezTo>
                    <a:pt x="19926" y="20477"/>
                    <a:pt x="19073" y="18973"/>
                    <a:pt x="18021" y="17594"/>
                  </a:cubicBezTo>
                  <a:cubicBezTo>
                    <a:pt x="17695" y="17193"/>
                    <a:pt x="17344" y="16792"/>
                    <a:pt x="16993" y="16391"/>
                  </a:cubicBezTo>
                  <a:cubicBezTo>
                    <a:pt x="16793" y="16191"/>
                    <a:pt x="16617" y="16015"/>
                    <a:pt x="16417" y="15840"/>
                  </a:cubicBezTo>
                  <a:cubicBezTo>
                    <a:pt x="16266" y="15690"/>
                    <a:pt x="16116" y="15564"/>
                    <a:pt x="15966" y="15464"/>
                  </a:cubicBezTo>
                  <a:cubicBezTo>
                    <a:pt x="15489" y="15088"/>
                    <a:pt x="14988" y="14787"/>
                    <a:pt x="14437" y="14562"/>
                  </a:cubicBezTo>
                  <a:lnTo>
                    <a:pt x="14462" y="14562"/>
                  </a:lnTo>
                  <a:cubicBezTo>
                    <a:pt x="14061" y="14386"/>
                    <a:pt x="13635" y="14261"/>
                    <a:pt x="13209" y="14211"/>
                  </a:cubicBezTo>
                  <a:cubicBezTo>
                    <a:pt x="13071" y="14198"/>
                    <a:pt x="12933" y="14192"/>
                    <a:pt x="12792" y="14192"/>
                  </a:cubicBezTo>
                  <a:cubicBezTo>
                    <a:pt x="12651" y="14192"/>
                    <a:pt x="12507" y="14198"/>
                    <a:pt x="12357" y="14211"/>
                  </a:cubicBezTo>
                  <a:lnTo>
                    <a:pt x="12382" y="14211"/>
                  </a:lnTo>
                  <a:cubicBezTo>
                    <a:pt x="12156" y="14236"/>
                    <a:pt x="11956" y="14311"/>
                    <a:pt x="11730" y="14386"/>
                  </a:cubicBezTo>
                  <a:lnTo>
                    <a:pt x="11755" y="14386"/>
                  </a:lnTo>
                  <a:cubicBezTo>
                    <a:pt x="11580" y="14461"/>
                    <a:pt x="11404" y="14562"/>
                    <a:pt x="11229" y="14687"/>
                  </a:cubicBezTo>
                  <a:cubicBezTo>
                    <a:pt x="11078" y="14812"/>
                    <a:pt x="10928" y="14963"/>
                    <a:pt x="10778" y="15138"/>
                  </a:cubicBezTo>
                  <a:cubicBezTo>
                    <a:pt x="10602" y="15364"/>
                    <a:pt x="10477" y="15639"/>
                    <a:pt x="10352" y="15890"/>
                  </a:cubicBezTo>
                  <a:cubicBezTo>
                    <a:pt x="10276" y="16065"/>
                    <a:pt x="10201" y="16241"/>
                    <a:pt x="10151" y="16441"/>
                  </a:cubicBezTo>
                  <a:cubicBezTo>
                    <a:pt x="10101" y="16667"/>
                    <a:pt x="10051" y="16893"/>
                    <a:pt x="10001" y="17143"/>
                  </a:cubicBezTo>
                  <a:cubicBezTo>
                    <a:pt x="9976" y="17369"/>
                    <a:pt x="9976" y="17594"/>
                    <a:pt x="9976" y="17795"/>
                  </a:cubicBezTo>
                  <a:cubicBezTo>
                    <a:pt x="9976" y="18020"/>
                    <a:pt x="10001" y="18246"/>
                    <a:pt x="10026" y="18472"/>
                  </a:cubicBezTo>
                  <a:cubicBezTo>
                    <a:pt x="10026" y="18472"/>
                    <a:pt x="10026" y="18472"/>
                    <a:pt x="10026" y="18446"/>
                  </a:cubicBezTo>
                  <a:cubicBezTo>
                    <a:pt x="10076" y="18822"/>
                    <a:pt x="10151" y="19173"/>
                    <a:pt x="10251" y="19499"/>
                  </a:cubicBezTo>
                  <a:cubicBezTo>
                    <a:pt x="10352" y="19825"/>
                    <a:pt x="10477" y="20151"/>
                    <a:pt x="10602" y="20477"/>
                  </a:cubicBezTo>
                  <a:cubicBezTo>
                    <a:pt x="10602" y="20477"/>
                    <a:pt x="10602" y="20451"/>
                    <a:pt x="10602" y="20451"/>
                  </a:cubicBezTo>
                  <a:cubicBezTo>
                    <a:pt x="11003" y="21429"/>
                    <a:pt x="11530" y="22331"/>
                    <a:pt x="12006" y="23284"/>
                  </a:cubicBezTo>
                  <a:cubicBezTo>
                    <a:pt x="12031" y="23309"/>
                    <a:pt x="12031" y="23359"/>
                    <a:pt x="12006" y="23384"/>
                  </a:cubicBezTo>
                  <a:cubicBezTo>
                    <a:pt x="11981" y="23409"/>
                    <a:pt x="11956" y="23409"/>
                    <a:pt x="11931" y="23409"/>
                  </a:cubicBezTo>
                  <a:lnTo>
                    <a:pt x="11905" y="23409"/>
                  </a:lnTo>
                  <a:cubicBezTo>
                    <a:pt x="11605" y="23284"/>
                    <a:pt x="11354" y="23133"/>
                    <a:pt x="11078" y="22983"/>
                  </a:cubicBezTo>
                  <a:cubicBezTo>
                    <a:pt x="9700" y="22206"/>
                    <a:pt x="8497" y="21078"/>
                    <a:pt x="7545" y="19800"/>
                  </a:cubicBezTo>
                  <a:cubicBezTo>
                    <a:pt x="7068" y="19123"/>
                    <a:pt x="6617" y="18421"/>
                    <a:pt x="6266" y="17669"/>
                  </a:cubicBezTo>
                  <a:cubicBezTo>
                    <a:pt x="5890" y="16943"/>
                    <a:pt x="5565" y="16191"/>
                    <a:pt x="5339" y="15389"/>
                  </a:cubicBezTo>
                  <a:cubicBezTo>
                    <a:pt x="4838" y="13860"/>
                    <a:pt x="4562" y="12206"/>
                    <a:pt x="4637" y="10577"/>
                  </a:cubicBezTo>
                  <a:cubicBezTo>
                    <a:pt x="4662" y="9700"/>
                    <a:pt x="4763" y="8847"/>
                    <a:pt x="4963" y="7995"/>
                  </a:cubicBezTo>
                  <a:cubicBezTo>
                    <a:pt x="5164" y="7143"/>
                    <a:pt x="5439" y="6341"/>
                    <a:pt x="5765" y="5564"/>
                  </a:cubicBezTo>
                  <a:cubicBezTo>
                    <a:pt x="6667" y="3459"/>
                    <a:pt x="8021" y="1604"/>
                    <a:pt x="9625" y="0"/>
                  </a:cubicBezTo>
                  <a:close/>
                </a:path>
              </a:pathLst>
            </a:custGeom>
            <a:solidFill>
              <a:srgbClr val="AB34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6" name="Google Shape;9416;p55"/>
            <p:cNvSpPr/>
            <p:nvPr/>
          </p:nvSpPr>
          <p:spPr>
            <a:xfrm>
              <a:off x="2609800" y="2130350"/>
              <a:ext cx="189250" cy="330225"/>
            </a:xfrm>
            <a:custGeom>
              <a:avLst/>
              <a:gdLst/>
              <a:ahLst/>
              <a:cxnLst/>
              <a:rect l="l" t="t" r="r" b="b"/>
              <a:pathLst>
                <a:path w="7570" h="13209" extrusionOk="0">
                  <a:moveTo>
                    <a:pt x="1253" y="1"/>
                  </a:moveTo>
                  <a:cubicBezTo>
                    <a:pt x="1153" y="1"/>
                    <a:pt x="1053" y="26"/>
                    <a:pt x="928" y="26"/>
                  </a:cubicBezTo>
                  <a:cubicBezTo>
                    <a:pt x="827" y="51"/>
                    <a:pt x="727" y="101"/>
                    <a:pt x="602" y="151"/>
                  </a:cubicBezTo>
                  <a:cubicBezTo>
                    <a:pt x="401" y="251"/>
                    <a:pt x="251" y="402"/>
                    <a:pt x="126" y="627"/>
                  </a:cubicBezTo>
                  <a:cubicBezTo>
                    <a:pt x="75" y="727"/>
                    <a:pt x="50" y="828"/>
                    <a:pt x="25" y="978"/>
                  </a:cubicBezTo>
                  <a:cubicBezTo>
                    <a:pt x="0" y="1128"/>
                    <a:pt x="50" y="1304"/>
                    <a:pt x="75" y="1404"/>
                  </a:cubicBezTo>
                  <a:cubicBezTo>
                    <a:pt x="100" y="1529"/>
                    <a:pt x="176" y="1680"/>
                    <a:pt x="226" y="1780"/>
                  </a:cubicBezTo>
                  <a:cubicBezTo>
                    <a:pt x="301" y="1930"/>
                    <a:pt x="376" y="2056"/>
                    <a:pt x="451" y="2206"/>
                  </a:cubicBezTo>
                  <a:lnTo>
                    <a:pt x="577" y="2382"/>
                  </a:lnTo>
                  <a:cubicBezTo>
                    <a:pt x="677" y="2557"/>
                    <a:pt x="802" y="2732"/>
                    <a:pt x="877" y="2933"/>
                  </a:cubicBezTo>
                  <a:cubicBezTo>
                    <a:pt x="1128" y="3534"/>
                    <a:pt x="1228" y="4186"/>
                    <a:pt x="1329" y="4763"/>
                  </a:cubicBezTo>
                  <a:lnTo>
                    <a:pt x="1303" y="4763"/>
                  </a:lnTo>
                  <a:cubicBezTo>
                    <a:pt x="1354" y="5013"/>
                    <a:pt x="1379" y="5264"/>
                    <a:pt x="1404" y="5514"/>
                  </a:cubicBezTo>
                  <a:cubicBezTo>
                    <a:pt x="1454" y="5840"/>
                    <a:pt x="1479" y="6191"/>
                    <a:pt x="1529" y="6517"/>
                  </a:cubicBezTo>
                  <a:cubicBezTo>
                    <a:pt x="1529" y="6517"/>
                    <a:pt x="1554" y="6542"/>
                    <a:pt x="1554" y="6542"/>
                  </a:cubicBezTo>
                  <a:lnTo>
                    <a:pt x="1579" y="6818"/>
                  </a:lnTo>
                  <a:cubicBezTo>
                    <a:pt x="1579" y="6993"/>
                    <a:pt x="1604" y="7169"/>
                    <a:pt x="1604" y="7344"/>
                  </a:cubicBezTo>
                  <a:cubicBezTo>
                    <a:pt x="1654" y="7820"/>
                    <a:pt x="1704" y="8196"/>
                    <a:pt x="1755" y="8572"/>
                  </a:cubicBezTo>
                  <a:cubicBezTo>
                    <a:pt x="1805" y="8848"/>
                    <a:pt x="1880" y="9123"/>
                    <a:pt x="1980" y="9399"/>
                  </a:cubicBezTo>
                  <a:cubicBezTo>
                    <a:pt x="2156" y="9976"/>
                    <a:pt x="2431" y="10527"/>
                    <a:pt x="2782" y="11078"/>
                  </a:cubicBezTo>
                  <a:cubicBezTo>
                    <a:pt x="2933" y="11329"/>
                    <a:pt x="3133" y="11605"/>
                    <a:pt x="3334" y="11855"/>
                  </a:cubicBezTo>
                  <a:cubicBezTo>
                    <a:pt x="3509" y="12081"/>
                    <a:pt x="3710" y="12306"/>
                    <a:pt x="3935" y="12482"/>
                  </a:cubicBezTo>
                  <a:cubicBezTo>
                    <a:pt x="4136" y="12682"/>
                    <a:pt x="4361" y="12833"/>
                    <a:pt x="4562" y="12958"/>
                  </a:cubicBezTo>
                  <a:cubicBezTo>
                    <a:pt x="4787" y="13083"/>
                    <a:pt x="5013" y="13159"/>
                    <a:pt x="5213" y="13184"/>
                  </a:cubicBezTo>
                  <a:cubicBezTo>
                    <a:pt x="5288" y="13184"/>
                    <a:pt x="5364" y="13209"/>
                    <a:pt x="5439" y="13209"/>
                  </a:cubicBezTo>
                  <a:cubicBezTo>
                    <a:pt x="5589" y="13209"/>
                    <a:pt x="5740" y="13184"/>
                    <a:pt x="5890" y="13134"/>
                  </a:cubicBezTo>
                  <a:cubicBezTo>
                    <a:pt x="6090" y="13058"/>
                    <a:pt x="6291" y="12908"/>
                    <a:pt x="6466" y="12707"/>
                  </a:cubicBezTo>
                  <a:cubicBezTo>
                    <a:pt x="6667" y="12507"/>
                    <a:pt x="6817" y="12256"/>
                    <a:pt x="6968" y="11931"/>
                  </a:cubicBezTo>
                  <a:cubicBezTo>
                    <a:pt x="7143" y="11580"/>
                    <a:pt x="7243" y="11204"/>
                    <a:pt x="7369" y="10753"/>
                  </a:cubicBezTo>
                  <a:cubicBezTo>
                    <a:pt x="7519" y="10076"/>
                    <a:pt x="7569" y="9324"/>
                    <a:pt x="7519" y="8522"/>
                  </a:cubicBezTo>
                  <a:cubicBezTo>
                    <a:pt x="7494" y="7770"/>
                    <a:pt x="7344" y="6968"/>
                    <a:pt x="7118" y="6166"/>
                  </a:cubicBezTo>
                  <a:cubicBezTo>
                    <a:pt x="6918" y="5389"/>
                    <a:pt x="6617" y="4637"/>
                    <a:pt x="6216" y="3910"/>
                  </a:cubicBezTo>
                  <a:cubicBezTo>
                    <a:pt x="5840" y="3209"/>
                    <a:pt x="5414" y="2557"/>
                    <a:pt x="4887" y="1981"/>
                  </a:cubicBezTo>
                  <a:cubicBezTo>
                    <a:pt x="4637" y="1705"/>
                    <a:pt x="4386" y="1454"/>
                    <a:pt x="4085" y="1204"/>
                  </a:cubicBezTo>
                  <a:cubicBezTo>
                    <a:pt x="3835" y="1003"/>
                    <a:pt x="3584" y="828"/>
                    <a:pt x="3334" y="677"/>
                  </a:cubicBezTo>
                  <a:cubicBezTo>
                    <a:pt x="3158" y="577"/>
                    <a:pt x="2958" y="477"/>
                    <a:pt x="2732" y="377"/>
                  </a:cubicBezTo>
                  <a:cubicBezTo>
                    <a:pt x="2481" y="251"/>
                    <a:pt x="2231" y="176"/>
                    <a:pt x="2005" y="101"/>
                  </a:cubicBezTo>
                  <a:cubicBezTo>
                    <a:pt x="1755" y="51"/>
                    <a:pt x="1504" y="1"/>
                    <a:pt x="1253" y="1"/>
                  </a:cubicBezTo>
                  <a:close/>
                </a:path>
              </a:pathLst>
            </a:custGeom>
            <a:solidFill>
              <a:srgbClr val="F572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7" name="Google Shape;9417;p55"/>
            <p:cNvSpPr/>
            <p:nvPr/>
          </p:nvSpPr>
          <p:spPr>
            <a:xfrm>
              <a:off x="2678100" y="2473725"/>
              <a:ext cx="93375" cy="134100"/>
            </a:xfrm>
            <a:custGeom>
              <a:avLst/>
              <a:gdLst/>
              <a:ahLst/>
              <a:cxnLst/>
              <a:rect l="l" t="t" r="r" b="b"/>
              <a:pathLst>
                <a:path w="3735" h="5364" extrusionOk="0">
                  <a:moveTo>
                    <a:pt x="1980" y="0"/>
                  </a:moveTo>
                  <a:cubicBezTo>
                    <a:pt x="1905" y="0"/>
                    <a:pt x="1805" y="0"/>
                    <a:pt x="1729" y="25"/>
                  </a:cubicBezTo>
                  <a:cubicBezTo>
                    <a:pt x="1579" y="50"/>
                    <a:pt x="1429" y="100"/>
                    <a:pt x="1253" y="201"/>
                  </a:cubicBezTo>
                  <a:cubicBezTo>
                    <a:pt x="1103" y="276"/>
                    <a:pt x="952" y="426"/>
                    <a:pt x="777" y="602"/>
                  </a:cubicBezTo>
                  <a:cubicBezTo>
                    <a:pt x="652" y="752"/>
                    <a:pt x="526" y="902"/>
                    <a:pt x="451" y="1078"/>
                  </a:cubicBezTo>
                  <a:cubicBezTo>
                    <a:pt x="351" y="1253"/>
                    <a:pt x="301" y="1429"/>
                    <a:pt x="226" y="1679"/>
                  </a:cubicBezTo>
                  <a:cubicBezTo>
                    <a:pt x="201" y="1830"/>
                    <a:pt x="176" y="1980"/>
                    <a:pt x="150" y="2155"/>
                  </a:cubicBezTo>
                  <a:cubicBezTo>
                    <a:pt x="75" y="2456"/>
                    <a:pt x="25" y="2757"/>
                    <a:pt x="25" y="3083"/>
                  </a:cubicBezTo>
                  <a:cubicBezTo>
                    <a:pt x="0" y="3434"/>
                    <a:pt x="50" y="3759"/>
                    <a:pt x="125" y="4060"/>
                  </a:cubicBezTo>
                  <a:cubicBezTo>
                    <a:pt x="176" y="4186"/>
                    <a:pt x="226" y="4311"/>
                    <a:pt x="301" y="4436"/>
                  </a:cubicBezTo>
                  <a:cubicBezTo>
                    <a:pt x="326" y="4511"/>
                    <a:pt x="376" y="4561"/>
                    <a:pt x="401" y="4612"/>
                  </a:cubicBezTo>
                  <a:cubicBezTo>
                    <a:pt x="476" y="4712"/>
                    <a:pt x="551" y="4787"/>
                    <a:pt x="602" y="4887"/>
                  </a:cubicBezTo>
                  <a:cubicBezTo>
                    <a:pt x="827" y="5113"/>
                    <a:pt x="1103" y="5288"/>
                    <a:pt x="1379" y="5338"/>
                  </a:cubicBezTo>
                  <a:cubicBezTo>
                    <a:pt x="1454" y="5363"/>
                    <a:pt x="1529" y="5363"/>
                    <a:pt x="1604" y="5363"/>
                  </a:cubicBezTo>
                  <a:lnTo>
                    <a:pt x="1780" y="5363"/>
                  </a:lnTo>
                  <a:cubicBezTo>
                    <a:pt x="1905" y="5338"/>
                    <a:pt x="2030" y="5288"/>
                    <a:pt x="2155" y="5238"/>
                  </a:cubicBezTo>
                  <a:cubicBezTo>
                    <a:pt x="2281" y="5163"/>
                    <a:pt x="2381" y="5088"/>
                    <a:pt x="2481" y="5013"/>
                  </a:cubicBezTo>
                  <a:cubicBezTo>
                    <a:pt x="2582" y="4912"/>
                    <a:pt x="2707" y="4812"/>
                    <a:pt x="2807" y="4687"/>
                  </a:cubicBezTo>
                  <a:cubicBezTo>
                    <a:pt x="3008" y="4436"/>
                    <a:pt x="3183" y="4160"/>
                    <a:pt x="3333" y="3835"/>
                  </a:cubicBezTo>
                  <a:cubicBezTo>
                    <a:pt x="3459" y="3534"/>
                    <a:pt x="3584" y="3233"/>
                    <a:pt x="3634" y="2907"/>
                  </a:cubicBezTo>
                  <a:cubicBezTo>
                    <a:pt x="3709" y="2582"/>
                    <a:pt x="3734" y="2281"/>
                    <a:pt x="3709" y="2005"/>
                  </a:cubicBezTo>
                  <a:cubicBezTo>
                    <a:pt x="3684" y="1629"/>
                    <a:pt x="3559" y="1253"/>
                    <a:pt x="3384" y="902"/>
                  </a:cubicBezTo>
                  <a:cubicBezTo>
                    <a:pt x="3208" y="602"/>
                    <a:pt x="2957" y="351"/>
                    <a:pt x="2657" y="175"/>
                  </a:cubicBezTo>
                  <a:cubicBezTo>
                    <a:pt x="2531" y="100"/>
                    <a:pt x="2381" y="50"/>
                    <a:pt x="2231" y="25"/>
                  </a:cubicBezTo>
                  <a:cubicBezTo>
                    <a:pt x="2155" y="0"/>
                    <a:pt x="2055" y="0"/>
                    <a:pt x="1980" y="0"/>
                  </a:cubicBezTo>
                  <a:close/>
                </a:path>
              </a:pathLst>
            </a:custGeom>
            <a:solidFill>
              <a:srgbClr val="F572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8" name="Google Shape;9418;p55"/>
            <p:cNvSpPr/>
            <p:nvPr/>
          </p:nvSpPr>
          <p:spPr>
            <a:xfrm>
              <a:off x="2679975" y="2479975"/>
              <a:ext cx="38250" cy="87750"/>
            </a:xfrm>
            <a:custGeom>
              <a:avLst/>
              <a:gdLst/>
              <a:ahLst/>
              <a:cxnLst/>
              <a:rect l="l" t="t" r="r" b="b"/>
              <a:pathLst>
                <a:path w="1530" h="3510" extrusionOk="0">
                  <a:moveTo>
                    <a:pt x="1278" y="1"/>
                  </a:moveTo>
                  <a:cubicBezTo>
                    <a:pt x="1128" y="76"/>
                    <a:pt x="1003" y="151"/>
                    <a:pt x="877" y="251"/>
                  </a:cubicBezTo>
                  <a:cubicBezTo>
                    <a:pt x="752" y="352"/>
                    <a:pt x="627" y="477"/>
                    <a:pt x="527" y="602"/>
                  </a:cubicBezTo>
                  <a:cubicBezTo>
                    <a:pt x="326" y="853"/>
                    <a:pt x="201" y="1154"/>
                    <a:pt x="126" y="1479"/>
                  </a:cubicBezTo>
                  <a:cubicBezTo>
                    <a:pt x="25" y="1805"/>
                    <a:pt x="0" y="2131"/>
                    <a:pt x="0" y="2457"/>
                  </a:cubicBezTo>
                  <a:cubicBezTo>
                    <a:pt x="0" y="2783"/>
                    <a:pt x="50" y="3083"/>
                    <a:pt x="126" y="3384"/>
                  </a:cubicBezTo>
                  <a:cubicBezTo>
                    <a:pt x="126" y="3434"/>
                    <a:pt x="176" y="3484"/>
                    <a:pt x="201" y="3484"/>
                  </a:cubicBezTo>
                  <a:cubicBezTo>
                    <a:pt x="251" y="3509"/>
                    <a:pt x="301" y="3509"/>
                    <a:pt x="326" y="3509"/>
                  </a:cubicBezTo>
                  <a:cubicBezTo>
                    <a:pt x="376" y="3484"/>
                    <a:pt x="426" y="3459"/>
                    <a:pt x="451" y="3409"/>
                  </a:cubicBezTo>
                  <a:cubicBezTo>
                    <a:pt x="451" y="3384"/>
                    <a:pt x="451" y="3334"/>
                    <a:pt x="451" y="3284"/>
                  </a:cubicBezTo>
                  <a:cubicBezTo>
                    <a:pt x="451" y="3259"/>
                    <a:pt x="426" y="3234"/>
                    <a:pt x="426" y="3209"/>
                  </a:cubicBezTo>
                  <a:cubicBezTo>
                    <a:pt x="376" y="2858"/>
                    <a:pt x="351" y="2507"/>
                    <a:pt x="376" y="2131"/>
                  </a:cubicBezTo>
                  <a:lnTo>
                    <a:pt x="376" y="2131"/>
                  </a:lnTo>
                  <a:lnTo>
                    <a:pt x="351" y="2181"/>
                  </a:lnTo>
                  <a:cubicBezTo>
                    <a:pt x="376" y="1905"/>
                    <a:pt x="426" y="1630"/>
                    <a:pt x="527" y="1354"/>
                  </a:cubicBezTo>
                  <a:cubicBezTo>
                    <a:pt x="577" y="1204"/>
                    <a:pt x="652" y="1053"/>
                    <a:pt x="752" y="903"/>
                  </a:cubicBezTo>
                  <a:cubicBezTo>
                    <a:pt x="827" y="778"/>
                    <a:pt x="928" y="652"/>
                    <a:pt x="1053" y="552"/>
                  </a:cubicBezTo>
                  <a:cubicBezTo>
                    <a:pt x="1153" y="452"/>
                    <a:pt x="1278" y="402"/>
                    <a:pt x="1404" y="326"/>
                  </a:cubicBezTo>
                  <a:cubicBezTo>
                    <a:pt x="1429" y="301"/>
                    <a:pt x="1479" y="276"/>
                    <a:pt x="1504" y="251"/>
                  </a:cubicBezTo>
                  <a:cubicBezTo>
                    <a:pt x="1504" y="201"/>
                    <a:pt x="1529" y="151"/>
                    <a:pt x="1504" y="101"/>
                  </a:cubicBezTo>
                  <a:cubicBezTo>
                    <a:pt x="1479" y="76"/>
                    <a:pt x="1454" y="26"/>
                    <a:pt x="1429" y="1"/>
                  </a:cubicBezTo>
                  <a:close/>
                </a:path>
              </a:pathLst>
            </a:custGeom>
            <a:solidFill>
              <a:srgbClr val="F572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9" name="Google Shape;9419;p55"/>
            <p:cNvSpPr/>
            <p:nvPr/>
          </p:nvSpPr>
          <p:spPr>
            <a:xfrm>
              <a:off x="2676825" y="2490000"/>
              <a:ext cx="27600" cy="80250"/>
            </a:xfrm>
            <a:custGeom>
              <a:avLst/>
              <a:gdLst/>
              <a:ahLst/>
              <a:cxnLst/>
              <a:rect l="l" t="t" r="r" b="b"/>
              <a:pathLst>
                <a:path w="1104" h="3210" extrusionOk="0">
                  <a:moveTo>
                    <a:pt x="928" y="1"/>
                  </a:moveTo>
                  <a:cubicBezTo>
                    <a:pt x="878" y="1"/>
                    <a:pt x="828" y="26"/>
                    <a:pt x="803" y="51"/>
                  </a:cubicBezTo>
                  <a:cubicBezTo>
                    <a:pt x="452" y="477"/>
                    <a:pt x="201" y="1003"/>
                    <a:pt x="76" y="1530"/>
                  </a:cubicBezTo>
                  <a:cubicBezTo>
                    <a:pt x="26" y="1805"/>
                    <a:pt x="1" y="2081"/>
                    <a:pt x="26" y="2357"/>
                  </a:cubicBezTo>
                  <a:cubicBezTo>
                    <a:pt x="51" y="2507"/>
                    <a:pt x="76" y="2632"/>
                    <a:pt x="101" y="2758"/>
                  </a:cubicBezTo>
                  <a:cubicBezTo>
                    <a:pt x="151" y="2883"/>
                    <a:pt x="201" y="3008"/>
                    <a:pt x="277" y="3134"/>
                  </a:cubicBezTo>
                  <a:cubicBezTo>
                    <a:pt x="293" y="3182"/>
                    <a:pt x="351" y="3210"/>
                    <a:pt x="410" y="3210"/>
                  </a:cubicBezTo>
                  <a:cubicBezTo>
                    <a:pt x="443" y="3210"/>
                    <a:pt x="476" y="3201"/>
                    <a:pt x="502" y="3184"/>
                  </a:cubicBezTo>
                  <a:cubicBezTo>
                    <a:pt x="552" y="3159"/>
                    <a:pt x="577" y="3108"/>
                    <a:pt x="577" y="3083"/>
                  </a:cubicBezTo>
                  <a:cubicBezTo>
                    <a:pt x="602" y="3033"/>
                    <a:pt x="577" y="2983"/>
                    <a:pt x="552" y="2958"/>
                  </a:cubicBezTo>
                  <a:cubicBezTo>
                    <a:pt x="552" y="2933"/>
                    <a:pt x="527" y="2908"/>
                    <a:pt x="527" y="2883"/>
                  </a:cubicBezTo>
                  <a:cubicBezTo>
                    <a:pt x="477" y="2758"/>
                    <a:pt x="427" y="2632"/>
                    <a:pt x="402" y="2482"/>
                  </a:cubicBezTo>
                  <a:cubicBezTo>
                    <a:pt x="377" y="2306"/>
                    <a:pt x="352" y="2106"/>
                    <a:pt x="377" y="1931"/>
                  </a:cubicBezTo>
                  <a:cubicBezTo>
                    <a:pt x="402" y="1705"/>
                    <a:pt x="452" y="1479"/>
                    <a:pt x="527" y="1254"/>
                  </a:cubicBezTo>
                  <a:lnTo>
                    <a:pt x="527" y="1254"/>
                  </a:lnTo>
                  <a:cubicBezTo>
                    <a:pt x="527" y="1254"/>
                    <a:pt x="502" y="1279"/>
                    <a:pt x="502" y="1279"/>
                  </a:cubicBezTo>
                  <a:cubicBezTo>
                    <a:pt x="602" y="1003"/>
                    <a:pt x="728" y="727"/>
                    <a:pt x="903" y="477"/>
                  </a:cubicBezTo>
                  <a:cubicBezTo>
                    <a:pt x="953" y="427"/>
                    <a:pt x="1003" y="352"/>
                    <a:pt x="1054" y="276"/>
                  </a:cubicBezTo>
                  <a:cubicBezTo>
                    <a:pt x="1104" y="201"/>
                    <a:pt x="1104" y="101"/>
                    <a:pt x="1029" y="51"/>
                  </a:cubicBezTo>
                  <a:cubicBezTo>
                    <a:pt x="1003" y="1"/>
                    <a:pt x="953" y="1"/>
                    <a:pt x="928" y="1"/>
                  </a:cubicBezTo>
                  <a:close/>
                </a:path>
              </a:pathLst>
            </a:custGeom>
            <a:solidFill>
              <a:srgbClr val="F572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0" name="Google Shape;9420;p55"/>
            <p:cNvSpPr/>
            <p:nvPr/>
          </p:nvSpPr>
          <p:spPr>
            <a:xfrm>
              <a:off x="2677475" y="2519450"/>
              <a:ext cx="14425" cy="54700"/>
            </a:xfrm>
            <a:custGeom>
              <a:avLst/>
              <a:gdLst/>
              <a:ahLst/>
              <a:cxnLst/>
              <a:rect l="l" t="t" r="r" b="b"/>
              <a:pathLst>
                <a:path w="577" h="2188" extrusionOk="0">
                  <a:moveTo>
                    <a:pt x="376" y="1"/>
                  </a:moveTo>
                  <a:cubicBezTo>
                    <a:pt x="326" y="1"/>
                    <a:pt x="251" y="51"/>
                    <a:pt x="226" y="101"/>
                  </a:cubicBezTo>
                  <a:cubicBezTo>
                    <a:pt x="150" y="226"/>
                    <a:pt x="100" y="377"/>
                    <a:pt x="50" y="527"/>
                  </a:cubicBezTo>
                  <a:cubicBezTo>
                    <a:pt x="0" y="702"/>
                    <a:pt x="0" y="878"/>
                    <a:pt x="0" y="1053"/>
                  </a:cubicBezTo>
                  <a:cubicBezTo>
                    <a:pt x="0" y="1229"/>
                    <a:pt x="25" y="1404"/>
                    <a:pt x="50" y="1580"/>
                  </a:cubicBezTo>
                  <a:cubicBezTo>
                    <a:pt x="75" y="1755"/>
                    <a:pt x="125" y="1905"/>
                    <a:pt x="201" y="2081"/>
                  </a:cubicBezTo>
                  <a:cubicBezTo>
                    <a:pt x="221" y="2143"/>
                    <a:pt x="293" y="2188"/>
                    <a:pt x="359" y="2188"/>
                  </a:cubicBezTo>
                  <a:cubicBezTo>
                    <a:pt x="374" y="2188"/>
                    <a:pt x="388" y="2186"/>
                    <a:pt x="401" y="2181"/>
                  </a:cubicBezTo>
                  <a:cubicBezTo>
                    <a:pt x="501" y="2156"/>
                    <a:pt x="551" y="2056"/>
                    <a:pt x="526" y="1956"/>
                  </a:cubicBezTo>
                  <a:cubicBezTo>
                    <a:pt x="451" y="1805"/>
                    <a:pt x="426" y="1655"/>
                    <a:pt x="376" y="1504"/>
                  </a:cubicBezTo>
                  <a:cubicBezTo>
                    <a:pt x="351" y="1304"/>
                    <a:pt x="326" y="1128"/>
                    <a:pt x="351" y="928"/>
                  </a:cubicBezTo>
                  <a:cubicBezTo>
                    <a:pt x="351" y="778"/>
                    <a:pt x="376" y="627"/>
                    <a:pt x="426" y="477"/>
                  </a:cubicBezTo>
                  <a:cubicBezTo>
                    <a:pt x="451" y="402"/>
                    <a:pt x="501" y="326"/>
                    <a:pt x="526" y="251"/>
                  </a:cubicBezTo>
                  <a:cubicBezTo>
                    <a:pt x="576" y="176"/>
                    <a:pt x="551" y="76"/>
                    <a:pt x="451" y="26"/>
                  </a:cubicBezTo>
                  <a:cubicBezTo>
                    <a:pt x="426" y="26"/>
                    <a:pt x="401" y="1"/>
                    <a:pt x="376" y="1"/>
                  </a:cubicBezTo>
                  <a:close/>
                </a:path>
              </a:pathLst>
            </a:custGeom>
            <a:solidFill>
              <a:srgbClr val="F572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1" name="Google Shape;9421;p55"/>
            <p:cNvSpPr/>
            <p:nvPr/>
          </p:nvSpPr>
          <p:spPr>
            <a:xfrm>
              <a:off x="2673700" y="2530725"/>
              <a:ext cx="16950" cy="44675"/>
            </a:xfrm>
            <a:custGeom>
              <a:avLst/>
              <a:gdLst/>
              <a:ahLst/>
              <a:cxnLst/>
              <a:rect l="l" t="t" r="r" b="b"/>
              <a:pathLst>
                <a:path w="678" h="1787" extrusionOk="0">
                  <a:moveTo>
                    <a:pt x="377" y="1"/>
                  </a:moveTo>
                  <a:cubicBezTo>
                    <a:pt x="326" y="26"/>
                    <a:pt x="301" y="51"/>
                    <a:pt x="276" y="101"/>
                  </a:cubicBezTo>
                  <a:cubicBezTo>
                    <a:pt x="1" y="577"/>
                    <a:pt x="151" y="1179"/>
                    <a:pt x="326" y="1655"/>
                  </a:cubicBezTo>
                  <a:cubicBezTo>
                    <a:pt x="347" y="1738"/>
                    <a:pt x="420" y="1787"/>
                    <a:pt x="501" y="1787"/>
                  </a:cubicBezTo>
                  <a:cubicBezTo>
                    <a:pt x="518" y="1787"/>
                    <a:pt x="535" y="1785"/>
                    <a:pt x="552" y="1780"/>
                  </a:cubicBezTo>
                  <a:cubicBezTo>
                    <a:pt x="627" y="1730"/>
                    <a:pt x="677" y="1630"/>
                    <a:pt x="652" y="1555"/>
                  </a:cubicBezTo>
                  <a:cubicBezTo>
                    <a:pt x="602" y="1379"/>
                    <a:pt x="552" y="1204"/>
                    <a:pt x="502" y="1028"/>
                  </a:cubicBezTo>
                  <a:cubicBezTo>
                    <a:pt x="477" y="878"/>
                    <a:pt x="477" y="753"/>
                    <a:pt x="477" y="627"/>
                  </a:cubicBezTo>
                  <a:cubicBezTo>
                    <a:pt x="477" y="552"/>
                    <a:pt x="502" y="477"/>
                    <a:pt x="527" y="402"/>
                  </a:cubicBezTo>
                  <a:cubicBezTo>
                    <a:pt x="527" y="352"/>
                    <a:pt x="552" y="302"/>
                    <a:pt x="602" y="251"/>
                  </a:cubicBezTo>
                  <a:cubicBezTo>
                    <a:pt x="652" y="176"/>
                    <a:pt x="602" y="51"/>
                    <a:pt x="527" y="26"/>
                  </a:cubicBezTo>
                  <a:cubicBezTo>
                    <a:pt x="502" y="1"/>
                    <a:pt x="477" y="1"/>
                    <a:pt x="427" y="1"/>
                  </a:cubicBezTo>
                  <a:close/>
                </a:path>
              </a:pathLst>
            </a:custGeom>
            <a:solidFill>
              <a:srgbClr val="F572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2" name="Google Shape;9422;p55"/>
            <p:cNvSpPr/>
            <p:nvPr/>
          </p:nvSpPr>
          <p:spPr>
            <a:xfrm>
              <a:off x="2678100" y="2536375"/>
              <a:ext cx="14425" cy="44525"/>
            </a:xfrm>
            <a:custGeom>
              <a:avLst/>
              <a:gdLst/>
              <a:ahLst/>
              <a:cxnLst/>
              <a:rect l="l" t="t" r="r" b="b"/>
              <a:pathLst>
                <a:path w="577" h="1781" extrusionOk="0">
                  <a:moveTo>
                    <a:pt x="226" y="0"/>
                  </a:moveTo>
                  <a:cubicBezTo>
                    <a:pt x="150" y="0"/>
                    <a:pt x="75" y="50"/>
                    <a:pt x="50" y="126"/>
                  </a:cubicBezTo>
                  <a:cubicBezTo>
                    <a:pt x="0" y="376"/>
                    <a:pt x="0" y="652"/>
                    <a:pt x="25" y="903"/>
                  </a:cubicBezTo>
                  <a:cubicBezTo>
                    <a:pt x="25" y="1053"/>
                    <a:pt x="50" y="1178"/>
                    <a:pt x="100" y="1329"/>
                  </a:cubicBezTo>
                  <a:cubicBezTo>
                    <a:pt x="125" y="1454"/>
                    <a:pt x="176" y="1579"/>
                    <a:pt x="251" y="1705"/>
                  </a:cubicBezTo>
                  <a:cubicBezTo>
                    <a:pt x="283" y="1753"/>
                    <a:pt x="336" y="1781"/>
                    <a:pt x="390" y="1781"/>
                  </a:cubicBezTo>
                  <a:cubicBezTo>
                    <a:pt x="420" y="1781"/>
                    <a:pt x="450" y="1772"/>
                    <a:pt x="476" y="1755"/>
                  </a:cubicBezTo>
                  <a:cubicBezTo>
                    <a:pt x="526" y="1730"/>
                    <a:pt x="551" y="1680"/>
                    <a:pt x="551" y="1629"/>
                  </a:cubicBezTo>
                  <a:cubicBezTo>
                    <a:pt x="577" y="1579"/>
                    <a:pt x="551" y="1554"/>
                    <a:pt x="526" y="1504"/>
                  </a:cubicBezTo>
                  <a:cubicBezTo>
                    <a:pt x="526" y="1479"/>
                    <a:pt x="526" y="1479"/>
                    <a:pt x="501" y="1454"/>
                  </a:cubicBezTo>
                  <a:cubicBezTo>
                    <a:pt x="451" y="1329"/>
                    <a:pt x="426" y="1203"/>
                    <a:pt x="401" y="1078"/>
                  </a:cubicBezTo>
                  <a:cubicBezTo>
                    <a:pt x="351" y="903"/>
                    <a:pt x="351" y="702"/>
                    <a:pt x="351" y="527"/>
                  </a:cubicBezTo>
                  <a:cubicBezTo>
                    <a:pt x="376" y="401"/>
                    <a:pt x="376" y="301"/>
                    <a:pt x="401" y="201"/>
                  </a:cubicBezTo>
                  <a:cubicBezTo>
                    <a:pt x="426" y="101"/>
                    <a:pt x="351" y="0"/>
                    <a:pt x="276" y="0"/>
                  </a:cubicBezTo>
                  <a:close/>
                </a:path>
              </a:pathLst>
            </a:custGeom>
            <a:solidFill>
              <a:srgbClr val="F572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3" name="Google Shape;9423;p55"/>
            <p:cNvSpPr/>
            <p:nvPr/>
          </p:nvSpPr>
          <p:spPr>
            <a:xfrm>
              <a:off x="5651800" y="2594025"/>
              <a:ext cx="189250" cy="245000"/>
            </a:xfrm>
            <a:custGeom>
              <a:avLst/>
              <a:gdLst/>
              <a:ahLst/>
              <a:cxnLst/>
              <a:rect l="l" t="t" r="r" b="b"/>
              <a:pathLst>
                <a:path w="7570" h="9800" extrusionOk="0">
                  <a:moveTo>
                    <a:pt x="7143" y="0"/>
                  </a:moveTo>
                  <a:cubicBezTo>
                    <a:pt x="6917" y="25"/>
                    <a:pt x="6692" y="75"/>
                    <a:pt x="6416" y="176"/>
                  </a:cubicBezTo>
                  <a:cubicBezTo>
                    <a:pt x="6166" y="251"/>
                    <a:pt x="5915" y="351"/>
                    <a:pt x="5589" y="526"/>
                  </a:cubicBezTo>
                  <a:cubicBezTo>
                    <a:pt x="5038" y="802"/>
                    <a:pt x="4486" y="1153"/>
                    <a:pt x="3835" y="1654"/>
                  </a:cubicBezTo>
                  <a:cubicBezTo>
                    <a:pt x="3258" y="2105"/>
                    <a:pt x="2682" y="2607"/>
                    <a:pt x="2130" y="3133"/>
                  </a:cubicBezTo>
                  <a:cubicBezTo>
                    <a:pt x="1604" y="3684"/>
                    <a:pt x="1153" y="4211"/>
                    <a:pt x="777" y="4712"/>
                  </a:cubicBezTo>
                  <a:cubicBezTo>
                    <a:pt x="602" y="4963"/>
                    <a:pt x="451" y="5213"/>
                    <a:pt x="326" y="5464"/>
                  </a:cubicBezTo>
                  <a:cubicBezTo>
                    <a:pt x="176" y="5739"/>
                    <a:pt x="75" y="6015"/>
                    <a:pt x="25" y="6291"/>
                  </a:cubicBezTo>
                  <a:cubicBezTo>
                    <a:pt x="0" y="6466"/>
                    <a:pt x="0" y="6642"/>
                    <a:pt x="25" y="6867"/>
                  </a:cubicBezTo>
                  <a:cubicBezTo>
                    <a:pt x="50" y="7068"/>
                    <a:pt x="100" y="7268"/>
                    <a:pt x="176" y="7494"/>
                  </a:cubicBezTo>
                  <a:cubicBezTo>
                    <a:pt x="251" y="7719"/>
                    <a:pt x="351" y="7920"/>
                    <a:pt x="451" y="8045"/>
                  </a:cubicBezTo>
                  <a:cubicBezTo>
                    <a:pt x="551" y="8246"/>
                    <a:pt x="702" y="8421"/>
                    <a:pt x="852" y="8597"/>
                  </a:cubicBezTo>
                  <a:cubicBezTo>
                    <a:pt x="1153" y="8922"/>
                    <a:pt x="1479" y="9198"/>
                    <a:pt x="1830" y="9399"/>
                  </a:cubicBezTo>
                  <a:cubicBezTo>
                    <a:pt x="2231" y="9624"/>
                    <a:pt x="2632" y="9750"/>
                    <a:pt x="3008" y="9800"/>
                  </a:cubicBezTo>
                  <a:lnTo>
                    <a:pt x="3183" y="9800"/>
                  </a:lnTo>
                  <a:cubicBezTo>
                    <a:pt x="3484" y="9800"/>
                    <a:pt x="3785" y="9724"/>
                    <a:pt x="4060" y="9599"/>
                  </a:cubicBezTo>
                  <a:cubicBezTo>
                    <a:pt x="4336" y="9474"/>
                    <a:pt x="4612" y="9248"/>
                    <a:pt x="4887" y="8948"/>
                  </a:cubicBezTo>
                  <a:cubicBezTo>
                    <a:pt x="5113" y="8697"/>
                    <a:pt x="5313" y="8421"/>
                    <a:pt x="5564" y="7995"/>
                  </a:cubicBezTo>
                  <a:cubicBezTo>
                    <a:pt x="5714" y="7719"/>
                    <a:pt x="5865" y="7419"/>
                    <a:pt x="6040" y="7043"/>
                  </a:cubicBezTo>
                  <a:cubicBezTo>
                    <a:pt x="6366" y="6341"/>
                    <a:pt x="6667" y="5589"/>
                    <a:pt x="6917" y="4787"/>
                  </a:cubicBezTo>
                  <a:cubicBezTo>
                    <a:pt x="7218" y="3885"/>
                    <a:pt x="7394" y="3083"/>
                    <a:pt x="7494" y="2306"/>
                  </a:cubicBezTo>
                  <a:cubicBezTo>
                    <a:pt x="7544" y="1905"/>
                    <a:pt x="7569" y="1529"/>
                    <a:pt x="7544" y="1153"/>
                  </a:cubicBezTo>
                  <a:cubicBezTo>
                    <a:pt x="7544" y="978"/>
                    <a:pt x="7544" y="827"/>
                    <a:pt x="7519" y="627"/>
                  </a:cubicBezTo>
                  <a:cubicBezTo>
                    <a:pt x="7494" y="551"/>
                    <a:pt x="7494" y="476"/>
                    <a:pt x="7469" y="401"/>
                  </a:cubicBezTo>
                  <a:lnTo>
                    <a:pt x="7469" y="326"/>
                  </a:lnTo>
                  <a:cubicBezTo>
                    <a:pt x="7444" y="301"/>
                    <a:pt x="7444" y="276"/>
                    <a:pt x="7444" y="226"/>
                  </a:cubicBezTo>
                  <a:cubicBezTo>
                    <a:pt x="7444" y="201"/>
                    <a:pt x="7444" y="176"/>
                    <a:pt x="7419" y="150"/>
                  </a:cubicBezTo>
                  <a:cubicBezTo>
                    <a:pt x="7394" y="75"/>
                    <a:pt x="7318" y="25"/>
                    <a:pt x="7268" y="25"/>
                  </a:cubicBezTo>
                  <a:cubicBezTo>
                    <a:pt x="7218" y="25"/>
                    <a:pt x="7193" y="0"/>
                    <a:pt x="7168"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4" name="Google Shape;9424;p55"/>
            <p:cNvSpPr/>
            <p:nvPr/>
          </p:nvSpPr>
          <p:spPr>
            <a:xfrm>
              <a:off x="5751425" y="2594025"/>
              <a:ext cx="92125" cy="230600"/>
            </a:xfrm>
            <a:custGeom>
              <a:avLst/>
              <a:gdLst/>
              <a:ahLst/>
              <a:cxnLst/>
              <a:rect l="l" t="t" r="r" b="b"/>
              <a:pathLst>
                <a:path w="3685" h="9224" extrusionOk="0">
                  <a:moveTo>
                    <a:pt x="3133" y="0"/>
                  </a:moveTo>
                  <a:cubicBezTo>
                    <a:pt x="3058" y="0"/>
                    <a:pt x="2983" y="50"/>
                    <a:pt x="2957" y="125"/>
                  </a:cubicBezTo>
                  <a:cubicBezTo>
                    <a:pt x="2957" y="226"/>
                    <a:pt x="3008" y="301"/>
                    <a:pt x="3108" y="326"/>
                  </a:cubicBezTo>
                  <a:cubicBezTo>
                    <a:pt x="3108" y="326"/>
                    <a:pt x="3108" y="326"/>
                    <a:pt x="3133" y="351"/>
                  </a:cubicBezTo>
                  <a:lnTo>
                    <a:pt x="3158" y="351"/>
                  </a:lnTo>
                  <a:cubicBezTo>
                    <a:pt x="3158" y="376"/>
                    <a:pt x="3183" y="376"/>
                    <a:pt x="3183" y="401"/>
                  </a:cubicBezTo>
                  <a:cubicBezTo>
                    <a:pt x="3208" y="401"/>
                    <a:pt x="3208" y="426"/>
                    <a:pt x="3233" y="451"/>
                  </a:cubicBezTo>
                  <a:cubicBezTo>
                    <a:pt x="3258" y="526"/>
                    <a:pt x="3283" y="602"/>
                    <a:pt x="3283" y="677"/>
                  </a:cubicBezTo>
                  <a:cubicBezTo>
                    <a:pt x="3308" y="927"/>
                    <a:pt x="3308" y="1153"/>
                    <a:pt x="3308" y="1404"/>
                  </a:cubicBezTo>
                  <a:cubicBezTo>
                    <a:pt x="3283" y="1629"/>
                    <a:pt x="3258" y="1855"/>
                    <a:pt x="3233" y="2080"/>
                  </a:cubicBezTo>
                  <a:lnTo>
                    <a:pt x="3258" y="2055"/>
                  </a:lnTo>
                  <a:lnTo>
                    <a:pt x="3258" y="2055"/>
                  </a:lnTo>
                  <a:cubicBezTo>
                    <a:pt x="3158" y="3108"/>
                    <a:pt x="2882" y="4135"/>
                    <a:pt x="2531" y="5138"/>
                  </a:cubicBezTo>
                  <a:cubicBezTo>
                    <a:pt x="2531" y="5138"/>
                    <a:pt x="2531" y="5113"/>
                    <a:pt x="2531" y="5088"/>
                  </a:cubicBezTo>
                  <a:cubicBezTo>
                    <a:pt x="2206" y="5990"/>
                    <a:pt x="1780" y="6842"/>
                    <a:pt x="1228" y="7619"/>
                  </a:cubicBezTo>
                  <a:lnTo>
                    <a:pt x="1253" y="7619"/>
                  </a:lnTo>
                  <a:cubicBezTo>
                    <a:pt x="1253" y="7619"/>
                    <a:pt x="1228" y="7644"/>
                    <a:pt x="1228" y="7644"/>
                  </a:cubicBezTo>
                  <a:cubicBezTo>
                    <a:pt x="877" y="8120"/>
                    <a:pt x="501" y="8547"/>
                    <a:pt x="50" y="8922"/>
                  </a:cubicBezTo>
                  <a:cubicBezTo>
                    <a:pt x="25" y="8948"/>
                    <a:pt x="0" y="8998"/>
                    <a:pt x="0" y="9048"/>
                  </a:cubicBezTo>
                  <a:cubicBezTo>
                    <a:pt x="0" y="9098"/>
                    <a:pt x="25" y="9148"/>
                    <a:pt x="75" y="9173"/>
                  </a:cubicBezTo>
                  <a:cubicBezTo>
                    <a:pt x="100" y="9198"/>
                    <a:pt x="150" y="9223"/>
                    <a:pt x="201" y="9223"/>
                  </a:cubicBezTo>
                  <a:cubicBezTo>
                    <a:pt x="251" y="9223"/>
                    <a:pt x="276" y="9198"/>
                    <a:pt x="301" y="9148"/>
                  </a:cubicBezTo>
                  <a:cubicBezTo>
                    <a:pt x="927" y="8647"/>
                    <a:pt x="1429" y="7995"/>
                    <a:pt x="1855" y="7318"/>
                  </a:cubicBezTo>
                  <a:cubicBezTo>
                    <a:pt x="2306" y="6592"/>
                    <a:pt x="2657" y="5790"/>
                    <a:pt x="2957" y="4963"/>
                  </a:cubicBezTo>
                  <a:cubicBezTo>
                    <a:pt x="3233" y="4186"/>
                    <a:pt x="3434" y="3359"/>
                    <a:pt x="3534" y="2531"/>
                  </a:cubicBezTo>
                  <a:cubicBezTo>
                    <a:pt x="3584" y="2231"/>
                    <a:pt x="3609" y="1905"/>
                    <a:pt x="3634" y="1579"/>
                  </a:cubicBezTo>
                  <a:cubicBezTo>
                    <a:pt x="3659" y="1253"/>
                    <a:pt x="3684" y="927"/>
                    <a:pt x="3634" y="602"/>
                  </a:cubicBezTo>
                  <a:cubicBezTo>
                    <a:pt x="3609" y="476"/>
                    <a:pt x="3559" y="326"/>
                    <a:pt x="3484" y="226"/>
                  </a:cubicBezTo>
                  <a:cubicBezTo>
                    <a:pt x="3409" y="100"/>
                    <a:pt x="3308" y="25"/>
                    <a:pt x="3183"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5" name="Google Shape;9425;p55"/>
            <p:cNvSpPr/>
            <p:nvPr/>
          </p:nvSpPr>
          <p:spPr>
            <a:xfrm>
              <a:off x="5776475" y="2596525"/>
              <a:ext cx="67075" cy="32225"/>
            </a:xfrm>
            <a:custGeom>
              <a:avLst/>
              <a:gdLst/>
              <a:ahLst/>
              <a:cxnLst/>
              <a:rect l="l" t="t" r="r" b="b"/>
              <a:pathLst>
                <a:path w="2683" h="1289" extrusionOk="0">
                  <a:moveTo>
                    <a:pt x="2206" y="0"/>
                  </a:moveTo>
                  <a:cubicBezTo>
                    <a:pt x="2056" y="0"/>
                    <a:pt x="1905" y="25"/>
                    <a:pt x="1780" y="76"/>
                  </a:cubicBezTo>
                  <a:cubicBezTo>
                    <a:pt x="1630" y="126"/>
                    <a:pt x="1454" y="201"/>
                    <a:pt x="1304" y="276"/>
                  </a:cubicBezTo>
                  <a:cubicBezTo>
                    <a:pt x="1128" y="351"/>
                    <a:pt x="953" y="451"/>
                    <a:pt x="803" y="552"/>
                  </a:cubicBezTo>
                  <a:cubicBezTo>
                    <a:pt x="552" y="677"/>
                    <a:pt x="326" y="827"/>
                    <a:pt x="101" y="978"/>
                  </a:cubicBezTo>
                  <a:cubicBezTo>
                    <a:pt x="1" y="1028"/>
                    <a:pt x="1" y="1153"/>
                    <a:pt x="51" y="1228"/>
                  </a:cubicBezTo>
                  <a:cubicBezTo>
                    <a:pt x="78" y="1270"/>
                    <a:pt x="129" y="1288"/>
                    <a:pt x="181" y="1288"/>
                  </a:cubicBezTo>
                  <a:cubicBezTo>
                    <a:pt x="224" y="1288"/>
                    <a:pt x="268" y="1276"/>
                    <a:pt x="301" y="1253"/>
                  </a:cubicBezTo>
                  <a:cubicBezTo>
                    <a:pt x="527" y="1103"/>
                    <a:pt x="778" y="928"/>
                    <a:pt x="1028" y="802"/>
                  </a:cubicBezTo>
                  <a:cubicBezTo>
                    <a:pt x="1329" y="627"/>
                    <a:pt x="1655" y="451"/>
                    <a:pt x="1981" y="376"/>
                  </a:cubicBezTo>
                  <a:lnTo>
                    <a:pt x="2006" y="376"/>
                  </a:lnTo>
                  <a:cubicBezTo>
                    <a:pt x="2081" y="351"/>
                    <a:pt x="2131" y="351"/>
                    <a:pt x="2206" y="351"/>
                  </a:cubicBezTo>
                  <a:lnTo>
                    <a:pt x="2306" y="351"/>
                  </a:lnTo>
                  <a:lnTo>
                    <a:pt x="2306" y="376"/>
                  </a:lnTo>
                  <a:cubicBezTo>
                    <a:pt x="2331" y="376"/>
                    <a:pt x="2331" y="401"/>
                    <a:pt x="2331" y="401"/>
                  </a:cubicBezTo>
                  <a:cubicBezTo>
                    <a:pt x="2331" y="426"/>
                    <a:pt x="2331" y="451"/>
                    <a:pt x="2331" y="477"/>
                  </a:cubicBezTo>
                  <a:cubicBezTo>
                    <a:pt x="2331" y="527"/>
                    <a:pt x="2306" y="602"/>
                    <a:pt x="2306" y="652"/>
                  </a:cubicBezTo>
                  <a:cubicBezTo>
                    <a:pt x="2256" y="777"/>
                    <a:pt x="2231" y="878"/>
                    <a:pt x="2181" y="978"/>
                  </a:cubicBezTo>
                  <a:cubicBezTo>
                    <a:pt x="2131" y="1053"/>
                    <a:pt x="2181" y="1178"/>
                    <a:pt x="2281" y="1203"/>
                  </a:cubicBezTo>
                  <a:cubicBezTo>
                    <a:pt x="2299" y="1209"/>
                    <a:pt x="2318" y="1212"/>
                    <a:pt x="2338" y="1212"/>
                  </a:cubicBezTo>
                  <a:cubicBezTo>
                    <a:pt x="2401" y="1212"/>
                    <a:pt x="2469" y="1180"/>
                    <a:pt x="2507" y="1103"/>
                  </a:cubicBezTo>
                  <a:cubicBezTo>
                    <a:pt x="2582" y="928"/>
                    <a:pt x="2657" y="727"/>
                    <a:pt x="2682" y="527"/>
                  </a:cubicBezTo>
                  <a:cubicBezTo>
                    <a:pt x="2682" y="401"/>
                    <a:pt x="2657" y="251"/>
                    <a:pt x="2582" y="151"/>
                  </a:cubicBezTo>
                  <a:cubicBezTo>
                    <a:pt x="2482" y="25"/>
                    <a:pt x="2331" y="0"/>
                    <a:pt x="2206"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6" name="Google Shape;9426;p55"/>
            <p:cNvSpPr/>
            <p:nvPr/>
          </p:nvSpPr>
          <p:spPr>
            <a:xfrm>
              <a:off x="5760175" y="2588375"/>
              <a:ext cx="84625" cy="87900"/>
            </a:xfrm>
            <a:custGeom>
              <a:avLst/>
              <a:gdLst/>
              <a:ahLst/>
              <a:cxnLst/>
              <a:rect l="l" t="t" r="r" b="b"/>
              <a:pathLst>
                <a:path w="3385" h="3516" extrusionOk="0">
                  <a:moveTo>
                    <a:pt x="2633" y="1"/>
                  </a:moveTo>
                  <a:cubicBezTo>
                    <a:pt x="2532" y="1"/>
                    <a:pt x="2432" y="26"/>
                    <a:pt x="2357" y="51"/>
                  </a:cubicBezTo>
                  <a:cubicBezTo>
                    <a:pt x="2081" y="126"/>
                    <a:pt x="1831" y="276"/>
                    <a:pt x="1605" y="427"/>
                  </a:cubicBezTo>
                  <a:cubicBezTo>
                    <a:pt x="1104" y="752"/>
                    <a:pt x="678" y="1153"/>
                    <a:pt x="277" y="1554"/>
                  </a:cubicBezTo>
                  <a:cubicBezTo>
                    <a:pt x="201" y="1605"/>
                    <a:pt x="151" y="1680"/>
                    <a:pt x="76" y="1730"/>
                  </a:cubicBezTo>
                  <a:cubicBezTo>
                    <a:pt x="26" y="1755"/>
                    <a:pt x="1" y="1805"/>
                    <a:pt x="1" y="1855"/>
                  </a:cubicBezTo>
                  <a:cubicBezTo>
                    <a:pt x="1" y="1905"/>
                    <a:pt x="1" y="1930"/>
                    <a:pt x="26" y="1980"/>
                  </a:cubicBezTo>
                  <a:cubicBezTo>
                    <a:pt x="70" y="2024"/>
                    <a:pt x="122" y="2051"/>
                    <a:pt x="173" y="2051"/>
                  </a:cubicBezTo>
                  <a:cubicBezTo>
                    <a:pt x="209" y="2051"/>
                    <a:pt x="245" y="2037"/>
                    <a:pt x="277" y="2006"/>
                  </a:cubicBezTo>
                  <a:cubicBezTo>
                    <a:pt x="377" y="1930"/>
                    <a:pt x="452" y="1830"/>
                    <a:pt x="552" y="1755"/>
                  </a:cubicBezTo>
                  <a:cubicBezTo>
                    <a:pt x="703" y="1630"/>
                    <a:pt x="828" y="1479"/>
                    <a:pt x="978" y="1354"/>
                  </a:cubicBezTo>
                  <a:cubicBezTo>
                    <a:pt x="1304" y="1053"/>
                    <a:pt x="1655" y="777"/>
                    <a:pt x="2031" y="552"/>
                  </a:cubicBezTo>
                  <a:cubicBezTo>
                    <a:pt x="2181" y="477"/>
                    <a:pt x="2307" y="427"/>
                    <a:pt x="2457" y="376"/>
                  </a:cubicBezTo>
                  <a:cubicBezTo>
                    <a:pt x="2507" y="376"/>
                    <a:pt x="2582" y="351"/>
                    <a:pt x="2633" y="351"/>
                  </a:cubicBezTo>
                  <a:cubicBezTo>
                    <a:pt x="2683" y="351"/>
                    <a:pt x="2708" y="351"/>
                    <a:pt x="2758" y="376"/>
                  </a:cubicBezTo>
                  <a:cubicBezTo>
                    <a:pt x="2783" y="376"/>
                    <a:pt x="2808" y="376"/>
                    <a:pt x="2808" y="402"/>
                  </a:cubicBezTo>
                  <a:cubicBezTo>
                    <a:pt x="2833" y="427"/>
                    <a:pt x="2858" y="427"/>
                    <a:pt x="2883" y="452"/>
                  </a:cubicBezTo>
                  <a:cubicBezTo>
                    <a:pt x="2908" y="477"/>
                    <a:pt x="2933" y="502"/>
                    <a:pt x="2958" y="527"/>
                  </a:cubicBezTo>
                  <a:cubicBezTo>
                    <a:pt x="2983" y="577"/>
                    <a:pt x="2983" y="627"/>
                    <a:pt x="3008" y="677"/>
                  </a:cubicBezTo>
                  <a:cubicBezTo>
                    <a:pt x="3032" y="821"/>
                    <a:pt x="3033" y="964"/>
                    <a:pt x="3034" y="1108"/>
                  </a:cubicBezTo>
                  <a:lnTo>
                    <a:pt x="3034" y="1108"/>
                  </a:lnTo>
                  <a:cubicBezTo>
                    <a:pt x="3033" y="1382"/>
                    <a:pt x="3008" y="1631"/>
                    <a:pt x="2958" y="1880"/>
                  </a:cubicBezTo>
                  <a:cubicBezTo>
                    <a:pt x="2908" y="2156"/>
                    <a:pt x="2858" y="2457"/>
                    <a:pt x="2783" y="2732"/>
                  </a:cubicBezTo>
                  <a:cubicBezTo>
                    <a:pt x="2783" y="2707"/>
                    <a:pt x="2783" y="2682"/>
                    <a:pt x="2783" y="2682"/>
                  </a:cubicBezTo>
                  <a:cubicBezTo>
                    <a:pt x="2733" y="2883"/>
                    <a:pt x="2683" y="3083"/>
                    <a:pt x="2582" y="3284"/>
                  </a:cubicBezTo>
                  <a:cubicBezTo>
                    <a:pt x="2557" y="3359"/>
                    <a:pt x="2607" y="3459"/>
                    <a:pt x="2683" y="3509"/>
                  </a:cubicBezTo>
                  <a:cubicBezTo>
                    <a:pt x="2696" y="3514"/>
                    <a:pt x="2710" y="3516"/>
                    <a:pt x="2725" y="3516"/>
                  </a:cubicBezTo>
                  <a:cubicBezTo>
                    <a:pt x="2792" y="3516"/>
                    <a:pt x="2867" y="3471"/>
                    <a:pt x="2908" y="3409"/>
                  </a:cubicBezTo>
                  <a:cubicBezTo>
                    <a:pt x="3008" y="3184"/>
                    <a:pt x="3084" y="2933"/>
                    <a:pt x="3134" y="2707"/>
                  </a:cubicBezTo>
                  <a:cubicBezTo>
                    <a:pt x="3234" y="2356"/>
                    <a:pt x="3284" y="2031"/>
                    <a:pt x="3334" y="1680"/>
                  </a:cubicBezTo>
                  <a:cubicBezTo>
                    <a:pt x="3359" y="1529"/>
                    <a:pt x="3384" y="1354"/>
                    <a:pt x="3384" y="1204"/>
                  </a:cubicBezTo>
                  <a:cubicBezTo>
                    <a:pt x="3384" y="1053"/>
                    <a:pt x="3384" y="878"/>
                    <a:pt x="3359" y="727"/>
                  </a:cubicBezTo>
                  <a:cubicBezTo>
                    <a:pt x="3334" y="502"/>
                    <a:pt x="3234" y="251"/>
                    <a:pt x="3034" y="126"/>
                  </a:cubicBezTo>
                  <a:cubicBezTo>
                    <a:pt x="2908" y="51"/>
                    <a:pt x="2783" y="1"/>
                    <a:pt x="2633"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7" name="Google Shape;9427;p55"/>
            <p:cNvSpPr/>
            <p:nvPr/>
          </p:nvSpPr>
          <p:spPr>
            <a:xfrm>
              <a:off x="5754550" y="2597775"/>
              <a:ext cx="54525" cy="42275"/>
            </a:xfrm>
            <a:custGeom>
              <a:avLst/>
              <a:gdLst/>
              <a:ahLst/>
              <a:cxnLst/>
              <a:rect l="l" t="t" r="r" b="b"/>
              <a:pathLst>
                <a:path w="2181" h="1691" extrusionOk="0">
                  <a:moveTo>
                    <a:pt x="2005" y="0"/>
                  </a:moveTo>
                  <a:cubicBezTo>
                    <a:pt x="1955" y="0"/>
                    <a:pt x="1930" y="26"/>
                    <a:pt x="1880" y="26"/>
                  </a:cubicBezTo>
                  <a:cubicBezTo>
                    <a:pt x="1254" y="452"/>
                    <a:pt x="627" y="853"/>
                    <a:pt x="76" y="1379"/>
                  </a:cubicBezTo>
                  <a:cubicBezTo>
                    <a:pt x="25" y="1404"/>
                    <a:pt x="0" y="1454"/>
                    <a:pt x="0" y="1479"/>
                  </a:cubicBezTo>
                  <a:cubicBezTo>
                    <a:pt x="0" y="1529"/>
                    <a:pt x="0" y="1579"/>
                    <a:pt x="25" y="1630"/>
                  </a:cubicBezTo>
                  <a:cubicBezTo>
                    <a:pt x="76" y="1655"/>
                    <a:pt x="101" y="1680"/>
                    <a:pt x="151" y="1680"/>
                  </a:cubicBezTo>
                  <a:cubicBezTo>
                    <a:pt x="165" y="1687"/>
                    <a:pt x="180" y="1690"/>
                    <a:pt x="194" y="1690"/>
                  </a:cubicBezTo>
                  <a:cubicBezTo>
                    <a:pt x="228" y="1690"/>
                    <a:pt x="258" y="1672"/>
                    <a:pt x="276" y="1655"/>
                  </a:cubicBezTo>
                  <a:cubicBezTo>
                    <a:pt x="827" y="1128"/>
                    <a:pt x="1479" y="727"/>
                    <a:pt x="2106" y="326"/>
                  </a:cubicBezTo>
                  <a:cubicBezTo>
                    <a:pt x="2181" y="251"/>
                    <a:pt x="2181" y="151"/>
                    <a:pt x="2131" y="76"/>
                  </a:cubicBezTo>
                  <a:cubicBezTo>
                    <a:pt x="2106" y="26"/>
                    <a:pt x="2056" y="0"/>
                    <a:pt x="2005"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8" name="Google Shape;9428;p55"/>
            <p:cNvSpPr/>
            <p:nvPr/>
          </p:nvSpPr>
          <p:spPr>
            <a:xfrm>
              <a:off x="5750150" y="2594650"/>
              <a:ext cx="63950" cy="45375"/>
            </a:xfrm>
            <a:custGeom>
              <a:avLst/>
              <a:gdLst/>
              <a:ahLst/>
              <a:cxnLst/>
              <a:rect l="l" t="t" r="r" b="b"/>
              <a:pathLst>
                <a:path w="2558" h="1815" extrusionOk="0">
                  <a:moveTo>
                    <a:pt x="2382" y="0"/>
                  </a:moveTo>
                  <a:cubicBezTo>
                    <a:pt x="2332" y="0"/>
                    <a:pt x="2307" y="0"/>
                    <a:pt x="2282" y="25"/>
                  </a:cubicBezTo>
                  <a:cubicBezTo>
                    <a:pt x="1530" y="476"/>
                    <a:pt x="803" y="978"/>
                    <a:pt x="101" y="1504"/>
                  </a:cubicBezTo>
                  <a:cubicBezTo>
                    <a:pt x="26" y="1554"/>
                    <a:pt x="1" y="1679"/>
                    <a:pt x="51" y="1755"/>
                  </a:cubicBezTo>
                  <a:cubicBezTo>
                    <a:pt x="92" y="1796"/>
                    <a:pt x="141" y="1815"/>
                    <a:pt x="190" y="1815"/>
                  </a:cubicBezTo>
                  <a:cubicBezTo>
                    <a:pt x="229" y="1815"/>
                    <a:pt x="268" y="1802"/>
                    <a:pt x="302" y="1780"/>
                  </a:cubicBezTo>
                  <a:cubicBezTo>
                    <a:pt x="1003" y="1253"/>
                    <a:pt x="1730" y="752"/>
                    <a:pt x="2482" y="301"/>
                  </a:cubicBezTo>
                  <a:cubicBezTo>
                    <a:pt x="2507" y="276"/>
                    <a:pt x="2532" y="226"/>
                    <a:pt x="2557" y="201"/>
                  </a:cubicBezTo>
                  <a:cubicBezTo>
                    <a:pt x="2557" y="151"/>
                    <a:pt x="2532" y="100"/>
                    <a:pt x="2507" y="75"/>
                  </a:cubicBezTo>
                  <a:cubicBezTo>
                    <a:pt x="2482" y="25"/>
                    <a:pt x="2432" y="0"/>
                    <a:pt x="2407"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9" name="Google Shape;9429;p55"/>
            <p:cNvSpPr/>
            <p:nvPr/>
          </p:nvSpPr>
          <p:spPr>
            <a:xfrm>
              <a:off x="5743275" y="2592750"/>
              <a:ext cx="73950" cy="53350"/>
            </a:xfrm>
            <a:custGeom>
              <a:avLst/>
              <a:gdLst/>
              <a:ahLst/>
              <a:cxnLst/>
              <a:rect l="l" t="t" r="r" b="b"/>
              <a:pathLst>
                <a:path w="2958" h="2134" extrusionOk="0">
                  <a:moveTo>
                    <a:pt x="2782" y="1"/>
                  </a:moveTo>
                  <a:cubicBezTo>
                    <a:pt x="2757" y="1"/>
                    <a:pt x="2732" y="1"/>
                    <a:pt x="2707" y="26"/>
                  </a:cubicBezTo>
                  <a:cubicBezTo>
                    <a:pt x="2256" y="277"/>
                    <a:pt x="1805" y="552"/>
                    <a:pt x="1379" y="828"/>
                  </a:cubicBezTo>
                  <a:cubicBezTo>
                    <a:pt x="953" y="1154"/>
                    <a:pt x="527" y="1480"/>
                    <a:pt x="101" y="1831"/>
                  </a:cubicBezTo>
                  <a:cubicBezTo>
                    <a:pt x="25" y="1881"/>
                    <a:pt x="0" y="1981"/>
                    <a:pt x="50" y="2081"/>
                  </a:cubicBezTo>
                  <a:cubicBezTo>
                    <a:pt x="81" y="2112"/>
                    <a:pt x="141" y="2134"/>
                    <a:pt x="200" y="2134"/>
                  </a:cubicBezTo>
                  <a:cubicBezTo>
                    <a:pt x="236" y="2134"/>
                    <a:pt x="272" y="2125"/>
                    <a:pt x="301" y="2106"/>
                  </a:cubicBezTo>
                  <a:cubicBezTo>
                    <a:pt x="1078" y="1480"/>
                    <a:pt x="1880" y="878"/>
                    <a:pt x="2732" y="402"/>
                  </a:cubicBezTo>
                  <a:cubicBezTo>
                    <a:pt x="2782" y="377"/>
                    <a:pt x="2807" y="352"/>
                    <a:pt x="2832" y="327"/>
                  </a:cubicBezTo>
                  <a:cubicBezTo>
                    <a:pt x="2882" y="302"/>
                    <a:pt x="2908" y="277"/>
                    <a:pt x="2933" y="252"/>
                  </a:cubicBezTo>
                  <a:cubicBezTo>
                    <a:pt x="2958" y="201"/>
                    <a:pt x="2958" y="151"/>
                    <a:pt x="2933" y="101"/>
                  </a:cubicBezTo>
                  <a:cubicBezTo>
                    <a:pt x="2908" y="76"/>
                    <a:pt x="2882" y="26"/>
                    <a:pt x="2832" y="26"/>
                  </a:cubicBezTo>
                  <a:cubicBezTo>
                    <a:pt x="2832" y="1"/>
                    <a:pt x="2807" y="1"/>
                    <a:pt x="2782"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0" name="Google Shape;9430;p55"/>
            <p:cNvSpPr/>
            <p:nvPr/>
          </p:nvSpPr>
          <p:spPr>
            <a:xfrm>
              <a:off x="5825975" y="2619700"/>
              <a:ext cx="16325" cy="48125"/>
            </a:xfrm>
            <a:custGeom>
              <a:avLst/>
              <a:gdLst/>
              <a:ahLst/>
              <a:cxnLst/>
              <a:rect l="l" t="t" r="r" b="b"/>
              <a:pathLst>
                <a:path w="653" h="1925" extrusionOk="0">
                  <a:moveTo>
                    <a:pt x="477" y="1"/>
                  </a:moveTo>
                  <a:cubicBezTo>
                    <a:pt x="452" y="1"/>
                    <a:pt x="402" y="1"/>
                    <a:pt x="376" y="26"/>
                  </a:cubicBezTo>
                  <a:cubicBezTo>
                    <a:pt x="351" y="26"/>
                    <a:pt x="301" y="76"/>
                    <a:pt x="301" y="126"/>
                  </a:cubicBezTo>
                  <a:cubicBezTo>
                    <a:pt x="251" y="652"/>
                    <a:pt x="176" y="1204"/>
                    <a:pt x="1" y="1705"/>
                  </a:cubicBezTo>
                  <a:cubicBezTo>
                    <a:pt x="1" y="1755"/>
                    <a:pt x="1" y="1805"/>
                    <a:pt x="26" y="1830"/>
                  </a:cubicBezTo>
                  <a:cubicBezTo>
                    <a:pt x="51" y="1880"/>
                    <a:pt x="101" y="1905"/>
                    <a:pt x="126" y="1905"/>
                  </a:cubicBezTo>
                  <a:cubicBezTo>
                    <a:pt x="151" y="1918"/>
                    <a:pt x="176" y="1924"/>
                    <a:pt x="201" y="1924"/>
                  </a:cubicBezTo>
                  <a:cubicBezTo>
                    <a:pt x="226" y="1924"/>
                    <a:pt x="251" y="1918"/>
                    <a:pt x="276" y="1905"/>
                  </a:cubicBezTo>
                  <a:cubicBezTo>
                    <a:pt x="301" y="1855"/>
                    <a:pt x="326" y="1830"/>
                    <a:pt x="351" y="1780"/>
                  </a:cubicBezTo>
                  <a:cubicBezTo>
                    <a:pt x="527" y="1279"/>
                    <a:pt x="602" y="727"/>
                    <a:pt x="652" y="201"/>
                  </a:cubicBezTo>
                  <a:cubicBezTo>
                    <a:pt x="652" y="151"/>
                    <a:pt x="652" y="101"/>
                    <a:pt x="627" y="76"/>
                  </a:cubicBezTo>
                  <a:cubicBezTo>
                    <a:pt x="602" y="26"/>
                    <a:pt x="552" y="1"/>
                    <a:pt x="527"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1" name="Google Shape;9431;p55"/>
            <p:cNvSpPr/>
            <p:nvPr/>
          </p:nvSpPr>
          <p:spPr>
            <a:xfrm>
              <a:off x="5825975" y="2617825"/>
              <a:ext cx="16950" cy="55900"/>
            </a:xfrm>
            <a:custGeom>
              <a:avLst/>
              <a:gdLst/>
              <a:ahLst/>
              <a:cxnLst/>
              <a:rect l="l" t="t" r="r" b="b"/>
              <a:pathLst>
                <a:path w="678" h="2236" extrusionOk="0">
                  <a:moveTo>
                    <a:pt x="502" y="0"/>
                  </a:moveTo>
                  <a:cubicBezTo>
                    <a:pt x="427" y="0"/>
                    <a:pt x="351" y="76"/>
                    <a:pt x="326" y="151"/>
                  </a:cubicBezTo>
                  <a:cubicBezTo>
                    <a:pt x="251" y="777"/>
                    <a:pt x="201" y="1404"/>
                    <a:pt x="26" y="2031"/>
                  </a:cubicBezTo>
                  <a:cubicBezTo>
                    <a:pt x="1" y="2106"/>
                    <a:pt x="76" y="2206"/>
                    <a:pt x="151" y="2231"/>
                  </a:cubicBezTo>
                  <a:cubicBezTo>
                    <a:pt x="164" y="2234"/>
                    <a:pt x="177" y="2236"/>
                    <a:pt x="190" y="2236"/>
                  </a:cubicBezTo>
                  <a:cubicBezTo>
                    <a:pt x="270" y="2236"/>
                    <a:pt x="330" y="2171"/>
                    <a:pt x="351" y="2106"/>
                  </a:cubicBezTo>
                  <a:cubicBezTo>
                    <a:pt x="527" y="1479"/>
                    <a:pt x="602" y="853"/>
                    <a:pt x="677" y="226"/>
                  </a:cubicBezTo>
                  <a:cubicBezTo>
                    <a:pt x="677" y="176"/>
                    <a:pt x="677" y="126"/>
                    <a:pt x="652" y="101"/>
                  </a:cubicBezTo>
                  <a:cubicBezTo>
                    <a:pt x="627" y="51"/>
                    <a:pt x="577" y="26"/>
                    <a:pt x="527" y="26"/>
                  </a:cubicBezTo>
                  <a:cubicBezTo>
                    <a:pt x="527" y="0"/>
                    <a:pt x="527" y="0"/>
                    <a:pt x="502"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2" name="Google Shape;9432;p55"/>
            <p:cNvSpPr/>
            <p:nvPr/>
          </p:nvSpPr>
          <p:spPr>
            <a:xfrm>
              <a:off x="5826600" y="2620950"/>
              <a:ext cx="16325" cy="54075"/>
            </a:xfrm>
            <a:custGeom>
              <a:avLst/>
              <a:gdLst/>
              <a:ahLst/>
              <a:cxnLst/>
              <a:rect l="l" t="t" r="r" b="b"/>
              <a:pathLst>
                <a:path w="653" h="2163" extrusionOk="0">
                  <a:moveTo>
                    <a:pt x="477" y="1"/>
                  </a:moveTo>
                  <a:cubicBezTo>
                    <a:pt x="452" y="1"/>
                    <a:pt x="427" y="26"/>
                    <a:pt x="402" y="26"/>
                  </a:cubicBezTo>
                  <a:cubicBezTo>
                    <a:pt x="351" y="51"/>
                    <a:pt x="326" y="101"/>
                    <a:pt x="326" y="151"/>
                  </a:cubicBezTo>
                  <a:cubicBezTo>
                    <a:pt x="251" y="753"/>
                    <a:pt x="201" y="1354"/>
                    <a:pt x="26" y="1956"/>
                  </a:cubicBezTo>
                  <a:cubicBezTo>
                    <a:pt x="1" y="2056"/>
                    <a:pt x="76" y="2131"/>
                    <a:pt x="176" y="2156"/>
                  </a:cubicBezTo>
                  <a:cubicBezTo>
                    <a:pt x="189" y="2161"/>
                    <a:pt x="203" y="2163"/>
                    <a:pt x="216" y="2163"/>
                  </a:cubicBezTo>
                  <a:cubicBezTo>
                    <a:pt x="283" y="2163"/>
                    <a:pt x="356" y="2114"/>
                    <a:pt x="377" y="2031"/>
                  </a:cubicBezTo>
                  <a:cubicBezTo>
                    <a:pt x="527" y="1429"/>
                    <a:pt x="602" y="828"/>
                    <a:pt x="652" y="226"/>
                  </a:cubicBezTo>
                  <a:cubicBezTo>
                    <a:pt x="652" y="176"/>
                    <a:pt x="652" y="126"/>
                    <a:pt x="627" y="101"/>
                  </a:cubicBezTo>
                  <a:cubicBezTo>
                    <a:pt x="602" y="51"/>
                    <a:pt x="577" y="26"/>
                    <a:pt x="527"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3" name="Google Shape;9433;p55"/>
            <p:cNvSpPr/>
            <p:nvPr/>
          </p:nvSpPr>
          <p:spPr>
            <a:xfrm>
              <a:off x="5827225" y="2620950"/>
              <a:ext cx="16950" cy="57200"/>
            </a:xfrm>
            <a:custGeom>
              <a:avLst/>
              <a:gdLst/>
              <a:ahLst/>
              <a:cxnLst/>
              <a:rect l="l" t="t" r="r" b="b"/>
              <a:pathLst>
                <a:path w="678" h="2288" extrusionOk="0">
                  <a:moveTo>
                    <a:pt x="502" y="1"/>
                  </a:moveTo>
                  <a:cubicBezTo>
                    <a:pt x="452" y="1"/>
                    <a:pt x="402" y="26"/>
                    <a:pt x="377" y="51"/>
                  </a:cubicBezTo>
                  <a:cubicBezTo>
                    <a:pt x="326" y="101"/>
                    <a:pt x="326" y="126"/>
                    <a:pt x="326" y="176"/>
                  </a:cubicBezTo>
                  <a:cubicBezTo>
                    <a:pt x="326" y="217"/>
                    <a:pt x="326" y="242"/>
                    <a:pt x="326" y="276"/>
                  </a:cubicBezTo>
                  <a:cubicBezTo>
                    <a:pt x="251" y="878"/>
                    <a:pt x="126" y="1480"/>
                    <a:pt x="1" y="2081"/>
                  </a:cubicBezTo>
                  <a:cubicBezTo>
                    <a:pt x="1" y="2181"/>
                    <a:pt x="51" y="2256"/>
                    <a:pt x="151" y="2282"/>
                  </a:cubicBezTo>
                  <a:cubicBezTo>
                    <a:pt x="164" y="2286"/>
                    <a:pt x="178" y="2288"/>
                    <a:pt x="191" y="2288"/>
                  </a:cubicBezTo>
                  <a:cubicBezTo>
                    <a:pt x="258" y="2288"/>
                    <a:pt x="331" y="2239"/>
                    <a:pt x="352" y="2156"/>
                  </a:cubicBezTo>
                  <a:cubicBezTo>
                    <a:pt x="402" y="1830"/>
                    <a:pt x="477" y="1505"/>
                    <a:pt x="552" y="1179"/>
                  </a:cubicBezTo>
                  <a:cubicBezTo>
                    <a:pt x="602" y="853"/>
                    <a:pt x="652" y="502"/>
                    <a:pt x="677" y="151"/>
                  </a:cubicBezTo>
                  <a:cubicBezTo>
                    <a:pt x="677" y="126"/>
                    <a:pt x="652" y="76"/>
                    <a:pt x="627" y="51"/>
                  </a:cubicBezTo>
                  <a:cubicBezTo>
                    <a:pt x="577" y="26"/>
                    <a:pt x="552" y="1"/>
                    <a:pt x="502"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4" name="Google Shape;9434;p55"/>
            <p:cNvSpPr/>
            <p:nvPr/>
          </p:nvSpPr>
          <p:spPr>
            <a:xfrm>
              <a:off x="5237625" y="2679850"/>
              <a:ext cx="582100" cy="664200"/>
            </a:xfrm>
            <a:custGeom>
              <a:avLst/>
              <a:gdLst/>
              <a:ahLst/>
              <a:cxnLst/>
              <a:rect l="l" t="t" r="r" b="b"/>
              <a:pathLst>
                <a:path w="23284" h="26568" extrusionOk="0">
                  <a:moveTo>
                    <a:pt x="18397" y="1"/>
                  </a:moveTo>
                  <a:lnTo>
                    <a:pt x="18397" y="1"/>
                  </a:lnTo>
                  <a:cubicBezTo>
                    <a:pt x="18121" y="101"/>
                    <a:pt x="17845" y="176"/>
                    <a:pt x="17595" y="276"/>
                  </a:cubicBezTo>
                  <a:cubicBezTo>
                    <a:pt x="17219" y="402"/>
                    <a:pt x="16843" y="577"/>
                    <a:pt x="16517" y="702"/>
                  </a:cubicBezTo>
                  <a:lnTo>
                    <a:pt x="15514" y="1129"/>
                  </a:lnTo>
                  <a:lnTo>
                    <a:pt x="15038" y="1304"/>
                  </a:lnTo>
                  <a:cubicBezTo>
                    <a:pt x="12331" y="2432"/>
                    <a:pt x="9524" y="3585"/>
                    <a:pt x="6993" y="5139"/>
                  </a:cubicBezTo>
                  <a:cubicBezTo>
                    <a:pt x="5489" y="6041"/>
                    <a:pt x="4261" y="6993"/>
                    <a:pt x="3234" y="7996"/>
                  </a:cubicBezTo>
                  <a:cubicBezTo>
                    <a:pt x="2682" y="8522"/>
                    <a:pt x="2181" y="9124"/>
                    <a:pt x="1730" y="9725"/>
                  </a:cubicBezTo>
                  <a:cubicBezTo>
                    <a:pt x="1630" y="9850"/>
                    <a:pt x="1529" y="10001"/>
                    <a:pt x="1429" y="10151"/>
                  </a:cubicBezTo>
                  <a:cubicBezTo>
                    <a:pt x="1329" y="10151"/>
                    <a:pt x="1279" y="10201"/>
                    <a:pt x="1254" y="10251"/>
                  </a:cubicBezTo>
                  <a:cubicBezTo>
                    <a:pt x="1179" y="10427"/>
                    <a:pt x="1128" y="10577"/>
                    <a:pt x="1078" y="10728"/>
                  </a:cubicBezTo>
                  <a:cubicBezTo>
                    <a:pt x="903" y="11028"/>
                    <a:pt x="727" y="11354"/>
                    <a:pt x="577" y="11680"/>
                  </a:cubicBezTo>
                  <a:cubicBezTo>
                    <a:pt x="552" y="11755"/>
                    <a:pt x="502" y="11855"/>
                    <a:pt x="477" y="11931"/>
                  </a:cubicBezTo>
                  <a:cubicBezTo>
                    <a:pt x="452" y="11981"/>
                    <a:pt x="452" y="12006"/>
                    <a:pt x="477" y="12056"/>
                  </a:cubicBezTo>
                  <a:cubicBezTo>
                    <a:pt x="502" y="12106"/>
                    <a:pt x="527" y="12131"/>
                    <a:pt x="577" y="12156"/>
                  </a:cubicBezTo>
                  <a:cubicBezTo>
                    <a:pt x="527" y="12407"/>
                    <a:pt x="452" y="12682"/>
                    <a:pt x="377" y="12958"/>
                  </a:cubicBezTo>
                  <a:cubicBezTo>
                    <a:pt x="251" y="13459"/>
                    <a:pt x="151" y="13911"/>
                    <a:pt x="101" y="14337"/>
                  </a:cubicBezTo>
                  <a:cubicBezTo>
                    <a:pt x="26" y="14788"/>
                    <a:pt x="1" y="15239"/>
                    <a:pt x="26" y="15665"/>
                  </a:cubicBezTo>
                  <a:cubicBezTo>
                    <a:pt x="51" y="16066"/>
                    <a:pt x="126" y="16492"/>
                    <a:pt x="226" y="16918"/>
                  </a:cubicBezTo>
                  <a:cubicBezTo>
                    <a:pt x="326" y="17294"/>
                    <a:pt x="477" y="17695"/>
                    <a:pt x="677" y="18071"/>
                  </a:cubicBezTo>
                  <a:cubicBezTo>
                    <a:pt x="1003" y="18773"/>
                    <a:pt x="1479" y="19449"/>
                    <a:pt x="2081" y="20126"/>
                  </a:cubicBezTo>
                  <a:cubicBezTo>
                    <a:pt x="2607" y="20703"/>
                    <a:pt x="3259" y="21254"/>
                    <a:pt x="3986" y="21780"/>
                  </a:cubicBezTo>
                  <a:cubicBezTo>
                    <a:pt x="4311" y="22006"/>
                    <a:pt x="4637" y="22231"/>
                    <a:pt x="5038" y="22457"/>
                  </a:cubicBezTo>
                  <a:cubicBezTo>
                    <a:pt x="5314" y="22632"/>
                    <a:pt x="5615" y="22783"/>
                    <a:pt x="5890" y="22933"/>
                  </a:cubicBezTo>
                  <a:lnTo>
                    <a:pt x="6016" y="23008"/>
                  </a:lnTo>
                  <a:cubicBezTo>
                    <a:pt x="6316" y="23184"/>
                    <a:pt x="6617" y="23334"/>
                    <a:pt x="6893" y="23485"/>
                  </a:cubicBezTo>
                  <a:cubicBezTo>
                    <a:pt x="7244" y="23685"/>
                    <a:pt x="7595" y="23860"/>
                    <a:pt x="7920" y="24061"/>
                  </a:cubicBezTo>
                  <a:cubicBezTo>
                    <a:pt x="8747" y="24487"/>
                    <a:pt x="9449" y="24838"/>
                    <a:pt x="10126" y="25164"/>
                  </a:cubicBezTo>
                  <a:cubicBezTo>
                    <a:pt x="10953" y="25540"/>
                    <a:pt x="11730" y="25840"/>
                    <a:pt x="12457" y="26066"/>
                  </a:cubicBezTo>
                  <a:cubicBezTo>
                    <a:pt x="13309" y="26317"/>
                    <a:pt x="14061" y="26492"/>
                    <a:pt x="14813" y="26542"/>
                  </a:cubicBezTo>
                  <a:cubicBezTo>
                    <a:pt x="14988" y="26542"/>
                    <a:pt x="15189" y="26567"/>
                    <a:pt x="15364" y="26567"/>
                  </a:cubicBezTo>
                  <a:cubicBezTo>
                    <a:pt x="15941" y="26567"/>
                    <a:pt x="16492" y="26492"/>
                    <a:pt x="16993" y="26342"/>
                  </a:cubicBezTo>
                  <a:cubicBezTo>
                    <a:pt x="17369" y="26216"/>
                    <a:pt x="17695" y="26091"/>
                    <a:pt x="17996" y="25916"/>
                  </a:cubicBezTo>
                  <a:cubicBezTo>
                    <a:pt x="18321" y="25715"/>
                    <a:pt x="18622" y="25490"/>
                    <a:pt x="18973" y="25214"/>
                  </a:cubicBezTo>
                  <a:cubicBezTo>
                    <a:pt x="19249" y="24963"/>
                    <a:pt x="19550" y="24662"/>
                    <a:pt x="19875" y="24287"/>
                  </a:cubicBezTo>
                  <a:cubicBezTo>
                    <a:pt x="20176" y="23961"/>
                    <a:pt x="20452" y="23610"/>
                    <a:pt x="20728" y="23234"/>
                  </a:cubicBezTo>
                  <a:cubicBezTo>
                    <a:pt x="20978" y="22883"/>
                    <a:pt x="21204" y="22532"/>
                    <a:pt x="21404" y="22131"/>
                  </a:cubicBezTo>
                  <a:cubicBezTo>
                    <a:pt x="21605" y="21755"/>
                    <a:pt x="21755" y="21429"/>
                    <a:pt x="21855" y="21079"/>
                  </a:cubicBezTo>
                  <a:cubicBezTo>
                    <a:pt x="21981" y="20703"/>
                    <a:pt x="22106" y="20277"/>
                    <a:pt x="22206" y="19750"/>
                  </a:cubicBezTo>
                  <a:cubicBezTo>
                    <a:pt x="22306" y="19324"/>
                    <a:pt x="22382" y="18873"/>
                    <a:pt x="22457" y="18297"/>
                  </a:cubicBezTo>
                  <a:cubicBezTo>
                    <a:pt x="22582" y="17344"/>
                    <a:pt x="22632" y="16367"/>
                    <a:pt x="22707" y="15439"/>
                  </a:cubicBezTo>
                  <a:lnTo>
                    <a:pt x="22707" y="15364"/>
                  </a:lnTo>
                  <a:cubicBezTo>
                    <a:pt x="22783" y="14337"/>
                    <a:pt x="22883" y="13309"/>
                    <a:pt x="22983" y="12206"/>
                  </a:cubicBezTo>
                  <a:cubicBezTo>
                    <a:pt x="23058" y="11179"/>
                    <a:pt x="23184" y="9976"/>
                    <a:pt x="23234" y="8798"/>
                  </a:cubicBezTo>
                  <a:cubicBezTo>
                    <a:pt x="23284" y="7570"/>
                    <a:pt x="23284" y="6467"/>
                    <a:pt x="23209" y="5389"/>
                  </a:cubicBezTo>
                  <a:cubicBezTo>
                    <a:pt x="23184" y="5013"/>
                    <a:pt x="23159" y="4637"/>
                    <a:pt x="23108" y="4261"/>
                  </a:cubicBezTo>
                  <a:lnTo>
                    <a:pt x="23083" y="4036"/>
                  </a:lnTo>
                  <a:cubicBezTo>
                    <a:pt x="23083" y="3860"/>
                    <a:pt x="23058" y="3710"/>
                    <a:pt x="23033" y="3535"/>
                  </a:cubicBezTo>
                  <a:cubicBezTo>
                    <a:pt x="23008" y="3434"/>
                    <a:pt x="23008" y="3334"/>
                    <a:pt x="22983" y="3234"/>
                  </a:cubicBezTo>
                  <a:cubicBezTo>
                    <a:pt x="22958" y="3159"/>
                    <a:pt x="22933" y="3058"/>
                    <a:pt x="22908" y="2983"/>
                  </a:cubicBezTo>
                  <a:lnTo>
                    <a:pt x="22883" y="3008"/>
                  </a:lnTo>
                  <a:cubicBezTo>
                    <a:pt x="22733" y="3083"/>
                    <a:pt x="22557" y="3159"/>
                    <a:pt x="22407" y="3209"/>
                  </a:cubicBezTo>
                  <a:cubicBezTo>
                    <a:pt x="22306" y="3234"/>
                    <a:pt x="22231" y="3259"/>
                    <a:pt x="22131" y="3284"/>
                  </a:cubicBezTo>
                  <a:lnTo>
                    <a:pt x="21905" y="3284"/>
                  </a:lnTo>
                  <a:cubicBezTo>
                    <a:pt x="21755" y="3284"/>
                    <a:pt x="21605" y="3259"/>
                    <a:pt x="21479" y="3184"/>
                  </a:cubicBezTo>
                  <a:cubicBezTo>
                    <a:pt x="21379" y="3134"/>
                    <a:pt x="21254" y="3058"/>
                    <a:pt x="21179" y="2958"/>
                  </a:cubicBezTo>
                  <a:cubicBezTo>
                    <a:pt x="21103" y="2858"/>
                    <a:pt x="21053" y="2783"/>
                    <a:pt x="21003" y="2682"/>
                  </a:cubicBezTo>
                  <a:cubicBezTo>
                    <a:pt x="20903" y="2457"/>
                    <a:pt x="20828" y="2231"/>
                    <a:pt x="20702" y="2031"/>
                  </a:cubicBezTo>
                  <a:cubicBezTo>
                    <a:pt x="20677" y="2006"/>
                    <a:pt x="20652" y="1956"/>
                    <a:pt x="20627" y="1931"/>
                  </a:cubicBezTo>
                  <a:cubicBezTo>
                    <a:pt x="20602" y="1905"/>
                    <a:pt x="20577" y="1880"/>
                    <a:pt x="20552" y="1855"/>
                  </a:cubicBezTo>
                  <a:cubicBezTo>
                    <a:pt x="20502" y="1805"/>
                    <a:pt x="20452" y="1780"/>
                    <a:pt x="20402" y="1755"/>
                  </a:cubicBezTo>
                  <a:cubicBezTo>
                    <a:pt x="20377" y="1730"/>
                    <a:pt x="20352" y="1730"/>
                    <a:pt x="20301" y="1730"/>
                  </a:cubicBezTo>
                  <a:cubicBezTo>
                    <a:pt x="20276" y="1705"/>
                    <a:pt x="20251" y="1705"/>
                    <a:pt x="20201" y="1680"/>
                  </a:cubicBezTo>
                  <a:lnTo>
                    <a:pt x="20001" y="1680"/>
                  </a:lnTo>
                  <a:cubicBezTo>
                    <a:pt x="19951" y="1680"/>
                    <a:pt x="19875" y="1705"/>
                    <a:pt x="19800" y="1705"/>
                  </a:cubicBezTo>
                  <a:cubicBezTo>
                    <a:pt x="19725" y="1730"/>
                    <a:pt x="19650" y="1755"/>
                    <a:pt x="19575" y="1780"/>
                  </a:cubicBezTo>
                  <a:cubicBezTo>
                    <a:pt x="19449" y="1805"/>
                    <a:pt x="19324" y="1830"/>
                    <a:pt x="19199" y="1855"/>
                  </a:cubicBezTo>
                  <a:cubicBezTo>
                    <a:pt x="19098" y="1855"/>
                    <a:pt x="18973" y="1830"/>
                    <a:pt x="18873" y="1780"/>
                  </a:cubicBezTo>
                  <a:cubicBezTo>
                    <a:pt x="18798" y="1755"/>
                    <a:pt x="18748" y="1705"/>
                    <a:pt x="18697" y="1655"/>
                  </a:cubicBezTo>
                  <a:cubicBezTo>
                    <a:pt x="18647" y="1605"/>
                    <a:pt x="18622" y="1555"/>
                    <a:pt x="18572" y="1479"/>
                  </a:cubicBezTo>
                  <a:cubicBezTo>
                    <a:pt x="18522" y="1404"/>
                    <a:pt x="18497" y="1329"/>
                    <a:pt x="18447" y="1254"/>
                  </a:cubicBezTo>
                  <a:cubicBezTo>
                    <a:pt x="18422" y="1179"/>
                    <a:pt x="18397" y="1103"/>
                    <a:pt x="18397" y="1028"/>
                  </a:cubicBezTo>
                  <a:cubicBezTo>
                    <a:pt x="18347" y="878"/>
                    <a:pt x="18347" y="702"/>
                    <a:pt x="18347" y="552"/>
                  </a:cubicBezTo>
                  <a:cubicBezTo>
                    <a:pt x="18321" y="377"/>
                    <a:pt x="18347" y="226"/>
                    <a:pt x="18372" y="51"/>
                  </a:cubicBezTo>
                  <a:cubicBezTo>
                    <a:pt x="18372" y="51"/>
                    <a:pt x="18397" y="26"/>
                    <a:pt x="18397"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5" name="Google Shape;9435;p55"/>
            <p:cNvSpPr/>
            <p:nvPr/>
          </p:nvSpPr>
          <p:spPr>
            <a:xfrm>
              <a:off x="5262700" y="2686125"/>
              <a:ext cx="433600" cy="264300"/>
            </a:xfrm>
            <a:custGeom>
              <a:avLst/>
              <a:gdLst/>
              <a:ahLst/>
              <a:cxnLst/>
              <a:rect l="l" t="t" r="r" b="b"/>
              <a:pathLst>
                <a:path w="17344" h="10572" extrusionOk="0">
                  <a:moveTo>
                    <a:pt x="17344" y="0"/>
                  </a:moveTo>
                  <a:lnTo>
                    <a:pt x="17344" y="0"/>
                  </a:lnTo>
                  <a:cubicBezTo>
                    <a:pt x="15389" y="727"/>
                    <a:pt x="13434" y="1479"/>
                    <a:pt x="11504" y="2281"/>
                  </a:cubicBezTo>
                  <a:cubicBezTo>
                    <a:pt x="9524" y="3133"/>
                    <a:pt x="7569" y="4035"/>
                    <a:pt x="5714" y="5113"/>
                  </a:cubicBezTo>
                  <a:cubicBezTo>
                    <a:pt x="4587" y="5740"/>
                    <a:pt x="3459" y="6441"/>
                    <a:pt x="2481" y="7269"/>
                  </a:cubicBezTo>
                  <a:cubicBezTo>
                    <a:pt x="2005" y="7670"/>
                    <a:pt x="1554" y="8121"/>
                    <a:pt x="1153" y="8622"/>
                  </a:cubicBezTo>
                  <a:cubicBezTo>
                    <a:pt x="952" y="8873"/>
                    <a:pt x="752" y="9148"/>
                    <a:pt x="551" y="9424"/>
                  </a:cubicBezTo>
                  <a:cubicBezTo>
                    <a:pt x="476" y="9574"/>
                    <a:pt x="376" y="9725"/>
                    <a:pt x="276" y="9875"/>
                  </a:cubicBezTo>
                  <a:cubicBezTo>
                    <a:pt x="201" y="10025"/>
                    <a:pt x="125" y="10176"/>
                    <a:pt x="50" y="10326"/>
                  </a:cubicBezTo>
                  <a:cubicBezTo>
                    <a:pt x="0" y="10426"/>
                    <a:pt x="50" y="10527"/>
                    <a:pt x="150" y="10552"/>
                  </a:cubicBezTo>
                  <a:cubicBezTo>
                    <a:pt x="171" y="10565"/>
                    <a:pt x="193" y="10571"/>
                    <a:pt x="215" y="10571"/>
                  </a:cubicBezTo>
                  <a:cubicBezTo>
                    <a:pt x="276" y="10571"/>
                    <a:pt x="339" y="10525"/>
                    <a:pt x="376" y="10452"/>
                  </a:cubicBezTo>
                  <a:cubicBezTo>
                    <a:pt x="401" y="10401"/>
                    <a:pt x="426" y="10326"/>
                    <a:pt x="451" y="10276"/>
                  </a:cubicBezTo>
                  <a:cubicBezTo>
                    <a:pt x="551" y="10101"/>
                    <a:pt x="652" y="9925"/>
                    <a:pt x="752" y="9750"/>
                  </a:cubicBezTo>
                  <a:cubicBezTo>
                    <a:pt x="852" y="9599"/>
                    <a:pt x="952" y="9449"/>
                    <a:pt x="1078" y="9299"/>
                  </a:cubicBezTo>
                  <a:cubicBezTo>
                    <a:pt x="1278" y="8998"/>
                    <a:pt x="1529" y="8697"/>
                    <a:pt x="1780" y="8421"/>
                  </a:cubicBezTo>
                  <a:cubicBezTo>
                    <a:pt x="2607" y="7519"/>
                    <a:pt x="3609" y="6792"/>
                    <a:pt x="4637" y="6141"/>
                  </a:cubicBezTo>
                  <a:cubicBezTo>
                    <a:pt x="5464" y="5614"/>
                    <a:pt x="6316" y="5138"/>
                    <a:pt x="7193" y="4687"/>
                  </a:cubicBezTo>
                  <a:cubicBezTo>
                    <a:pt x="8145" y="4186"/>
                    <a:pt x="9123" y="3710"/>
                    <a:pt x="10100" y="3284"/>
                  </a:cubicBezTo>
                  <a:cubicBezTo>
                    <a:pt x="12080" y="2381"/>
                    <a:pt x="14085" y="1604"/>
                    <a:pt x="16115" y="827"/>
                  </a:cubicBezTo>
                  <a:cubicBezTo>
                    <a:pt x="16516" y="677"/>
                    <a:pt x="16917" y="527"/>
                    <a:pt x="17344" y="376"/>
                  </a:cubicBezTo>
                  <a:cubicBezTo>
                    <a:pt x="17344" y="351"/>
                    <a:pt x="17344" y="326"/>
                    <a:pt x="17344" y="301"/>
                  </a:cubicBezTo>
                  <a:cubicBezTo>
                    <a:pt x="17318" y="201"/>
                    <a:pt x="17344" y="101"/>
                    <a:pt x="17344"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6" name="Google Shape;9436;p55"/>
            <p:cNvSpPr/>
            <p:nvPr/>
          </p:nvSpPr>
          <p:spPr>
            <a:xfrm>
              <a:off x="5263950" y="2828350"/>
              <a:ext cx="126575" cy="117975"/>
            </a:xfrm>
            <a:custGeom>
              <a:avLst/>
              <a:gdLst/>
              <a:ahLst/>
              <a:cxnLst/>
              <a:rect l="l" t="t" r="r" b="b"/>
              <a:pathLst>
                <a:path w="5063" h="4719" extrusionOk="0">
                  <a:moveTo>
                    <a:pt x="4913" y="1"/>
                  </a:moveTo>
                  <a:cubicBezTo>
                    <a:pt x="4887" y="1"/>
                    <a:pt x="4862" y="1"/>
                    <a:pt x="4812" y="26"/>
                  </a:cubicBezTo>
                  <a:cubicBezTo>
                    <a:pt x="4311" y="176"/>
                    <a:pt x="3860" y="427"/>
                    <a:pt x="3409" y="702"/>
                  </a:cubicBezTo>
                  <a:cubicBezTo>
                    <a:pt x="2907" y="1028"/>
                    <a:pt x="2456" y="1404"/>
                    <a:pt x="2005" y="1805"/>
                  </a:cubicBezTo>
                  <a:cubicBezTo>
                    <a:pt x="1579" y="2231"/>
                    <a:pt x="1178" y="2657"/>
                    <a:pt x="827" y="3133"/>
                  </a:cubicBezTo>
                  <a:cubicBezTo>
                    <a:pt x="527" y="3560"/>
                    <a:pt x="251" y="4011"/>
                    <a:pt x="25" y="4487"/>
                  </a:cubicBezTo>
                  <a:cubicBezTo>
                    <a:pt x="0" y="4587"/>
                    <a:pt x="50" y="4687"/>
                    <a:pt x="126" y="4712"/>
                  </a:cubicBezTo>
                  <a:cubicBezTo>
                    <a:pt x="143" y="4717"/>
                    <a:pt x="161" y="4719"/>
                    <a:pt x="178" y="4719"/>
                  </a:cubicBezTo>
                  <a:cubicBezTo>
                    <a:pt x="259" y="4719"/>
                    <a:pt x="330" y="4674"/>
                    <a:pt x="351" y="4612"/>
                  </a:cubicBezTo>
                  <a:cubicBezTo>
                    <a:pt x="401" y="4487"/>
                    <a:pt x="476" y="4362"/>
                    <a:pt x="527" y="4236"/>
                  </a:cubicBezTo>
                  <a:cubicBezTo>
                    <a:pt x="527" y="4261"/>
                    <a:pt x="527" y="4261"/>
                    <a:pt x="527" y="4261"/>
                  </a:cubicBezTo>
                  <a:cubicBezTo>
                    <a:pt x="852" y="3635"/>
                    <a:pt x="1303" y="3058"/>
                    <a:pt x="1780" y="2532"/>
                  </a:cubicBezTo>
                  <a:lnTo>
                    <a:pt x="1780" y="2532"/>
                  </a:lnTo>
                  <a:cubicBezTo>
                    <a:pt x="1780" y="2557"/>
                    <a:pt x="1755" y="2557"/>
                    <a:pt x="1755" y="2582"/>
                  </a:cubicBezTo>
                  <a:cubicBezTo>
                    <a:pt x="2331" y="1955"/>
                    <a:pt x="2983" y="1404"/>
                    <a:pt x="3684" y="928"/>
                  </a:cubicBezTo>
                  <a:cubicBezTo>
                    <a:pt x="4085" y="677"/>
                    <a:pt x="4512" y="477"/>
                    <a:pt x="4963" y="326"/>
                  </a:cubicBezTo>
                  <a:cubicBezTo>
                    <a:pt x="5013" y="326"/>
                    <a:pt x="5038" y="276"/>
                    <a:pt x="5063" y="226"/>
                  </a:cubicBezTo>
                  <a:cubicBezTo>
                    <a:pt x="5063" y="201"/>
                    <a:pt x="5063" y="151"/>
                    <a:pt x="5063" y="101"/>
                  </a:cubicBezTo>
                  <a:cubicBezTo>
                    <a:pt x="5038" y="51"/>
                    <a:pt x="4988" y="26"/>
                    <a:pt x="4963"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7" name="Google Shape;9437;p55"/>
            <p:cNvSpPr/>
            <p:nvPr/>
          </p:nvSpPr>
          <p:spPr>
            <a:xfrm>
              <a:off x="5337250" y="2800775"/>
              <a:ext cx="103400" cy="66950"/>
            </a:xfrm>
            <a:custGeom>
              <a:avLst/>
              <a:gdLst/>
              <a:ahLst/>
              <a:cxnLst/>
              <a:rect l="l" t="t" r="r" b="b"/>
              <a:pathLst>
                <a:path w="4136" h="2678" extrusionOk="0">
                  <a:moveTo>
                    <a:pt x="3935" y="1"/>
                  </a:moveTo>
                  <a:cubicBezTo>
                    <a:pt x="3910" y="1"/>
                    <a:pt x="3885" y="1"/>
                    <a:pt x="3860" y="26"/>
                  </a:cubicBezTo>
                  <a:cubicBezTo>
                    <a:pt x="3184" y="302"/>
                    <a:pt x="2532" y="652"/>
                    <a:pt x="1905" y="1028"/>
                  </a:cubicBezTo>
                  <a:cubicBezTo>
                    <a:pt x="1279" y="1429"/>
                    <a:pt x="677" y="1881"/>
                    <a:pt x="101" y="2382"/>
                  </a:cubicBezTo>
                  <a:cubicBezTo>
                    <a:pt x="26" y="2432"/>
                    <a:pt x="1" y="2532"/>
                    <a:pt x="76" y="2607"/>
                  </a:cubicBezTo>
                  <a:cubicBezTo>
                    <a:pt x="105" y="2651"/>
                    <a:pt x="159" y="2678"/>
                    <a:pt x="215" y="2678"/>
                  </a:cubicBezTo>
                  <a:cubicBezTo>
                    <a:pt x="255" y="2678"/>
                    <a:pt x="295" y="2664"/>
                    <a:pt x="326" y="2632"/>
                  </a:cubicBezTo>
                  <a:cubicBezTo>
                    <a:pt x="871" y="2162"/>
                    <a:pt x="1464" y="1717"/>
                    <a:pt x="2058" y="1344"/>
                  </a:cubicBezTo>
                  <a:lnTo>
                    <a:pt x="2058" y="1344"/>
                  </a:lnTo>
                  <a:cubicBezTo>
                    <a:pt x="2056" y="1347"/>
                    <a:pt x="2056" y="1350"/>
                    <a:pt x="2056" y="1354"/>
                  </a:cubicBezTo>
                  <a:cubicBezTo>
                    <a:pt x="2682" y="953"/>
                    <a:pt x="3334" y="602"/>
                    <a:pt x="4011" y="327"/>
                  </a:cubicBezTo>
                  <a:cubicBezTo>
                    <a:pt x="4111" y="302"/>
                    <a:pt x="4136" y="176"/>
                    <a:pt x="4086" y="101"/>
                  </a:cubicBezTo>
                  <a:cubicBezTo>
                    <a:pt x="4061" y="51"/>
                    <a:pt x="4011" y="1"/>
                    <a:pt x="3935"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8" name="Google Shape;9438;p55"/>
            <p:cNvSpPr/>
            <p:nvPr/>
          </p:nvSpPr>
          <p:spPr>
            <a:xfrm>
              <a:off x="5337875" y="2798900"/>
              <a:ext cx="100275" cy="64800"/>
            </a:xfrm>
            <a:custGeom>
              <a:avLst/>
              <a:gdLst/>
              <a:ahLst/>
              <a:cxnLst/>
              <a:rect l="l" t="t" r="r" b="b"/>
              <a:pathLst>
                <a:path w="4011" h="2592" extrusionOk="0">
                  <a:moveTo>
                    <a:pt x="3810" y="1"/>
                  </a:moveTo>
                  <a:cubicBezTo>
                    <a:pt x="3785" y="1"/>
                    <a:pt x="3760" y="1"/>
                    <a:pt x="3735" y="26"/>
                  </a:cubicBezTo>
                  <a:cubicBezTo>
                    <a:pt x="3083" y="326"/>
                    <a:pt x="2457" y="652"/>
                    <a:pt x="1855" y="1003"/>
                  </a:cubicBezTo>
                  <a:cubicBezTo>
                    <a:pt x="1229" y="1379"/>
                    <a:pt x="627" y="1805"/>
                    <a:pt x="101" y="2281"/>
                  </a:cubicBezTo>
                  <a:cubicBezTo>
                    <a:pt x="26" y="2357"/>
                    <a:pt x="1" y="2457"/>
                    <a:pt x="76" y="2532"/>
                  </a:cubicBezTo>
                  <a:cubicBezTo>
                    <a:pt x="103" y="2573"/>
                    <a:pt x="154" y="2592"/>
                    <a:pt x="206" y="2592"/>
                  </a:cubicBezTo>
                  <a:cubicBezTo>
                    <a:pt x="249" y="2592"/>
                    <a:pt x="293" y="2580"/>
                    <a:pt x="326" y="2557"/>
                  </a:cubicBezTo>
                  <a:cubicBezTo>
                    <a:pt x="778" y="2131"/>
                    <a:pt x="1254" y="1780"/>
                    <a:pt x="1780" y="1454"/>
                  </a:cubicBezTo>
                  <a:cubicBezTo>
                    <a:pt x="2457" y="1028"/>
                    <a:pt x="3159" y="677"/>
                    <a:pt x="3885" y="326"/>
                  </a:cubicBezTo>
                  <a:cubicBezTo>
                    <a:pt x="3961" y="301"/>
                    <a:pt x="4011" y="201"/>
                    <a:pt x="3961" y="101"/>
                  </a:cubicBezTo>
                  <a:cubicBezTo>
                    <a:pt x="3935" y="51"/>
                    <a:pt x="3885" y="1"/>
                    <a:pt x="3810"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9" name="Google Shape;9439;p55"/>
            <p:cNvSpPr/>
            <p:nvPr/>
          </p:nvSpPr>
          <p:spPr>
            <a:xfrm>
              <a:off x="5330350" y="2797650"/>
              <a:ext cx="109050" cy="70450"/>
            </a:xfrm>
            <a:custGeom>
              <a:avLst/>
              <a:gdLst/>
              <a:ahLst/>
              <a:cxnLst/>
              <a:rect l="l" t="t" r="r" b="b"/>
              <a:pathLst>
                <a:path w="4362" h="2818" extrusionOk="0">
                  <a:moveTo>
                    <a:pt x="4161" y="1"/>
                  </a:moveTo>
                  <a:cubicBezTo>
                    <a:pt x="4136" y="1"/>
                    <a:pt x="4111" y="26"/>
                    <a:pt x="4086" y="26"/>
                  </a:cubicBezTo>
                  <a:cubicBezTo>
                    <a:pt x="2658" y="702"/>
                    <a:pt x="1304" y="1529"/>
                    <a:pt x="76" y="2532"/>
                  </a:cubicBezTo>
                  <a:cubicBezTo>
                    <a:pt x="1" y="2582"/>
                    <a:pt x="1" y="2682"/>
                    <a:pt x="51" y="2757"/>
                  </a:cubicBezTo>
                  <a:cubicBezTo>
                    <a:pt x="92" y="2799"/>
                    <a:pt x="141" y="2817"/>
                    <a:pt x="190" y="2817"/>
                  </a:cubicBezTo>
                  <a:cubicBezTo>
                    <a:pt x="229" y="2817"/>
                    <a:pt x="268" y="2805"/>
                    <a:pt x="302" y="2782"/>
                  </a:cubicBezTo>
                  <a:cubicBezTo>
                    <a:pt x="853" y="2331"/>
                    <a:pt x="1455" y="1905"/>
                    <a:pt x="2081" y="1529"/>
                  </a:cubicBezTo>
                  <a:cubicBezTo>
                    <a:pt x="2783" y="1078"/>
                    <a:pt x="3485" y="702"/>
                    <a:pt x="4236" y="351"/>
                  </a:cubicBezTo>
                  <a:cubicBezTo>
                    <a:pt x="4312" y="301"/>
                    <a:pt x="4362" y="201"/>
                    <a:pt x="4312" y="101"/>
                  </a:cubicBezTo>
                  <a:cubicBezTo>
                    <a:pt x="4287" y="51"/>
                    <a:pt x="4211" y="1"/>
                    <a:pt x="4161"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0" name="Google Shape;9440;p55"/>
            <p:cNvSpPr/>
            <p:nvPr/>
          </p:nvSpPr>
          <p:spPr>
            <a:xfrm>
              <a:off x="5342275" y="2790750"/>
              <a:ext cx="109675" cy="67950"/>
            </a:xfrm>
            <a:custGeom>
              <a:avLst/>
              <a:gdLst/>
              <a:ahLst/>
              <a:cxnLst/>
              <a:rect l="l" t="t" r="r" b="b"/>
              <a:pathLst>
                <a:path w="4387" h="2718" extrusionOk="0">
                  <a:moveTo>
                    <a:pt x="4186" y="1"/>
                  </a:moveTo>
                  <a:cubicBezTo>
                    <a:pt x="4160" y="1"/>
                    <a:pt x="4135" y="1"/>
                    <a:pt x="4110" y="26"/>
                  </a:cubicBezTo>
                  <a:cubicBezTo>
                    <a:pt x="2657" y="627"/>
                    <a:pt x="1303" y="1454"/>
                    <a:pt x="75" y="2407"/>
                  </a:cubicBezTo>
                  <a:cubicBezTo>
                    <a:pt x="0" y="2482"/>
                    <a:pt x="0" y="2582"/>
                    <a:pt x="50" y="2657"/>
                  </a:cubicBezTo>
                  <a:cubicBezTo>
                    <a:pt x="78" y="2699"/>
                    <a:pt x="128" y="2717"/>
                    <a:pt x="180" y="2717"/>
                  </a:cubicBezTo>
                  <a:cubicBezTo>
                    <a:pt x="223" y="2717"/>
                    <a:pt x="267" y="2705"/>
                    <a:pt x="301" y="2683"/>
                  </a:cubicBezTo>
                  <a:cubicBezTo>
                    <a:pt x="802" y="2282"/>
                    <a:pt x="1328" y="1931"/>
                    <a:pt x="1880" y="1580"/>
                  </a:cubicBezTo>
                  <a:cubicBezTo>
                    <a:pt x="1855" y="1580"/>
                    <a:pt x="1855" y="1605"/>
                    <a:pt x="1830" y="1605"/>
                  </a:cubicBezTo>
                  <a:cubicBezTo>
                    <a:pt x="2607" y="1129"/>
                    <a:pt x="3409" y="678"/>
                    <a:pt x="4261" y="327"/>
                  </a:cubicBezTo>
                  <a:cubicBezTo>
                    <a:pt x="4336" y="302"/>
                    <a:pt x="4386" y="176"/>
                    <a:pt x="4336" y="101"/>
                  </a:cubicBezTo>
                  <a:cubicBezTo>
                    <a:pt x="4311" y="26"/>
                    <a:pt x="4236" y="1"/>
                    <a:pt x="4186"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1" name="Google Shape;9441;p55"/>
            <p:cNvSpPr/>
            <p:nvPr/>
          </p:nvSpPr>
          <p:spPr>
            <a:xfrm>
              <a:off x="5324725" y="2804550"/>
              <a:ext cx="101525" cy="67925"/>
            </a:xfrm>
            <a:custGeom>
              <a:avLst/>
              <a:gdLst/>
              <a:ahLst/>
              <a:cxnLst/>
              <a:rect l="l" t="t" r="r" b="b"/>
              <a:pathLst>
                <a:path w="4061" h="2717" extrusionOk="0">
                  <a:moveTo>
                    <a:pt x="3785" y="0"/>
                  </a:moveTo>
                  <a:cubicBezTo>
                    <a:pt x="2456" y="652"/>
                    <a:pt x="1178" y="1429"/>
                    <a:pt x="75" y="2406"/>
                  </a:cubicBezTo>
                  <a:cubicBezTo>
                    <a:pt x="0" y="2456"/>
                    <a:pt x="0" y="2582"/>
                    <a:pt x="50" y="2657"/>
                  </a:cubicBezTo>
                  <a:cubicBezTo>
                    <a:pt x="92" y="2698"/>
                    <a:pt x="141" y="2717"/>
                    <a:pt x="189" y="2717"/>
                  </a:cubicBezTo>
                  <a:cubicBezTo>
                    <a:pt x="228" y="2717"/>
                    <a:pt x="267" y="2704"/>
                    <a:pt x="301" y="2682"/>
                  </a:cubicBezTo>
                  <a:cubicBezTo>
                    <a:pt x="878" y="2156"/>
                    <a:pt x="1479" y="1704"/>
                    <a:pt x="2131" y="1303"/>
                  </a:cubicBezTo>
                  <a:cubicBezTo>
                    <a:pt x="2707" y="953"/>
                    <a:pt x="3309" y="627"/>
                    <a:pt x="3935" y="326"/>
                  </a:cubicBezTo>
                  <a:cubicBezTo>
                    <a:pt x="4010" y="276"/>
                    <a:pt x="4060" y="176"/>
                    <a:pt x="4035" y="100"/>
                  </a:cubicBezTo>
                  <a:cubicBezTo>
                    <a:pt x="3985" y="25"/>
                    <a:pt x="3935" y="0"/>
                    <a:pt x="3860"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2" name="Google Shape;9442;p55"/>
            <p:cNvSpPr/>
            <p:nvPr/>
          </p:nvSpPr>
          <p:spPr>
            <a:xfrm>
              <a:off x="5330975" y="2817075"/>
              <a:ext cx="73350" cy="51325"/>
            </a:xfrm>
            <a:custGeom>
              <a:avLst/>
              <a:gdLst/>
              <a:ahLst/>
              <a:cxnLst/>
              <a:rect l="l" t="t" r="r" b="b"/>
              <a:pathLst>
                <a:path w="2934" h="2053" extrusionOk="0">
                  <a:moveTo>
                    <a:pt x="2758" y="0"/>
                  </a:moveTo>
                  <a:cubicBezTo>
                    <a:pt x="2733" y="0"/>
                    <a:pt x="2708" y="0"/>
                    <a:pt x="2683" y="26"/>
                  </a:cubicBezTo>
                  <a:cubicBezTo>
                    <a:pt x="1755" y="477"/>
                    <a:pt x="853" y="1053"/>
                    <a:pt x="101" y="1755"/>
                  </a:cubicBezTo>
                  <a:cubicBezTo>
                    <a:pt x="26" y="1805"/>
                    <a:pt x="1" y="1930"/>
                    <a:pt x="76" y="2005"/>
                  </a:cubicBezTo>
                  <a:cubicBezTo>
                    <a:pt x="104" y="2033"/>
                    <a:pt x="154" y="2053"/>
                    <a:pt x="206" y="2053"/>
                  </a:cubicBezTo>
                  <a:cubicBezTo>
                    <a:pt x="249" y="2053"/>
                    <a:pt x="293" y="2039"/>
                    <a:pt x="327" y="2005"/>
                  </a:cubicBezTo>
                  <a:cubicBezTo>
                    <a:pt x="753" y="1604"/>
                    <a:pt x="1254" y="1229"/>
                    <a:pt x="1780" y="903"/>
                  </a:cubicBezTo>
                  <a:cubicBezTo>
                    <a:pt x="2131" y="702"/>
                    <a:pt x="2457" y="502"/>
                    <a:pt x="2808" y="326"/>
                  </a:cubicBezTo>
                  <a:cubicBezTo>
                    <a:pt x="2908" y="276"/>
                    <a:pt x="2933" y="176"/>
                    <a:pt x="2908" y="101"/>
                  </a:cubicBezTo>
                  <a:cubicBezTo>
                    <a:pt x="2883" y="51"/>
                    <a:pt x="2808" y="0"/>
                    <a:pt x="2758"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3" name="Google Shape;9443;p55"/>
            <p:cNvSpPr/>
            <p:nvPr/>
          </p:nvSpPr>
          <p:spPr>
            <a:xfrm>
              <a:off x="5746400" y="3094650"/>
              <a:ext cx="57050" cy="168575"/>
            </a:xfrm>
            <a:custGeom>
              <a:avLst/>
              <a:gdLst/>
              <a:ahLst/>
              <a:cxnLst/>
              <a:rect l="l" t="t" r="r" b="b"/>
              <a:pathLst>
                <a:path w="2282" h="6743" extrusionOk="0">
                  <a:moveTo>
                    <a:pt x="2106" y="0"/>
                  </a:moveTo>
                  <a:cubicBezTo>
                    <a:pt x="2031" y="0"/>
                    <a:pt x="1930" y="75"/>
                    <a:pt x="1930" y="176"/>
                  </a:cubicBezTo>
                  <a:cubicBezTo>
                    <a:pt x="1930" y="1078"/>
                    <a:pt x="1855" y="1955"/>
                    <a:pt x="1680" y="2832"/>
                  </a:cubicBezTo>
                  <a:lnTo>
                    <a:pt x="1680" y="2807"/>
                  </a:lnTo>
                  <a:cubicBezTo>
                    <a:pt x="1529" y="3609"/>
                    <a:pt x="1279" y="4411"/>
                    <a:pt x="928" y="5163"/>
                  </a:cubicBezTo>
                  <a:cubicBezTo>
                    <a:pt x="928" y="5138"/>
                    <a:pt x="928" y="5138"/>
                    <a:pt x="928" y="5138"/>
                  </a:cubicBezTo>
                  <a:cubicBezTo>
                    <a:pt x="677" y="5614"/>
                    <a:pt x="402" y="6065"/>
                    <a:pt x="51" y="6466"/>
                  </a:cubicBezTo>
                  <a:cubicBezTo>
                    <a:pt x="1" y="6542"/>
                    <a:pt x="26" y="6667"/>
                    <a:pt x="101" y="6717"/>
                  </a:cubicBezTo>
                  <a:cubicBezTo>
                    <a:pt x="151" y="6742"/>
                    <a:pt x="201" y="6742"/>
                    <a:pt x="226" y="6742"/>
                  </a:cubicBezTo>
                  <a:cubicBezTo>
                    <a:pt x="276" y="6742"/>
                    <a:pt x="326" y="6717"/>
                    <a:pt x="351" y="6667"/>
                  </a:cubicBezTo>
                  <a:cubicBezTo>
                    <a:pt x="1830" y="4862"/>
                    <a:pt x="2256" y="2456"/>
                    <a:pt x="2281" y="201"/>
                  </a:cubicBezTo>
                  <a:cubicBezTo>
                    <a:pt x="2281" y="101"/>
                    <a:pt x="2206" y="25"/>
                    <a:pt x="2131"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4" name="Google Shape;9444;p55"/>
            <p:cNvSpPr/>
            <p:nvPr/>
          </p:nvSpPr>
          <p:spPr>
            <a:xfrm>
              <a:off x="5748900" y="2758175"/>
              <a:ext cx="72725" cy="505075"/>
            </a:xfrm>
            <a:custGeom>
              <a:avLst/>
              <a:gdLst/>
              <a:ahLst/>
              <a:cxnLst/>
              <a:rect l="l" t="t" r="r" b="b"/>
              <a:pathLst>
                <a:path w="2909" h="20203" extrusionOk="0">
                  <a:moveTo>
                    <a:pt x="2407" y="1"/>
                  </a:moveTo>
                  <a:cubicBezTo>
                    <a:pt x="2332" y="1"/>
                    <a:pt x="2231" y="76"/>
                    <a:pt x="2231" y="151"/>
                  </a:cubicBezTo>
                  <a:cubicBezTo>
                    <a:pt x="2256" y="1404"/>
                    <a:pt x="2432" y="2632"/>
                    <a:pt x="2532" y="3860"/>
                  </a:cubicBezTo>
                  <a:cubicBezTo>
                    <a:pt x="2532" y="4086"/>
                    <a:pt x="2557" y="4311"/>
                    <a:pt x="2557" y="4562"/>
                  </a:cubicBezTo>
                  <a:cubicBezTo>
                    <a:pt x="2557" y="4813"/>
                    <a:pt x="2557" y="5088"/>
                    <a:pt x="2557" y="5364"/>
                  </a:cubicBezTo>
                  <a:cubicBezTo>
                    <a:pt x="2532" y="5890"/>
                    <a:pt x="2532" y="6442"/>
                    <a:pt x="2507" y="6993"/>
                  </a:cubicBezTo>
                  <a:cubicBezTo>
                    <a:pt x="2457" y="8071"/>
                    <a:pt x="2407" y="9174"/>
                    <a:pt x="2332" y="10251"/>
                  </a:cubicBezTo>
                  <a:cubicBezTo>
                    <a:pt x="2307" y="10702"/>
                    <a:pt x="2256" y="11153"/>
                    <a:pt x="2231" y="11605"/>
                  </a:cubicBezTo>
                  <a:cubicBezTo>
                    <a:pt x="2206" y="12056"/>
                    <a:pt x="2156" y="12507"/>
                    <a:pt x="2106" y="12958"/>
                  </a:cubicBezTo>
                  <a:cubicBezTo>
                    <a:pt x="2031" y="13860"/>
                    <a:pt x="1931" y="14763"/>
                    <a:pt x="1755" y="15640"/>
                  </a:cubicBezTo>
                  <a:cubicBezTo>
                    <a:pt x="1755" y="15640"/>
                    <a:pt x="1755" y="15640"/>
                    <a:pt x="1755" y="15665"/>
                  </a:cubicBezTo>
                  <a:cubicBezTo>
                    <a:pt x="1530" y="16742"/>
                    <a:pt x="1229" y="17795"/>
                    <a:pt x="753" y="18773"/>
                  </a:cubicBezTo>
                  <a:cubicBezTo>
                    <a:pt x="552" y="19174"/>
                    <a:pt x="327" y="19550"/>
                    <a:pt x="51" y="19925"/>
                  </a:cubicBezTo>
                  <a:cubicBezTo>
                    <a:pt x="1" y="20001"/>
                    <a:pt x="26" y="20101"/>
                    <a:pt x="101" y="20176"/>
                  </a:cubicBezTo>
                  <a:cubicBezTo>
                    <a:pt x="137" y="20194"/>
                    <a:pt x="172" y="20202"/>
                    <a:pt x="205" y="20202"/>
                  </a:cubicBezTo>
                  <a:cubicBezTo>
                    <a:pt x="266" y="20202"/>
                    <a:pt x="319" y="20175"/>
                    <a:pt x="352" y="20126"/>
                  </a:cubicBezTo>
                  <a:cubicBezTo>
                    <a:pt x="878" y="19349"/>
                    <a:pt x="1279" y="18522"/>
                    <a:pt x="1580" y="17645"/>
                  </a:cubicBezTo>
                  <a:cubicBezTo>
                    <a:pt x="1881" y="16742"/>
                    <a:pt x="2081" y="15840"/>
                    <a:pt x="2231" y="14913"/>
                  </a:cubicBezTo>
                  <a:cubicBezTo>
                    <a:pt x="2382" y="13961"/>
                    <a:pt x="2457" y="13033"/>
                    <a:pt x="2532" y="12081"/>
                  </a:cubicBezTo>
                  <a:cubicBezTo>
                    <a:pt x="2632" y="11053"/>
                    <a:pt x="2708" y="10026"/>
                    <a:pt x="2758" y="8973"/>
                  </a:cubicBezTo>
                  <a:cubicBezTo>
                    <a:pt x="2808" y="8321"/>
                    <a:pt x="2833" y="7670"/>
                    <a:pt x="2858" y="7018"/>
                  </a:cubicBezTo>
                  <a:cubicBezTo>
                    <a:pt x="2858" y="6667"/>
                    <a:pt x="2858" y="6341"/>
                    <a:pt x="2883" y="5991"/>
                  </a:cubicBezTo>
                  <a:cubicBezTo>
                    <a:pt x="2883" y="5665"/>
                    <a:pt x="2908" y="5314"/>
                    <a:pt x="2908" y="4963"/>
                  </a:cubicBezTo>
                  <a:cubicBezTo>
                    <a:pt x="2908" y="3685"/>
                    <a:pt x="2708" y="2407"/>
                    <a:pt x="2632" y="1103"/>
                  </a:cubicBezTo>
                  <a:cubicBezTo>
                    <a:pt x="2632" y="1103"/>
                    <a:pt x="2632" y="1078"/>
                    <a:pt x="2632" y="1078"/>
                  </a:cubicBezTo>
                  <a:cubicBezTo>
                    <a:pt x="2607" y="853"/>
                    <a:pt x="2607" y="652"/>
                    <a:pt x="2582" y="427"/>
                  </a:cubicBezTo>
                  <a:cubicBezTo>
                    <a:pt x="2582" y="326"/>
                    <a:pt x="2557" y="201"/>
                    <a:pt x="2532" y="101"/>
                  </a:cubicBezTo>
                  <a:cubicBezTo>
                    <a:pt x="2532" y="76"/>
                    <a:pt x="2507" y="51"/>
                    <a:pt x="2507" y="26"/>
                  </a:cubicBezTo>
                  <a:cubicBezTo>
                    <a:pt x="2482" y="1"/>
                    <a:pt x="2457" y="1"/>
                    <a:pt x="2432"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5" name="Google Shape;9445;p55"/>
            <p:cNvSpPr/>
            <p:nvPr/>
          </p:nvSpPr>
          <p:spPr>
            <a:xfrm>
              <a:off x="5792775" y="31491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6" name="Google Shape;9446;p55"/>
            <p:cNvSpPr/>
            <p:nvPr/>
          </p:nvSpPr>
          <p:spPr>
            <a:xfrm>
              <a:off x="5792775" y="3149150"/>
              <a:ext cx="25" cy="650"/>
            </a:xfrm>
            <a:custGeom>
              <a:avLst/>
              <a:gdLst/>
              <a:ahLst/>
              <a:cxnLst/>
              <a:rect l="l" t="t" r="r" b="b"/>
              <a:pathLst>
                <a:path w="1" h="26" extrusionOk="0">
                  <a:moveTo>
                    <a:pt x="0" y="26"/>
                  </a:moveTo>
                  <a:lnTo>
                    <a:pt x="0" y="26"/>
                  </a:lnTo>
                  <a:lnTo>
                    <a:pt x="0" y="1"/>
                  </a:lnTo>
                  <a:cubicBezTo>
                    <a:pt x="0" y="1"/>
                    <a:pt x="0" y="26"/>
                    <a:pt x="0" y="26"/>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7" name="Google Shape;9447;p55"/>
            <p:cNvSpPr/>
            <p:nvPr/>
          </p:nvSpPr>
          <p:spPr>
            <a:xfrm>
              <a:off x="5767700" y="322747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8" name="Google Shape;9448;p55"/>
            <p:cNvSpPr/>
            <p:nvPr/>
          </p:nvSpPr>
          <p:spPr>
            <a:xfrm>
              <a:off x="5754550" y="3174850"/>
              <a:ext cx="38875" cy="79175"/>
            </a:xfrm>
            <a:custGeom>
              <a:avLst/>
              <a:gdLst/>
              <a:ahLst/>
              <a:cxnLst/>
              <a:rect l="l" t="t" r="r" b="b"/>
              <a:pathLst>
                <a:path w="1555" h="3167" extrusionOk="0">
                  <a:moveTo>
                    <a:pt x="1379" y="0"/>
                  </a:moveTo>
                  <a:cubicBezTo>
                    <a:pt x="1279" y="0"/>
                    <a:pt x="1228" y="75"/>
                    <a:pt x="1203" y="176"/>
                  </a:cubicBezTo>
                  <a:cubicBezTo>
                    <a:pt x="1178" y="301"/>
                    <a:pt x="1178" y="401"/>
                    <a:pt x="1153" y="527"/>
                  </a:cubicBezTo>
                  <a:cubicBezTo>
                    <a:pt x="1103" y="752"/>
                    <a:pt x="1028" y="978"/>
                    <a:pt x="953" y="1203"/>
                  </a:cubicBezTo>
                  <a:cubicBezTo>
                    <a:pt x="878" y="1404"/>
                    <a:pt x="802" y="1604"/>
                    <a:pt x="702" y="1805"/>
                  </a:cubicBezTo>
                  <a:cubicBezTo>
                    <a:pt x="502" y="2181"/>
                    <a:pt x="301" y="2557"/>
                    <a:pt x="51" y="2908"/>
                  </a:cubicBezTo>
                  <a:cubicBezTo>
                    <a:pt x="0" y="2983"/>
                    <a:pt x="25" y="3083"/>
                    <a:pt x="101" y="3133"/>
                  </a:cubicBezTo>
                  <a:cubicBezTo>
                    <a:pt x="132" y="3154"/>
                    <a:pt x="172" y="3166"/>
                    <a:pt x="211" y="3166"/>
                  </a:cubicBezTo>
                  <a:cubicBezTo>
                    <a:pt x="267" y="3166"/>
                    <a:pt x="322" y="3142"/>
                    <a:pt x="351" y="3083"/>
                  </a:cubicBezTo>
                  <a:cubicBezTo>
                    <a:pt x="652" y="2657"/>
                    <a:pt x="903" y="2206"/>
                    <a:pt x="1128" y="1705"/>
                  </a:cubicBezTo>
                  <a:cubicBezTo>
                    <a:pt x="1329" y="1228"/>
                    <a:pt x="1479" y="727"/>
                    <a:pt x="1554" y="201"/>
                  </a:cubicBezTo>
                  <a:cubicBezTo>
                    <a:pt x="1554" y="101"/>
                    <a:pt x="1479" y="25"/>
                    <a:pt x="1379"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9" name="Google Shape;9449;p55"/>
            <p:cNvSpPr/>
            <p:nvPr/>
          </p:nvSpPr>
          <p:spPr>
            <a:xfrm>
              <a:off x="5757050" y="3090875"/>
              <a:ext cx="50775" cy="161725"/>
            </a:xfrm>
            <a:custGeom>
              <a:avLst/>
              <a:gdLst/>
              <a:ahLst/>
              <a:cxnLst/>
              <a:rect l="l" t="t" r="r" b="b"/>
              <a:pathLst>
                <a:path w="2031" h="6469" extrusionOk="0">
                  <a:moveTo>
                    <a:pt x="1855" y="1"/>
                  </a:moveTo>
                  <a:cubicBezTo>
                    <a:pt x="1780" y="1"/>
                    <a:pt x="1705" y="51"/>
                    <a:pt x="1680" y="151"/>
                  </a:cubicBezTo>
                  <a:cubicBezTo>
                    <a:pt x="1605" y="1104"/>
                    <a:pt x="1504" y="2081"/>
                    <a:pt x="1329" y="3008"/>
                  </a:cubicBezTo>
                  <a:cubicBezTo>
                    <a:pt x="1329" y="3008"/>
                    <a:pt x="1329" y="3008"/>
                    <a:pt x="1329" y="2983"/>
                  </a:cubicBezTo>
                  <a:cubicBezTo>
                    <a:pt x="1179" y="3785"/>
                    <a:pt x="953" y="4562"/>
                    <a:pt x="602" y="5289"/>
                  </a:cubicBezTo>
                  <a:cubicBezTo>
                    <a:pt x="427" y="5615"/>
                    <a:pt x="251" y="5916"/>
                    <a:pt x="51" y="6191"/>
                  </a:cubicBezTo>
                  <a:cubicBezTo>
                    <a:pt x="1" y="6267"/>
                    <a:pt x="26" y="6392"/>
                    <a:pt x="101" y="6442"/>
                  </a:cubicBezTo>
                  <a:cubicBezTo>
                    <a:pt x="128" y="6460"/>
                    <a:pt x="160" y="6468"/>
                    <a:pt x="194" y="6468"/>
                  </a:cubicBezTo>
                  <a:cubicBezTo>
                    <a:pt x="255" y="6468"/>
                    <a:pt x="319" y="6440"/>
                    <a:pt x="352" y="6392"/>
                  </a:cubicBezTo>
                  <a:cubicBezTo>
                    <a:pt x="652" y="5966"/>
                    <a:pt x="903" y="5490"/>
                    <a:pt x="1103" y="5013"/>
                  </a:cubicBezTo>
                  <a:cubicBezTo>
                    <a:pt x="1329" y="4512"/>
                    <a:pt x="1479" y="3986"/>
                    <a:pt x="1580" y="3434"/>
                  </a:cubicBezTo>
                  <a:cubicBezTo>
                    <a:pt x="1830" y="2357"/>
                    <a:pt x="1930" y="1279"/>
                    <a:pt x="2031" y="176"/>
                  </a:cubicBezTo>
                  <a:cubicBezTo>
                    <a:pt x="2031" y="76"/>
                    <a:pt x="1956" y="1"/>
                    <a:pt x="1880"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0" name="Google Shape;9450;p55"/>
            <p:cNvSpPr/>
            <p:nvPr/>
          </p:nvSpPr>
          <p:spPr>
            <a:xfrm>
              <a:off x="5237625" y="2754425"/>
              <a:ext cx="584000" cy="589625"/>
            </a:xfrm>
            <a:custGeom>
              <a:avLst/>
              <a:gdLst/>
              <a:ahLst/>
              <a:cxnLst/>
              <a:rect l="l" t="t" r="r" b="b"/>
              <a:pathLst>
                <a:path w="23360" h="23585" extrusionOk="0">
                  <a:moveTo>
                    <a:pt x="21229" y="0"/>
                  </a:moveTo>
                  <a:cubicBezTo>
                    <a:pt x="21229" y="50"/>
                    <a:pt x="21229" y="75"/>
                    <a:pt x="21229" y="100"/>
                  </a:cubicBezTo>
                  <a:cubicBezTo>
                    <a:pt x="21254" y="276"/>
                    <a:pt x="21279" y="476"/>
                    <a:pt x="21304" y="652"/>
                  </a:cubicBezTo>
                  <a:cubicBezTo>
                    <a:pt x="21329" y="877"/>
                    <a:pt x="21329" y="1103"/>
                    <a:pt x="21354" y="1329"/>
                  </a:cubicBezTo>
                  <a:cubicBezTo>
                    <a:pt x="21379" y="1830"/>
                    <a:pt x="21404" y="2331"/>
                    <a:pt x="21404" y="2807"/>
                  </a:cubicBezTo>
                  <a:cubicBezTo>
                    <a:pt x="21379" y="3935"/>
                    <a:pt x="21279" y="5038"/>
                    <a:pt x="21129" y="6141"/>
                  </a:cubicBezTo>
                  <a:cubicBezTo>
                    <a:pt x="21078" y="6441"/>
                    <a:pt x="21028" y="6767"/>
                    <a:pt x="20953" y="7068"/>
                  </a:cubicBezTo>
                  <a:cubicBezTo>
                    <a:pt x="20878" y="7544"/>
                    <a:pt x="20753" y="8020"/>
                    <a:pt x="20627" y="8496"/>
                  </a:cubicBezTo>
                  <a:cubicBezTo>
                    <a:pt x="20477" y="9023"/>
                    <a:pt x="20327" y="9549"/>
                    <a:pt x="20126" y="10050"/>
                  </a:cubicBezTo>
                  <a:cubicBezTo>
                    <a:pt x="20026" y="10301"/>
                    <a:pt x="19925" y="10527"/>
                    <a:pt x="19825" y="10777"/>
                  </a:cubicBezTo>
                  <a:cubicBezTo>
                    <a:pt x="19725" y="10978"/>
                    <a:pt x="19625" y="11178"/>
                    <a:pt x="19499" y="11379"/>
                  </a:cubicBezTo>
                  <a:cubicBezTo>
                    <a:pt x="19374" y="11554"/>
                    <a:pt x="19274" y="11704"/>
                    <a:pt x="19123" y="11830"/>
                  </a:cubicBezTo>
                  <a:cubicBezTo>
                    <a:pt x="19073" y="11905"/>
                    <a:pt x="18998" y="11955"/>
                    <a:pt x="18923" y="12005"/>
                  </a:cubicBezTo>
                  <a:cubicBezTo>
                    <a:pt x="18873" y="12055"/>
                    <a:pt x="18798" y="12080"/>
                    <a:pt x="18748" y="12106"/>
                  </a:cubicBezTo>
                  <a:cubicBezTo>
                    <a:pt x="18697" y="12131"/>
                    <a:pt x="18647" y="12156"/>
                    <a:pt x="18622" y="12156"/>
                  </a:cubicBezTo>
                  <a:cubicBezTo>
                    <a:pt x="18572" y="12156"/>
                    <a:pt x="18547" y="12156"/>
                    <a:pt x="18522" y="12181"/>
                  </a:cubicBezTo>
                  <a:cubicBezTo>
                    <a:pt x="18447" y="12181"/>
                    <a:pt x="18372" y="12181"/>
                    <a:pt x="18296" y="12156"/>
                  </a:cubicBezTo>
                  <a:cubicBezTo>
                    <a:pt x="18146" y="12131"/>
                    <a:pt x="17996" y="12055"/>
                    <a:pt x="17870" y="11955"/>
                  </a:cubicBezTo>
                  <a:cubicBezTo>
                    <a:pt x="17770" y="11880"/>
                    <a:pt x="17695" y="11805"/>
                    <a:pt x="17620" y="11704"/>
                  </a:cubicBezTo>
                  <a:cubicBezTo>
                    <a:pt x="17595" y="11654"/>
                    <a:pt x="17545" y="11629"/>
                    <a:pt x="17519" y="11579"/>
                  </a:cubicBezTo>
                  <a:cubicBezTo>
                    <a:pt x="17494" y="11529"/>
                    <a:pt x="17444" y="11479"/>
                    <a:pt x="17419" y="11429"/>
                  </a:cubicBezTo>
                  <a:cubicBezTo>
                    <a:pt x="17269" y="11178"/>
                    <a:pt x="17194" y="10902"/>
                    <a:pt x="17093" y="10627"/>
                  </a:cubicBezTo>
                  <a:cubicBezTo>
                    <a:pt x="17018" y="10476"/>
                    <a:pt x="16943" y="10326"/>
                    <a:pt x="16868" y="10176"/>
                  </a:cubicBezTo>
                  <a:cubicBezTo>
                    <a:pt x="16818" y="10126"/>
                    <a:pt x="16768" y="10050"/>
                    <a:pt x="16692" y="10000"/>
                  </a:cubicBezTo>
                  <a:cubicBezTo>
                    <a:pt x="16642" y="9975"/>
                    <a:pt x="16592" y="9925"/>
                    <a:pt x="16542" y="9900"/>
                  </a:cubicBezTo>
                  <a:cubicBezTo>
                    <a:pt x="16492" y="9875"/>
                    <a:pt x="16467" y="9875"/>
                    <a:pt x="16417" y="9850"/>
                  </a:cubicBezTo>
                  <a:lnTo>
                    <a:pt x="16316" y="9850"/>
                  </a:lnTo>
                  <a:cubicBezTo>
                    <a:pt x="16216" y="9825"/>
                    <a:pt x="16141" y="9825"/>
                    <a:pt x="16041" y="9825"/>
                  </a:cubicBezTo>
                  <a:cubicBezTo>
                    <a:pt x="15966" y="9850"/>
                    <a:pt x="15915" y="9850"/>
                    <a:pt x="15840" y="9875"/>
                  </a:cubicBezTo>
                  <a:cubicBezTo>
                    <a:pt x="15740" y="9925"/>
                    <a:pt x="15640" y="9975"/>
                    <a:pt x="15565" y="10025"/>
                  </a:cubicBezTo>
                  <a:cubicBezTo>
                    <a:pt x="15189" y="10301"/>
                    <a:pt x="14913" y="10677"/>
                    <a:pt x="14537" y="10953"/>
                  </a:cubicBezTo>
                  <a:cubicBezTo>
                    <a:pt x="14437" y="11003"/>
                    <a:pt x="14362" y="11078"/>
                    <a:pt x="14261" y="11128"/>
                  </a:cubicBezTo>
                  <a:cubicBezTo>
                    <a:pt x="14161" y="11153"/>
                    <a:pt x="14086" y="11178"/>
                    <a:pt x="13986" y="11203"/>
                  </a:cubicBezTo>
                  <a:cubicBezTo>
                    <a:pt x="13919" y="11203"/>
                    <a:pt x="13841" y="11214"/>
                    <a:pt x="13767" y="11214"/>
                  </a:cubicBezTo>
                  <a:cubicBezTo>
                    <a:pt x="13729" y="11214"/>
                    <a:pt x="13693" y="11212"/>
                    <a:pt x="13660" y="11203"/>
                  </a:cubicBezTo>
                  <a:cubicBezTo>
                    <a:pt x="13560" y="11203"/>
                    <a:pt x="13459" y="11178"/>
                    <a:pt x="13384" y="11153"/>
                  </a:cubicBezTo>
                  <a:cubicBezTo>
                    <a:pt x="13284" y="11128"/>
                    <a:pt x="13159" y="11078"/>
                    <a:pt x="13083" y="11028"/>
                  </a:cubicBezTo>
                  <a:cubicBezTo>
                    <a:pt x="13008" y="10978"/>
                    <a:pt x="12908" y="10902"/>
                    <a:pt x="12833" y="10852"/>
                  </a:cubicBezTo>
                  <a:cubicBezTo>
                    <a:pt x="12682" y="10702"/>
                    <a:pt x="12532" y="10552"/>
                    <a:pt x="12407" y="10376"/>
                  </a:cubicBezTo>
                  <a:cubicBezTo>
                    <a:pt x="12106" y="10025"/>
                    <a:pt x="11855" y="9624"/>
                    <a:pt x="11479" y="9349"/>
                  </a:cubicBezTo>
                  <a:lnTo>
                    <a:pt x="11504" y="9349"/>
                  </a:lnTo>
                  <a:cubicBezTo>
                    <a:pt x="11304" y="9173"/>
                    <a:pt x="11053" y="9048"/>
                    <a:pt x="10828" y="8923"/>
                  </a:cubicBezTo>
                  <a:cubicBezTo>
                    <a:pt x="10727" y="8872"/>
                    <a:pt x="10627" y="8847"/>
                    <a:pt x="10527" y="8822"/>
                  </a:cubicBezTo>
                  <a:cubicBezTo>
                    <a:pt x="10427" y="8797"/>
                    <a:pt x="10326" y="8772"/>
                    <a:pt x="10226" y="8747"/>
                  </a:cubicBezTo>
                  <a:cubicBezTo>
                    <a:pt x="10126" y="8747"/>
                    <a:pt x="10026" y="8722"/>
                    <a:pt x="9900" y="8722"/>
                  </a:cubicBezTo>
                  <a:cubicBezTo>
                    <a:pt x="9825" y="8722"/>
                    <a:pt x="9725" y="8722"/>
                    <a:pt x="9625" y="8747"/>
                  </a:cubicBezTo>
                  <a:lnTo>
                    <a:pt x="9650" y="8747"/>
                  </a:lnTo>
                  <a:cubicBezTo>
                    <a:pt x="9474" y="8747"/>
                    <a:pt x="9299" y="8797"/>
                    <a:pt x="9123" y="8847"/>
                  </a:cubicBezTo>
                  <a:cubicBezTo>
                    <a:pt x="8948" y="8897"/>
                    <a:pt x="8773" y="8948"/>
                    <a:pt x="8597" y="9023"/>
                  </a:cubicBezTo>
                  <a:lnTo>
                    <a:pt x="8597" y="8998"/>
                  </a:lnTo>
                  <a:cubicBezTo>
                    <a:pt x="8372" y="9098"/>
                    <a:pt x="8146" y="9198"/>
                    <a:pt x="7920" y="9298"/>
                  </a:cubicBezTo>
                  <a:cubicBezTo>
                    <a:pt x="7519" y="9474"/>
                    <a:pt x="7093" y="9674"/>
                    <a:pt x="6667" y="9800"/>
                  </a:cubicBezTo>
                  <a:cubicBezTo>
                    <a:pt x="6467" y="9875"/>
                    <a:pt x="6266" y="9925"/>
                    <a:pt x="6066" y="9975"/>
                  </a:cubicBezTo>
                  <a:cubicBezTo>
                    <a:pt x="5915" y="10000"/>
                    <a:pt x="5740" y="10025"/>
                    <a:pt x="5565" y="10025"/>
                  </a:cubicBezTo>
                  <a:cubicBezTo>
                    <a:pt x="5519" y="10027"/>
                    <a:pt x="5473" y="10028"/>
                    <a:pt x="5427" y="10028"/>
                  </a:cubicBezTo>
                  <a:cubicBezTo>
                    <a:pt x="4746" y="10028"/>
                    <a:pt x="4070" y="9854"/>
                    <a:pt x="3459" y="9549"/>
                  </a:cubicBezTo>
                  <a:cubicBezTo>
                    <a:pt x="3133" y="9399"/>
                    <a:pt x="2808" y="9198"/>
                    <a:pt x="2507" y="8948"/>
                  </a:cubicBezTo>
                  <a:cubicBezTo>
                    <a:pt x="2231" y="8722"/>
                    <a:pt x="1955" y="8471"/>
                    <a:pt x="1730" y="8171"/>
                  </a:cubicBezTo>
                  <a:cubicBezTo>
                    <a:pt x="1529" y="7870"/>
                    <a:pt x="1329" y="7569"/>
                    <a:pt x="1204" y="7243"/>
                  </a:cubicBezTo>
                  <a:cubicBezTo>
                    <a:pt x="1204" y="7218"/>
                    <a:pt x="1179" y="7218"/>
                    <a:pt x="1179" y="7218"/>
                  </a:cubicBezTo>
                  <a:cubicBezTo>
                    <a:pt x="1153" y="7293"/>
                    <a:pt x="1103" y="7369"/>
                    <a:pt x="1078" y="7444"/>
                  </a:cubicBezTo>
                  <a:cubicBezTo>
                    <a:pt x="1078" y="7469"/>
                    <a:pt x="1053" y="7519"/>
                    <a:pt x="1078" y="7544"/>
                  </a:cubicBezTo>
                  <a:lnTo>
                    <a:pt x="1053" y="7594"/>
                  </a:lnTo>
                  <a:cubicBezTo>
                    <a:pt x="1028" y="7644"/>
                    <a:pt x="1028" y="7720"/>
                    <a:pt x="1053" y="7770"/>
                  </a:cubicBezTo>
                  <a:cubicBezTo>
                    <a:pt x="903" y="8045"/>
                    <a:pt x="727" y="8371"/>
                    <a:pt x="577" y="8697"/>
                  </a:cubicBezTo>
                  <a:cubicBezTo>
                    <a:pt x="552" y="8772"/>
                    <a:pt x="502" y="8847"/>
                    <a:pt x="477" y="8948"/>
                  </a:cubicBezTo>
                  <a:cubicBezTo>
                    <a:pt x="452" y="8973"/>
                    <a:pt x="452" y="9023"/>
                    <a:pt x="477" y="9073"/>
                  </a:cubicBezTo>
                  <a:cubicBezTo>
                    <a:pt x="502" y="9123"/>
                    <a:pt x="527" y="9173"/>
                    <a:pt x="577" y="9173"/>
                  </a:cubicBezTo>
                  <a:cubicBezTo>
                    <a:pt x="552" y="9324"/>
                    <a:pt x="502" y="9474"/>
                    <a:pt x="452" y="9624"/>
                  </a:cubicBezTo>
                  <a:cubicBezTo>
                    <a:pt x="427" y="9750"/>
                    <a:pt x="402" y="9850"/>
                    <a:pt x="377" y="9975"/>
                  </a:cubicBezTo>
                  <a:cubicBezTo>
                    <a:pt x="226" y="10476"/>
                    <a:pt x="151" y="10928"/>
                    <a:pt x="76" y="11354"/>
                  </a:cubicBezTo>
                  <a:cubicBezTo>
                    <a:pt x="26" y="11830"/>
                    <a:pt x="1" y="12256"/>
                    <a:pt x="26" y="12682"/>
                  </a:cubicBezTo>
                  <a:cubicBezTo>
                    <a:pt x="51" y="13083"/>
                    <a:pt x="126" y="13509"/>
                    <a:pt x="226" y="13935"/>
                  </a:cubicBezTo>
                  <a:cubicBezTo>
                    <a:pt x="326" y="14311"/>
                    <a:pt x="477" y="14712"/>
                    <a:pt x="652" y="15088"/>
                  </a:cubicBezTo>
                  <a:cubicBezTo>
                    <a:pt x="1003" y="15790"/>
                    <a:pt x="1479" y="16466"/>
                    <a:pt x="2081" y="17143"/>
                  </a:cubicBezTo>
                  <a:cubicBezTo>
                    <a:pt x="2607" y="17720"/>
                    <a:pt x="3259" y="18271"/>
                    <a:pt x="3986" y="18797"/>
                  </a:cubicBezTo>
                  <a:cubicBezTo>
                    <a:pt x="4311" y="19023"/>
                    <a:pt x="4637" y="19248"/>
                    <a:pt x="5038" y="19499"/>
                  </a:cubicBezTo>
                  <a:cubicBezTo>
                    <a:pt x="5264" y="19624"/>
                    <a:pt x="5514" y="19750"/>
                    <a:pt x="5765" y="19900"/>
                  </a:cubicBezTo>
                  <a:lnTo>
                    <a:pt x="5815" y="19925"/>
                  </a:lnTo>
                  <a:lnTo>
                    <a:pt x="5890" y="19975"/>
                  </a:lnTo>
                  <a:lnTo>
                    <a:pt x="6016" y="20025"/>
                  </a:lnTo>
                  <a:lnTo>
                    <a:pt x="6617" y="20351"/>
                  </a:lnTo>
                  <a:lnTo>
                    <a:pt x="6893" y="20527"/>
                  </a:lnTo>
                  <a:lnTo>
                    <a:pt x="7018" y="20577"/>
                  </a:lnTo>
                  <a:cubicBezTo>
                    <a:pt x="7319" y="20752"/>
                    <a:pt x="7620" y="20903"/>
                    <a:pt x="7920" y="21078"/>
                  </a:cubicBezTo>
                  <a:cubicBezTo>
                    <a:pt x="8747" y="21504"/>
                    <a:pt x="9449" y="21880"/>
                    <a:pt x="10126" y="22181"/>
                  </a:cubicBezTo>
                  <a:cubicBezTo>
                    <a:pt x="10953" y="22557"/>
                    <a:pt x="11730" y="22857"/>
                    <a:pt x="12457" y="23083"/>
                  </a:cubicBezTo>
                  <a:cubicBezTo>
                    <a:pt x="13309" y="23359"/>
                    <a:pt x="14061" y="23509"/>
                    <a:pt x="14813" y="23559"/>
                  </a:cubicBezTo>
                  <a:cubicBezTo>
                    <a:pt x="14988" y="23584"/>
                    <a:pt x="15189" y="23584"/>
                    <a:pt x="15364" y="23584"/>
                  </a:cubicBezTo>
                  <a:cubicBezTo>
                    <a:pt x="15941" y="23584"/>
                    <a:pt x="16492" y="23509"/>
                    <a:pt x="17018" y="23359"/>
                  </a:cubicBezTo>
                  <a:cubicBezTo>
                    <a:pt x="17369" y="23258"/>
                    <a:pt x="17695" y="23108"/>
                    <a:pt x="17996" y="22933"/>
                  </a:cubicBezTo>
                  <a:cubicBezTo>
                    <a:pt x="18321" y="22757"/>
                    <a:pt x="18622" y="22532"/>
                    <a:pt x="18973" y="22231"/>
                  </a:cubicBezTo>
                  <a:cubicBezTo>
                    <a:pt x="19274" y="21980"/>
                    <a:pt x="19575" y="21679"/>
                    <a:pt x="19900" y="21304"/>
                  </a:cubicBezTo>
                  <a:cubicBezTo>
                    <a:pt x="20151" y="21028"/>
                    <a:pt x="20427" y="20702"/>
                    <a:pt x="20677" y="20351"/>
                  </a:cubicBezTo>
                  <a:cubicBezTo>
                    <a:pt x="20728" y="20351"/>
                    <a:pt x="20778" y="20326"/>
                    <a:pt x="20803" y="20276"/>
                  </a:cubicBezTo>
                  <a:cubicBezTo>
                    <a:pt x="20878" y="20151"/>
                    <a:pt x="20978" y="20025"/>
                    <a:pt x="21053" y="19925"/>
                  </a:cubicBezTo>
                  <a:cubicBezTo>
                    <a:pt x="21078" y="19900"/>
                    <a:pt x="21103" y="19875"/>
                    <a:pt x="21129" y="19850"/>
                  </a:cubicBezTo>
                  <a:cubicBezTo>
                    <a:pt x="21429" y="19449"/>
                    <a:pt x="21680" y="18973"/>
                    <a:pt x="21880" y="18471"/>
                  </a:cubicBezTo>
                  <a:cubicBezTo>
                    <a:pt x="22081" y="17995"/>
                    <a:pt x="22231" y="17494"/>
                    <a:pt x="22382" y="16892"/>
                  </a:cubicBezTo>
                  <a:cubicBezTo>
                    <a:pt x="22482" y="16441"/>
                    <a:pt x="22557" y="15940"/>
                    <a:pt x="22632" y="15364"/>
                  </a:cubicBezTo>
                  <a:lnTo>
                    <a:pt x="22657" y="15213"/>
                  </a:lnTo>
                  <a:lnTo>
                    <a:pt x="22682" y="15063"/>
                  </a:lnTo>
                  <a:cubicBezTo>
                    <a:pt x="22833" y="14085"/>
                    <a:pt x="22933" y="13083"/>
                    <a:pt x="23008" y="12231"/>
                  </a:cubicBezTo>
                  <a:cubicBezTo>
                    <a:pt x="23083" y="11128"/>
                    <a:pt x="23159" y="10151"/>
                    <a:pt x="23209" y="9148"/>
                  </a:cubicBezTo>
                  <a:cubicBezTo>
                    <a:pt x="23259" y="8471"/>
                    <a:pt x="23284" y="7820"/>
                    <a:pt x="23309" y="7168"/>
                  </a:cubicBezTo>
                  <a:cubicBezTo>
                    <a:pt x="23309" y="6817"/>
                    <a:pt x="23334" y="6491"/>
                    <a:pt x="23334" y="6141"/>
                  </a:cubicBezTo>
                  <a:lnTo>
                    <a:pt x="23334" y="5990"/>
                  </a:lnTo>
                  <a:cubicBezTo>
                    <a:pt x="23359" y="5714"/>
                    <a:pt x="23359" y="5414"/>
                    <a:pt x="23359" y="5138"/>
                  </a:cubicBezTo>
                  <a:cubicBezTo>
                    <a:pt x="23359" y="4461"/>
                    <a:pt x="23309" y="3810"/>
                    <a:pt x="23259" y="3233"/>
                  </a:cubicBezTo>
                  <a:cubicBezTo>
                    <a:pt x="23259" y="2958"/>
                    <a:pt x="23234" y="2682"/>
                    <a:pt x="23234" y="2406"/>
                  </a:cubicBezTo>
                  <a:cubicBezTo>
                    <a:pt x="23209" y="2080"/>
                    <a:pt x="23159" y="1730"/>
                    <a:pt x="23134" y="1379"/>
                  </a:cubicBezTo>
                  <a:lnTo>
                    <a:pt x="23134" y="1278"/>
                  </a:lnTo>
                  <a:lnTo>
                    <a:pt x="23108" y="1053"/>
                  </a:lnTo>
                  <a:lnTo>
                    <a:pt x="23083" y="953"/>
                  </a:lnTo>
                  <a:cubicBezTo>
                    <a:pt x="23083" y="852"/>
                    <a:pt x="23083" y="752"/>
                    <a:pt x="23058" y="652"/>
                  </a:cubicBezTo>
                  <a:cubicBezTo>
                    <a:pt x="23033" y="526"/>
                    <a:pt x="23008" y="376"/>
                    <a:pt x="22983" y="251"/>
                  </a:cubicBezTo>
                  <a:cubicBezTo>
                    <a:pt x="22958" y="176"/>
                    <a:pt x="22933" y="75"/>
                    <a:pt x="22908" y="0"/>
                  </a:cubicBezTo>
                  <a:cubicBezTo>
                    <a:pt x="22908" y="0"/>
                    <a:pt x="22883" y="0"/>
                    <a:pt x="22883" y="25"/>
                  </a:cubicBezTo>
                  <a:cubicBezTo>
                    <a:pt x="22733" y="100"/>
                    <a:pt x="22557" y="176"/>
                    <a:pt x="22407" y="226"/>
                  </a:cubicBezTo>
                  <a:cubicBezTo>
                    <a:pt x="22306" y="251"/>
                    <a:pt x="22231" y="276"/>
                    <a:pt x="22131" y="301"/>
                  </a:cubicBezTo>
                  <a:lnTo>
                    <a:pt x="21905" y="301"/>
                  </a:lnTo>
                  <a:cubicBezTo>
                    <a:pt x="21755" y="301"/>
                    <a:pt x="21605" y="276"/>
                    <a:pt x="21479" y="201"/>
                  </a:cubicBezTo>
                  <a:cubicBezTo>
                    <a:pt x="21379" y="151"/>
                    <a:pt x="21304" y="100"/>
                    <a:pt x="21229" y="0"/>
                  </a:cubicBezTo>
                  <a:close/>
                </a:path>
              </a:pathLst>
            </a:custGeom>
            <a:solidFill>
              <a:srgbClr val="F2B1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1" name="Google Shape;9451;p55"/>
            <p:cNvSpPr/>
            <p:nvPr/>
          </p:nvSpPr>
          <p:spPr>
            <a:xfrm>
              <a:off x="5638625" y="3000025"/>
              <a:ext cx="25" cy="25"/>
            </a:xfrm>
            <a:custGeom>
              <a:avLst/>
              <a:gdLst/>
              <a:ahLst/>
              <a:cxnLst/>
              <a:rect l="l" t="t" r="r" b="b"/>
              <a:pathLst>
                <a:path w="1" h="1" extrusionOk="0">
                  <a:moveTo>
                    <a:pt x="1" y="1"/>
                  </a:moveTo>
                  <a:lnTo>
                    <a:pt x="1" y="1"/>
                  </a:lnTo>
                  <a:close/>
                </a:path>
              </a:pathLst>
            </a:custGeom>
            <a:solidFill>
              <a:srgbClr val="F2B1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2" name="Google Shape;9452;p55"/>
            <p:cNvSpPr/>
            <p:nvPr/>
          </p:nvSpPr>
          <p:spPr>
            <a:xfrm>
              <a:off x="5638625" y="30000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2B1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3" name="Google Shape;9453;p55"/>
            <p:cNvSpPr/>
            <p:nvPr/>
          </p:nvSpPr>
          <p:spPr>
            <a:xfrm>
              <a:off x="5716325" y="3043900"/>
              <a:ext cx="25" cy="25"/>
            </a:xfrm>
            <a:custGeom>
              <a:avLst/>
              <a:gdLst/>
              <a:ahLst/>
              <a:cxnLst/>
              <a:rect l="l" t="t" r="r" b="b"/>
              <a:pathLst>
                <a:path w="1" h="1" extrusionOk="0">
                  <a:moveTo>
                    <a:pt x="1" y="0"/>
                  </a:moveTo>
                  <a:lnTo>
                    <a:pt x="1" y="0"/>
                  </a:lnTo>
                  <a:lnTo>
                    <a:pt x="1" y="0"/>
                  </a:lnTo>
                  <a:close/>
                </a:path>
              </a:pathLst>
            </a:custGeom>
            <a:solidFill>
              <a:srgbClr val="F2B1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4" name="Google Shape;9454;p55"/>
            <p:cNvSpPr/>
            <p:nvPr/>
          </p:nvSpPr>
          <p:spPr>
            <a:xfrm>
              <a:off x="4294650" y="2908550"/>
              <a:ext cx="1484975" cy="1802050"/>
            </a:xfrm>
            <a:custGeom>
              <a:avLst/>
              <a:gdLst/>
              <a:ahLst/>
              <a:cxnLst/>
              <a:rect l="l" t="t" r="r" b="b"/>
              <a:pathLst>
                <a:path w="59399" h="72082"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905" y="63460"/>
                    <a:pt x="4637" y="65690"/>
                    <a:pt x="8647" y="67821"/>
                  </a:cubicBezTo>
                  <a:cubicBezTo>
                    <a:pt x="9374" y="68222"/>
                    <a:pt x="10151" y="68623"/>
                    <a:pt x="11128" y="69074"/>
                  </a:cubicBezTo>
                  <a:cubicBezTo>
                    <a:pt x="11454" y="69224"/>
                    <a:pt x="11755" y="69374"/>
                    <a:pt x="12055" y="69525"/>
                  </a:cubicBezTo>
                  <a:cubicBezTo>
                    <a:pt x="12531" y="69750"/>
                    <a:pt x="13008" y="69976"/>
                    <a:pt x="13484" y="70202"/>
                  </a:cubicBezTo>
                  <a:cubicBezTo>
                    <a:pt x="14461" y="70653"/>
                    <a:pt x="15313" y="71004"/>
                    <a:pt x="16090" y="71304"/>
                  </a:cubicBezTo>
                  <a:cubicBezTo>
                    <a:pt x="17068" y="71630"/>
                    <a:pt x="17945" y="71881"/>
                    <a:pt x="18772" y="71981"/>
                  </a:cubicBezTo>
                  <a:cubicBezTo>
                    <a:pt x="19123" y="72031"/>
                    <a:pt x="19474" y="72056"/>
                    <a:pt x="19825" y="72056"/>
                  </a:cubicBezTo>
                  <a:lnTo>
                    <a:pt x="19875" y="72056"/>
                  </a:lnTo>
                  <a:cubicBezTo>
                    <a:pt x="20025" y="72056"/>
                    <a:pt x="20176" y="72056"/>
                    <a:pt x="20326" y="72031"/>
                  </a:cubicBezTo>
                  <a:cubicBezTo>
                    <a:pt x="20376" y="72031"/>
                    <a:pt x="20426" y="72031"/>
                    <a:pt x="20501" y="72006"/>
                  </a:cubicBezTo>
                  <a:cubicBezTo>
                    <a:pt x="20552" y="72006"/>
                    <a:pt x="20577" y="71981"/>
                    <a:pt x="20627" y="71981"/>
                  </a:cubicBezTo>
                  <a:lnTo>
                    <a:pt x="20652" y="72006"/>
                  </a:lnTo>
                  <a:cubicBezTo>
                    <a:pt x="20652" y="72031"/>
                    <a:pt x="20677" y="72031"/>
                    <a:pt x="20677" y="72031"/>
                  </a:cubicBezTo>
                  <a:cubicBezTo>
                    <a:pt x="20727" y="72056"/>
                    <a:pt x="20752" y="72081"/>
                    <a:pt x="20802" y="72081"/>
                  </a:cubicBezTo>
                  <a:cubicBezTo>
                    <a:pt x="20852" y="72081"/>
                    <a:pt x="20928" y="72056"/>
                    <a:pt x="20953" y="72006"/>
                  </a:cubicBezTo>
                  <a:lnTo>
                    <a:pt x="27619" y="61755"/>
                  </a:lnTo>
                  <a:lnTo>
                    <a:pt x="31679" y="55540"/>
                  </a:lnTo>
                  <a:lnTo>
                    <a:pt x="40376" y="42156"/>
                  </a:lnTo>
                  <a:lnTo>
                    <a:pt x="43785" y="36918"/>
                  </a:lnTo>
                  <a:cubicBezTo>
                    <a:pt x="47594" y="31078"/>
                    <a:pt x="51404" y="25239"/>
                    <a:pt x="55188" y="19399"/>
                  </a:cubicBezTo>
                  <a:lnTo>
                    <a:pt x="55289" y="19274"/>
                  </a:lnTo>
                  <a:lnTo>
                    <a:pt x="56817" y="16918"/>
                  </a:lnTo>
                  <a:lnTo>
                    <a:pt x="59349" y="13033"/>
                  </a:lnTo>
                  <a:cubicBezTo>
                    <a:pt x="59374" y="13008"/>
                    <a:pt x="59399" y="12958"/>
                    <a:pt x="59374" y="12908"/>
                  </a:cubicBezTo>
                  <a:cubicBezTo>
                    <a:pt x="59374" y="12858"/>
                    <a:pt x="59349" y="12808"/>
                    <a:pt x="59324" y="12783"/>
                  </a:cubicBezTo>
                  <a:cubicBezTo>
                    <a:pt x="59274" y="12758"/>
                    <a:pt x="59249" y="12733"/>
                    <a:pt x="59198" y="12733"/>
                  </a:cubicBezTo>
                  <a:cubicBezTo>
                    <a:pt x="59173" y="12733"/>
                    <a:pt x="59148" y="12733"/>
                    <a:pt x="59123" y="12758"/>
                  </a:cubicBezTo>
                  <a:cubicBezTo>
                    <a:pt x="59098" y="12758"/>
                    <a:pt x="59048" y="12758"/>
                    <a:pt x="58998" y="12783"/>
                  </a:cubicBezTo>
                  <a:cubicBezTo>
                    <a:pt x="58797" y="12958"/>
                    <a:pt x="58597" y="13134"/>
                    <a:pt x="58396" y="13309"/>
                  </a:cubicBezTo>
                  <a:cubicBezTo>
                    <a:pt x="57970" y="13710"/>
                    <a:pt x="57544" y="14086"/>
                    <a:pt x="57068" y="14387"/>
                  </a:cubicBezTo>
                  <a:cubicBezTo>
                    <a:pt x="56893" y="14512"/>
                    <a:pt x="56742" y="14587"/>
                    <a:pt x="56617" y="14662"/>
                  </a:cubicBezTo>
                  <a:cubicBezTo>
                    <a:pt x="56441" y="14738"/>
                    <a:pt x="56291" y="14813"/>
                    <a:pt x="56116" y="14888"/>
                  </a:cubicBezTo>
                  <a:lnTo>
                    <a:pt x="56091" y="14888"/>
                  </a:lnTo>
                  <a:cubicBezTo>
                    <a:pt x="55790" y="14988"/>
                    <a:pt x="55489" y="15063"/>
                    <a:pt x="55163" y="15088"/>
                  </a:cubicBezTo>
                  <a:lnTo>
                    <a:pt x="54913" y="15088"/>
                  </a:lnTo>
                  <a:cubicBezTo>
                    <a:pt x="54712" y="15088"/>
                    <a:pt x="54537" y="15088"/>
                    <a:pt x="54361" y="15038"/>
                  </a:cubicBezTo>
                  <a:cubicBezTo>
                    <a:pt x="54136" y="15013"/>
                    <a:pt x="53935" y="14938"/>
                    <a:pt x="53735" y="14838"/>
                  </a:cubicBezTo>
                  <a:cubicBezTo>
                    <a:pt x="53559" y="14763"/>
                    <a:pt x="53384" y="14662"/>
                    <a:pt x="53233" y="14512"/>
                  </a:cubicBezTo>
                  <a:cubicBezTo>
                    <a:pt x="53083" y="14387"/>
                    <a:pt x="52958" y="14236"/>
                    <a:pt x="52832" y="14086"/>
                  </a:cubicBezTo>
                  <a:cubicBezTo>
                    <a:pt x="52732" y="13910"/>
                    <a:pt x="52657" y="13760"/>
                    <a:pt x="52582" y="13585"/>
                  </a:cubicBezTo>
                  <a:cubicBezTo>
                    <a:pt x="52507" y="13359"/>
                    <a:pt x="52456" y="13134"/>
                    <a:pt x="52431" y="12858"/>
                  </a:cubicBezTo>
                  <a:cubicBezTo>
                    <a:pt x="52406" y="12457"/>
                    <a:pt x="52431" y="12031"/>
                    <a:pt x="52532" y="11555"/>
                  </a:cubicBezTo>
                  <a:cubicBezTo>
                    <a:pt x="52707" y="10577"/>
                    <a:pt x="53083" y="9600"/>
                    <a:pt x="53434" y="8798"/>
                  </a:cubicBezTo>
                  <a:cubicBezTo>
                    <a:pt x="53434" y="8748"/>
                    <a:pt x="53434" y="8722"/>
                    <a:pt x="53434" y="8672"/>
                  </a:cubicBezTo>
                  <a:cubicBezTo>
                    <a:pt x="53434" y="8622"/>
                    <a:pt x="53434" y="8572"/>
                    <a:pt x="53384" y="8547"/>
                  </a:cubicBezTo>
                  <a:cubicBezTo>
                    <a:pt x="53359" y="8497"/>
                    <a:pt x="53309" y="8472"/>
                    <a:pt x="53233" y="8472"/>
                  </a:cubicBezTo>
                  <a:cubicBezTo>
                    <a:pt x="53208" y="8472"/>
                    <a:pt x="53158" y="8497"/>
                    <a:pt x="53133" y="8522"/>
                  </a:cubicBezTo>
                  <a:cubicBezTo>
                    <a:pt x="52431" y="9249"/>
                    <a:pt x="51805" y="9800"/>
                    <a:pt x="51178" y="10251"/>
                  </a:cubicBezTo>
                  <a:cubicBezTo>
                    <a:pt x="50652" y="10602"/>
                    <a:pt x="50151" y="10853"/>
                    <a:pt x="49624" y="11028"/>
                  </a:cubicBezTo>
                  <a:cubicBezTo>
                    <a:pt x="49173" y="11204"/>
                    <a:pt x="48747" y="11279"/>
                    <a:pt x="48296" y="11329"/>
                  </a:cubicBezTo>
                  <a:lnTo>
                    <a:pt x="48020" y="11329"/>
                  </a:lnTo>
                  <a:cubicBezTo>
                    <a:pt x="47845" y="11329"/>
                    <a:pt x="47644" y="11304"/>
                    <a:pt x="47469" y="11279"/>
                  </a:cubicBezTo>
                  <a:cubicBezTo>
                    <a:pt x="47294" y="11254"/>
                    <a:pt x="47118" y="11204"/>
                    <a:pt x="46943" y="11129"/>
                  </a:cubicBezTo>
                  <a:cubicBezTo>
                    <a:pt x="46792" y="11053"/>
                    <a:pt x="46667" y="10953"/>
                    <a:pt x="46542" y="10878"/>
                  </a:cubicBezTo>
                  <a:cubicBezTo>
                    <a:pt x="46441" y="10753"/>
                    <a:pt x="46341" y="10652"/>
                    <a:pt x="46241" y="10527"/>
                  </a:cubicBezTo>
                  <a:cubicBezTo>
                    <a:pt x="46141" y="10352"/>
                    <a:pt x="46040" y="10176"/>
                    <a:pt x="45965" y="9976"/>
                  </a:cubicBezTo>
                  <a:cubicBezTo>
                    <a:pt x="45890" y="9700"/>
                    <a:pt x="45840" y="9424"/>
                    <a:pt x="45815" y="9098"/>
                  </a:cubicBezTo>
                  <a:lnTo>
                    <a:pt x="45790" y="9123"/>
                  </a:lnTo>
                  <a:cubicBezTo>
                    <a:pt x="45765" y="8597"/>
                    <a:pt x="45815" y="8071"/>
                    <a:pt x="45915" y="7444"/>
                  </a:cubicBezTo>
                  <a:cubicBezTo>
                    <a:pt x="46065" y="6617"/>
                    <a:pt x="46341" y="5790"/>
                    <a:pt x="46717" y="5013"/>
                  </a:cubicBezTo>
                  <a:cubicBezTo>
                    <a:pt x="46767" y="4888"/>
                    <a:pt x="46842" y="4737"/>
                    <a:pt x="46918" y="4612"/>
                  </a:cubicBezTo>
                  <a:cubicBezTo>
                    <a:pt x="46968" y="4512"/>
                    <a:pt x="46968" y="4412"/>
                    <a:pt x="46867" y="4362"/>
                  </a:cubicBezTo>
                  <a:cubicBezTo>
                    <a:pt x="46867" y="4336"/>
                    <a:pt x="46842" y="4336"/>
                    <a:pt x="46842" y="4336"/>
                  </a:cubicBez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5" name="Google Shape;9455;p55"/>
            <p:cNvSpPr/>
            <p:nvPr/>
          </p:nvSpPr>
          <p:spPr>
            <a:xfrm>
              <a:off x="4294650" y="2908550"/>
              <a:ext cx="1171075" cy="1656675"/>
            </a:xfrm>
            <a:custGeom>
              <a:avLst/>
              <a:gdLst/>
              <a:ahLst/>
              <a:cxnLst/>
              <a:rect l="l" t="t" r="r" b="b"/>
              <a:pathLst>
                <a:path w="46843" h="66267" extrusionOk="0">
                  <a:moveTo>
                    <a:pt x="39549" y="1"/>
                  </a:moveTo>
                  <a:cubicBezTo>
                    <a:pt x="39499" y="1"/>
                    <a:pt x="39449" y="26"/>
                    <a:pt x="39399" y="76"/>
                  </a:cubicBezTo>
                  <a:lnTo>
                    <a:pt x="36492" y="4562"/>
                  </a:lnTo>
                  <a:lnTo>
                    <a:pt x="28146" y="17394"/>
                  </a:lnTo>
                  <a:cubicBezTo>
                    <a:pt x="24286" y="23309"/>
                    <a:pt x="20451" y="29199"/>
                    <a:pt x="16592" y="35114"/>
                  </a:cubicBezTo>
                  <a:lnTo>
                    <a:pt x="16567" y="35164"/>
                  </a:lnTo>
                  <a:lnTo>
                    <a:pt x="4762" y="53284"/>
                  </a:lnTo>
                  <a:lnTo>
                    <a:pt x="50" y="60527"/>
                  </a:lnTo>
                  <a:cubicBezTo>
                    <a:pt x="25" y="60577"/>
                    <a:pt x="0" y="60602"/>
                    <a:pt x="0" y="60653"/>
                  </a:cubicBezTo>
                  <a:cubicBezTo>
                    <a:pt x="0" y="60728"/>
                    <a:pt x="25" y="60753"/>
                    <a:pt x="75" y="60803"/>
                  </a:cubicBezTo>
                  <a:cubicBezTo>
                    <a:pt x="75" y="60803"/>
                    <a:pt x="100" y="60828"/>
                    <a:pt x="100" y="60853"/>
                  </a:cubicBezTo>
                  <a:cubicBezTo>
                    <a:pt x="1479" y="62833"/>
                    <a:pt x="3409" y="64613"/>
                    <a:pt x="5990" y="66267"/>
                  </a:cubicBezTo>
                  <a:lnTo>
                    <a:pt x="8020" y="63234"/>
                  </a:lnTo>
                  <a:lnTo>
                    <a:pt x="14637" y="53209"/>
                  </a:lnTo>
                  <a:lnTo>
                    <a:pt x="21253" y="43159"/>
                  </a:lnTo>
                  <a:lnTo>
                    <a:pt x="34512" y="23033"/>
                  </a:lnTo>
                  <a:lnTo>
                    <a:pt x="40677" y="13710"/>
                  </a:lnTo>
                  <a:lnTo>
                    <a:pt x="46842" y="4336"/>
                  </a:lnTo>
                  <a:cubicBezTo>
                    <a:pt x="46817" y="4336"/>
                    <a:pt x="46792" y="4311"/>
                    <a:pt x="46767" y="4311"/>
                  </a:cubicBezTo>
                  <a:cubicBezTo>
                    <a:pt x="46717" y="4311"/>
                    <a:pt x="46642" y="4362"/>
                    <a:pt x="46617" y="4412"/>
                  </a:cubicBezTo>
                  <a:cubicBezTo>
                    <a:pt x="46391" y="4687"/>
                    <a:pt x="46191" y="4938"/>
                    <a:pt x="45990" y="5164"/>
                  </a:cubicBezTo>
                  <a:lnTo>
                    <a:pt x="45990" y="5214"/>
                  </a:lnTo>
                  <a:cubicBezTo>
                    <a:pt x="45740" y="5464"/>
                    <a:pt x="45539" y="5690"/>
                    <a:pt x="45339" y="5865"/>
                  </a:cubicBezTo>
                  <a:cubicBezTo>
                    <a:pt x="45163" y="6016"/>
                    <a:pt x="44963" y="6166"/>
                    <a:pt x="44737" y="6342"/>
                  </a:cubicBezTo>
                  <a:cubicBezTo>
                    <a:pt x="44311" y="6617"/>
                    <a:pt x="43860" y="6843"/>
                    <a:pt x="43384" y="7018"/>
                  </a:cubicBezTo>
                  <a:cubicBezTo>
                    <a:pt x="42983" y="7169"/>
                    <a:pt x="42607" y="7244"/>
                    <a:pt x="42256" y="7269"/>
                  </a:cubicBezTo>
                  <a:lnTo>
                    <a:pt x="42206" y="7294"/>
                  </a:lnTo>
                  <a:lnTo>
                    <a:pt x="41955" y="7294"/>
                  </a:lnTo>
                  <a:cubicBezTo>
                    <a:pt x="41755" y="7294"/>
                    <a:pt x="41579" y="7269"/>
                    <a:pt x="41404" y="7244"/>
                  </a:cubicBezTo>
                  <a:lnTo>
                    <a:pt x="41404" y="7244"/>
                  </a:lnTo>
                  <a:lnTo>
                    <a:pt x="41429" y="7269"/>
                  </a:lnTo>
                  <a:cubicBezTo>
                    <a:pt x="41178" y="7194"/>
                    <a:pt x="40953" y="7118"/>
                    <a:pt x="40777" y="7043"/>
                  </a:cubicBezTo>
                  <a:cubicBezTo>
                    <a:pt x="40602" y="6943"/>
                    <a:pt x="40426" y="6843"/>
                    <a:pt x="40276" y="6717"/>
                  </a:cubicBezTo>
                  <a:cubicBezTo>
                    <a:pt x="40126" y="6592"/>
                    <a:pt x="40000" y="6442"/>
                    <a:pt x="39850" y="6241"/>
                  </a:cubicBezTo>
                  <a:cubicBezTo>
                    <a:pt x="39725" y="6041"/>
                    <a:pt x="39624" y="5815"/>
                    <a:pt x="39524" y="5565"/>
                  </a:cubicBezTo>
                  <a:cubicBezTo>
                    <a:pt x="39399" y="5189"/>
                    <a:pt x="39324" y="4788"/>
                    <a:pt x="39273" y="4311"/>
                  </a:cubicBezTo>
                  <a:lnTo>
                    <a:pt x="39273" y="4362"/>
                  </a:lnTo>
                  <a:cubicBezTo>
                    <a:pt x="39223" y="3509"/>
                    <a:pt x="39273" y="2607"/>
                    <a:pt x="39474" y="1504"/>
                  </a:cubicBezTo>
                  <a:cubicBezTo>
                    <a:pt x="39549" y="1103"/>
                    <a:pt x="39649" y="677"/>
                    <a:pt x="39750" y="251"/>
                  </a:cubicBezTo>
                  <a:cubicBezTo>
                    <a:pt x="39775" y="176"/>
                    <a:pt x="39750" y="101"/>
                    <a:pt x="39700" y="51"/>
                  </a:cubicBezTo>
                  <a:cubicBezTo>
                    <a:pt x="39649" y="26"/>
                    <a:pt x="39599" y="1"/>
                    <a:pt x="39549" y="1"/>
                  </a:cubicBezTo>
                  <a:close/>
                </a:path>
              </a:pathLst>
            </a:custGeom>
            <a:solidFill>
              <a:srgbClr val="F2B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6" name="Google Shape;9456;p55"/>
            <p:cNvSpPr/>
            <p:nvPr/>
          </p:nvSpPr>
          <p:spPr>
            <a:xfrm>
              <a:off x="4619200" y="3124725"/>
              <a:ext cx="1159800" cy="1585875"/>
            </a:xfrm>
            <a:custGeom>
              <a:avLst/>
              <a:gdLst/>
              <a:ahLst/>
              <a:cxnLst/>
              <a:rect l="l" t="t" r="r" b="b"/>
              <a:pathLst>
                <a:path w="46392" h="63435" extrusionOk="0">
                  <a:moveTo>
                    <a:pt x="40427" y="0"/>
                  </a:moveTo>
                  <a:lnTo>
                    <a:pt x="38196" y="3409"/>
                  </a:lnTo>
                  <a:lnTo>
                    <a:pt x="38096" y="3534"/>
                  </a:lnTo>
                  <a:lnTo>
                    <a:pt x="24537" y="24111"/>
                  </a:lnTo>
                  <a:lnTo>
                    <a:pt x="10953" y="44737"/>
                  </a:lnTo>
                  <a:cubicBezTo>
                    <a:pt x="7294" y="50251"/>
                    <a:pt x="3660" y="55790"/>
                    <a:pt x="1" y="61304"/>
                  </a:cubicBezTo>
                  <a:cubicBezTo>
                    <a:pt x="176" y="61404"/>
                    <a:pt x="326" y="61479"/>
                    <a:pt x="502" y="61555"/>
                  </a:cubicBezTo>
                  <a:cubicBezTo>
                    <a:pt x="1479" y="62006"/>
                    <a:pt x="2331" y="62357"/>
                    <a:pt x="3108" y="62657"/>
                  </a:cubicBezTo>
                  <a:cubicBezTo>
                    <a:pt x="4086" y="62983"/>
                    <a:pt x="4963" y="63234"/>
                    <a:pt x="5790" y="63334"/>
                  </a:cubicBezTo>
                  <a:cubicBezTo>
                    <a:pt x="6141" y="63384"/>
                    <a:pt x="6492" y="63409"/>
                    <a:pt x="6843" y="63409"/>
                  </a:cubicBezTo>
                  <a:lnTo>
                    <a:pt x="6893" y="63409"/>
                  </a:lnTo>
                  <a:cubicBezTo>
                    <a:pt x="7043" y="63409"/>
                    <a:pt x="7194" y="63409"/>
                    <a:pt x="7344" y="63384"/>
                  </a:cubicBezTo>
                  <a:cubicBezTo>
                    <a:pt x="7394" y="63384"/>
                    <a:pt x="7444" y="63384"/>
                    <a:pt x="7519" y="63359"/>
                  </a:cubicBezTo>
                  <a:cubicBezTo>
                    <a:pt x="7570" y="63359"/>
                    <a:pt x="7595" y="63334"/>
                    <a:pt x="7645" y="63334"/>
                  </a:cubicBezTo>
                  <a:lnTo>
                    <a:pt x="7670" y="63359"/>
                  </a:lnTo>
                  <a:cubicBezTo>
                    <a:pt x="7670" y="63384"/>
                    <a:pt x="7695" y="63384"/>
                    <a:pt x="7695" y="63384"/>
                  </a:cubicBezTo>
                  <a:cubicBezTo>
                    <a:pt x="7745" y="63409"/>
                    <a:pt x="7770" y="63434"/>
                    <a:pt x="7820" y="63434"/>
                  </a:cubicBezTo>
                  <a:cubicBezTo>
                    <a:pt x="7870" y="63434"/>
                    <a:pt x="7946" y="63409"/>
                    <a:pt x="7971" y="63359"/>
                  </a:cubicBezTo>
                  <a:lnTo>
                    <a:pt x="14637" y="53108"/>
                  </a:lnTo>
                  <a:lnTo>
                    <a:pt x="18697" y="46893"/>
                  </a:lnTo>
                  <a:lnTo>
                    <a:pt x="27394" y="33509"/>
                  </a:lnTo>
                  <a:lnTo>
                    <a:pt x="30803" y="28271"/>
                  </a:lnTo>
                  <a:cubicBezTo>
                    <a:pt x="34637" y="22381"/>
                    <a:pt x="38472" y="16517"/>
                    <a:pt x="42307" y="10627"/>
                  </a:cubicBezTo>
                  <a:lnTo>
                    <a:pt x="43835" y="8271"/>
                  </a:lnTo>
                  <a:lnTo>
                    <a:pt x="46367" y="4386"/>
                  </a:lnTo>
                  <a:cubicBezTo>
                    <a:pt x="46392" y="4361"/>
                    <a:pt x="46392" y="4311"/>
                    <a:pt x="46392" y="4261"/>
                  </a:cubicBezTo>
                  <a:cubicBezTo>
                    <a:pt x="46392" y="4211"/>
                    <a:pt x="46367" y="4161"/>
                    <a:pt x="46342" y="4136"/>
                  </a:cubicBezTo>
                  <a:cubicBezTo>
                    <a:pt x="46292" y="4111"/>
                    <a:pt x="46267" y="4086"/>
                    <a:pt x="46216" y="4086"/>
                  </a:cubicBezTo>
                  <a:cubicBezTo>
                    <a:pt x="46191" y="4086"/>
                    <a:pt x="46166" y="4086"/>
                    <a:pt x="46141" y="4111"/>
                  </a:cubicBezTo>
                  <a:cubicBezTo>
                    <a:pt x="46116" y="4111"/>
                    <a:pt x="46066" y="4111"/>
                    <a:pt x="46016" y="4136"/>
                  </a:cubicBezTo>
                  <a:cubicBezTo>
                    <a:pt x="45815" y="4311"/>
                    <a:pt x="45615" y="4487"/>
                    <a:pt x="45414" y="4662"/>
                  </a:cubicBezTo>
                  <a:cubicBezTo>
                    <a:pt x="44988" y="5063"/>
                    <a:pt x="44562" y="5439"/>
                    <a:pt x="44086" y="5740"/>
                  </a:cubicBezTo>
                  <a:cubicBezTo>
                    <a:pt x="43936" y="5840"/>
                    <a:pt x="43785" y="5940"/>
                    <a:pt x="43635" y="6015"/>
                  </a:cubicBezTo>
                  <a:cubicBezTo>
                    <a:pt x="43459" y="6091"/>
                    <a:pt x="43309" y="6166"/>
                    <a:pt x="43134" y="6241"/>
                  </a:cubicBezTo>
                  <a:lnTo>
                    <a:pt x="43109" y="6241"/>
                  </a:lnTo>
                  <a:cubicBezTo>
                    <a:pt x="42783" y="6341"/>
                    <a:pt x="42482" y="6416"/>
                    <a:pt x="42181" y="6441"/>
                  </a:cubicBezTo>
                  <a:lnTo>
                    <a:pt x="41931" y="6441"/>
                  </a:lnTo>
                  <a:cubicBezTo>
                    <a:pt x="41730" y="6441"/>
                    <a:pt x="41555" y="6441"/>
                    <a:pt x="41379" y="6391"/>
                  </a:cubicBezTo>
                  <a:cubicBezTo>
                    <a:pt x="41154" y="6366"/>
                    <a:pt x="40953" y="6291"/>
                    <a:pt x="40753" y="6191"/>
                  </a:cubicBezTo>
                  <a:cubicBezTo>
                    <a:pt x="40577" y="6116"/>
                    <a:pt x="40402" y="6015"/>
                    <a:pt x="40251" y="5865"/>
                  </a:cubicBezTo>
                  <a:cubicBezTo>
                    <a:pt x="40101" y="5740"/>
                    <a:pt x="39976" y="5589"/>
                    <a:pt x="39850" y="5439"/>
                  </a:cubicBezTo>
                  <a:cubicBezTo>
                    <a:pt x="39750" y="5263"/>
                    <a:pt x="39675" y="5113"/>
                    <a:pt x="39600" y="4938"/>
                  </a:cubicBezTo>
                  <a:cubicBezTo>
                    <a:pt x="39525" y="4712"/>
                    <a:pt x="39474" y="4487"/>
                    <a:pt x="39449" y="4211"/>
                  </a:cubicBezTo>
                  <a:cubicBezTo>
                    <a:pt x="39424" y="3810"/>
                    <a:pt x="39449" y="3384"/>
                    <a:pt x="39550" y="2908"/>
                  </a:cubicBezTo>
                  <a:cubicBezTo>
                    <a:pt x="39725" y="1930"/>
                    <a:pt x="40101" y="953"/>
                    <a:pt x="40452" y="151"/>
                  </a:cubicBezTo>
                  <a:cubicBezTo>
                    <a:pt x="40452" y="101"/>
                    <a:pt x="40477" y="75"/>
                    <a:pt x="40452" y="25"/>
                  </a:cubicBezTo>
                  <a:cubicBezTo>
                    <a:pt x="40452" y="25"/>
                    <a:pt x="40452" y="0"/>
                    <a:pt x="40452" y="0"/>
                  </a:cubicBezTo>
                  <a:close/>
                </a:path>
              </a:pathLst>
            </a:custGeom>
            <a:solidFill>
              <a:srgbClr val="F2B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7" name="Google Shape;9457;p55"/>
            <p:cNvSpPr/>
            <p:nvPr/>
          </p:nvSpPr>
          <p:spPr>
            <a:xfrm>
              <a:off x="1883600" y="4327725"/>
              <a:ext cx="3285750" cy="519450"/>
            </a:xfrm>
            <a:custGeom>
              <a:avLst/>
              <a:gdLst/>
              <a:ahLst/>
              <a:cxnLst/>
              <a:rect l="l" t="t" r="r" b="b"/>
              <a:pathLst>
                <a:path w="131430" h="20778" extrusionOk="0">
                  <a:moveTo>
                    <a:pt x="131129" y="1"/>
                  </a:moveTo>
                  <a:lnTo>
                    <a:pt x="109425" y="51"/>
                  </a:lnTo>
                  <a:lnTo>
                    <a:pt x="108898" y="51"/>
                  </a:lnTo>
                  <a:lnTo>
                    <a:pt x="70853" y="151"/>
                  </a:lnTo>
                  <a:lnTo>
                    <a:pt x="64863" y="151"/>
                  </a:lnTo>
                  <a:lnTo>
                    <a:pt x="42231" y="226"/>
                  </a:lnTo>
                  <a:lnTo>
                    <a:pt x="19850" y="277"/>
                  </a:lnTo>
                  <a:cubicBezTo>
                    <a:pt x="13910" y="277"/>
                    <a:pt x="7970" y="302"/>
                    <a:pt x="2056" y="302"/>
                  </a:cubicBezTo>
                  <a:lnTo>
                    <a:pt x="1855" y="302"/>
                  </a:lnTo>
                  <a:cubicBezTo>
                    <a:pt x="1755" y="302"/>
                    <a:pt x="1655" y="402"/>
                    <a:pt x="1655" y="502"/>
                  </a:cubicBezTo>
                  <a:cubicBezTo>
                    <a:pt x="1655" y="527"/>
                    <a:pt x="1680" y="527"/>
                    <a:pt x="1680" y="552"/>
                  </a:cubicBezTo>
                  <a:cubicBezTo>
                    <a:pt x="953" y="2006"/>
                    <a:pt x="477" y="3660"/>
                    <a:pt x="251" y="5765"/>
                  </a:cubicBezTo>
                  <a:cubicBezTo>
                    <a:pt x="0" y="7846"/>
                    <a:pt x="51" y="9901"/>
                    <a:pt x="126" y="11455"/>
                  </a:cubicBezTo>
                  <a:cubicBezTo>
                    <a:pt x="151" y="12131"/>
                    <a:pt x="201" y="12833"/>
                    <a:pt x="226" y="13510"/>
                  </a:cubicBezTo>
                  <a:cubicBezTo>
                    <a:pt x="276" y="14211"/>
                    <a:pt x="326" y="15039"/>
                    <a:pt x="427" y="15841"/>
                  </a:cubicBezTo>
                  <a:cubicBezTo>
                    <a:pt x="502" y="16718"/>
                    <a:pt x="627" y="17495"/>
                    <a:pt x="777" y="18221"/>
                  </a:cubicBezTo>
                  <a:cubicBezTo>
                    <a:pt x="953" y="19099"/>
                    <a:pt x="1153" y="19851"/>
                    <a:pt x="1429" y="20552"/>
                  </a:cubicBezTo>
                  <a:cubicBezTo>
                    <a:pt x="1429" y="20577"/>
                    <a:pt x="1429" y="20577"/>
                    <a:pt x="1429" y="20602"/>
                  </a:cubicBezTo>
                  <a:cubicBezTo>
                    <a:pt x="1429" y="20703"/>
                    <a:pt x="1504" y="20778"/>
                    <a:pt x="1630" y="20778"/>
                  </a:cubicBezTo>
                  <a:lnTo>
                    <a:pt x="1930" y="20778"/>
                  </a:lnTo>
                  <a:lnTo>
                    <a:pt x="46968" y="20678"/>
                  </a:lnTo>
                  <a:lnTo>
                    <a:pt x="47570" y="20678"/>
                  </a:lnTo>
                  <a:lnTo>
                    <a:pt x="70377" y="20628"/>
                  </a:lnTo>
                  <a:lnTo>
                    <a:pt x="93184" y="20552"/>
                  </a:lnTo>
                  <a:lnTo>
                    <a:pt x="105615" y="20527"/>
                  </a:lnTo>
                  <a:cubicBezTo>
                    <a:pt x="113861" y="20502"/>
                    <a:pt x="122106" y="20502"/>
                    <a:pt x="130352" y="20477"/>
                  </a:cubicBezTo>
                  <a:lnTo>
                    <a:pt x="130853" y="20477"/>
                  </a:lnTo>
                  <a:cubicBezTo>
                    <a:pt x="130954" y="20477"/>
                    <a:pt x="131054" y="20377"/>
                    <a:pt x="131054" y="20277"/>
                  </a:cubicBezTo>
                  <a:cubicBezTo>
                    <a:pt x="131054" y="20227"/>
                    <a:pt x="131004" y="20151"/>
                    <a:pt x="130928" y="20126"/>
                  </a:cubicBezTo>
                  <a:cubicBezTo>
                    <a:pt x="130954" y="20076"/>
                    <a:pt x="130954" y="20026"/>
                    <a:pt x="130928" y="20001"/>
                  </a:cubicBezTo>
                  <a:cubicBezTo>
                    <a:pt x="130803" y="19800"/>
                    <a:pt x="130678" y="19600"/>
                    <a:pt x="130578" y="19399"/>
                  </a:cubicBezTo>
                  <a:cubicBezTo>
                    <a:pt x="130352" y="18873"/>
                    <a:pt x="130177" y="18322"/>
                    <a:pt x="130001" y="17595"/>
                  </a:cubicBezTo>
                  <a:cubicBezTo>
                    <a:pt x="129851" y="16943"/>
                    <a:pt x="129751" y="16292"/>
                    <a:pt x="129675" y="15690"/>
                  </a:cubicBezTo>
                  <a:cubicBezTo>
                    <a:pt x="129249" y="12808"/>
                    <a:pt x="129249" y="9825"/>
                    <a:pt x="129675" y="6843"/>
                  </a:cubicBezTo>
                  <a:cubicBezTo>
                    <a:pt x="130026" y="4587"/>
                    <a:pt x="130603" y="2382"/>
                    <a:pt x="131405" y="277"/>
                  </a:cubicBezTo>
                  <a:cubicBezTo>
                    <a:pt x="131430" y="251"/>
                    <a:pt x="131430" y="201"/>
                    <a:pt x="131405" y="151"/>
                  </a:cubicBezTo>
                  <a:cubicBezTo>
                    <a:pt x="131380" y="101"/>
                    <a:pt x="131329" y="76"/>
                    <a:pt x="131279" y="51"/>
                  </a:cubicBezTo>
                  <a:cubicBezTo>
                    <a:pt x="131229" y="26"/>
                    <a:pt x="131179" y="1"/>
                    <a:pt x="131129" y="1"/>
                  </a:cubicBezTo>
                  <a:close/>
                </a:path>
              </a:pathLst>
            </a:custGeom>
            <a:solidFill>
              <a:srgbClr val="D0BB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8" name="Google Shape;9458;p55"/>
            <p:cNvSpPr/>
            <p:nvPr/>
          </p:nvSpPr>
          <p:spPr>
            <a:xfrm>
              <a:off x="1884850" y="4327725"/>
              <a:ext cx="3283875" cy="519450"/>
            </a:xfrm>
            <a:custGeom>
              <a:avLst/>
              <a:gdLst/>
              <a:ahLst/>
              <a:cxnLst/>
              <a:rect l="l" t="t" r="r" b="b"/>
              <a:pathLst>
                <a:path w="131355" h="20778" extrusionOk="0">
                  <a:moveTo>
                    <a:pt x="125039" y="6216"/>
                  </a:moveTo>
                  <a:cubicBezTo>
                    <a:pt x="125089" y="6216"/>
                    <a:pt x="125139" y="6267"/>
                    <a:pt x="125139" y="6317"/>
                  </a:cubicBezTo>
                  <a:cubicBezTo>
                    <a:pt x="125139" y="6367"/>
                    <a:pt x="125089" y="6392"/>
                    <a:pt x="125039" y="6392"/>
                  </a:cubicBezTo>
                  <a:cubicBezTo>
                    <a:pt x="120803" y="6417"/>
                    <a:pt x="116543" y="6417"/>
                    <a:pt x="112282" y="6417"/>
                  </a:cubicBezTo>
                  <a:cubicBezTo>
                    <a:pt x="112232" y="6417"/>
                    <a:pt x="112207" y="6392"/>
                    <a:pt x="112207" y="6342"/>
                  </a:cubicBezTo>
                  <a:cubicBezTo>
                    <a:pt x="112207" y="6292"/>
                    <a:pt x="112232" y="6267"/>
                    <a:pt x="112282" y="6267"/>
                  </a:cubicBezTo>
                  <a:cubicBezTo>
                    <a:pt x="116543" y="6241"/>
                    <a:pt x="120803" y="6241"/>
                    <a:pt x="125039" y="6216"/>
                  </a:cubicBezTo>
                  <a:close/>
                  <a:moveTo>
                    <a:pt x="104462" y="6267"/>
                  </a:moveTo>
                  <a:cubicBezTo>
                    <a:pt x="104512" y="6267"/>
                    <a:pt x="104537" y="6317"/>
                    <a:pt x="104537" y="6367"/>
                  </a:cubicBezTo>
                  <a:cubicBezTo>
                    <a:pt x="104537" y="6417"/>
                    <a:pt x="104512" y="6442"/>
                    <a:pt x="104462" y="6442"/>
                  </a:cubicBezTo>
                  <a:cubicBezTo>
                    <a:pt x="100177" y="6467"/>
                    <a:pt x="95891" y="6467"/>
                    <a:pt x="91630" y="6492"/>
                  </a:cubicBezTo>
                  <a:cubicBezTo>
                    <a:pt x="85841" y="6492"/>
                    <a:pt x="80076" y="6517"/>
                    <a:pt x="74312" y="6517"/>
                  </a:cubicBezTo>
                  <a:cubicBezTo>
                    <a:pt x="68597" y="6542"/>
                    <a:pt x="62908" y="6567"/>
                    <a:pt x="57194" y="6567"/>
                  </a:cubicBezTo>
                  <a:cubicBezTo>
                    <a:pt x="57169" y="6567"/>
                    <a:pt x="57119" y="6542"/>
                    <a:pt x="57119" y="6492"/>
                  </a:cubicBezTo>
                  <a:cubicBezTo>
                    <a:pt x="57119" y="6442"/>
                    <a:pt x="57169" y="6392"/>
                    <a:pt x="57194" y="6392"/>
                  </a:cubicBezTo>
                  <a:cubicBezTo>
                    <a:pt x="62181" y="6392"/>
                    <a:pt x="67169" y="6367"/>
                    <a:pt x="72131" y="6367"/>
                  </a:cubicBezTo>
                  <a:cubicBezTo>
                    <a:pt x="77896" y="6342"/>
                    <a:pt x="83660" y="6342"/>
                    <a:pt x="89425" y="6317"/>
                  </a:cubicBezTo>
                  <a:cubicBezTo>
                    <a:pt x="94437" y="6292"/>
                    <a:pt x="99450" y="6292"/>
                    <a:pt x="104462" y="6267"/>
                  </a:cubicBezTo>
                  <a:close/>
                  <a:moveTo>
                    <a:pt x="51129" y="6417"/>
                  </a:moveTo>
                  <a:cubicBezTo>
                    <a:pt x="51179" y="6417"/>
                    <a:pt x="51204" y="6467"/>
                    <a:pt x="51204" y="6492"/>
                  </a:cubicBezTo>
                  <a:cubicBezTo>
                    <a:pt x="51204" y="6542"/>
                    <a:pt x="51179" y="6592"/>
                    <a:pt x="51129" y="6592"/>
                  </a:cubicBezTo>
                  <a:lnTo>
                    <a:pt x="39324" y="6617"/>
                  </a:lnTo>
                  <a:cubicBezTo>
                    <a:pt x="33810" y="6642"/>
                    <a:pt x="28322" y="6642"/>
                    <a:pt x="22833" y="6668"/>
                  </a:cubicBezTo>
                  <a:cubicBezTo>
                    <a:pt x="17118" y="6693"/>
                    <a:pt x="11429" y="6693"/>
                    <a:pt x="5715" y="6718"/>
                  </a:cubicBezTo>
                  <a:cubicBezTo>
                    <a:pt x="5665" y="6718"/>
                    <a:pt x="5615" y="6668"/>
                    <a:pt x="5615" y="6617"/>
                  </a:cubicBezTo>
                  <a:cubicBezTo>
                    <a:pt x="5615" y="6567"/>
                    <a:pt x="5665" y="6542"/>
                    <a:pt x="5715" y="6542"/>
                  </a:cubicBezTo>
                  <a:cubicBezTo>
                    <a:pt x="10201" y="6517"/>
                    <a:pt x="14687" y="6517"/>
                    <a:pt x="19199" y="6492"/>
                  </a:cubicBezTo>
                  <a:cubicBezTo>
                    <a:pt x="24687" y="6492"/>
                    <a:pt x="30201" y="6467"/>
                    <a:pt x="35690" y="6467"/>
                  </a:cubicBezTo>
                  <a:cubicBezTo>
                    <a:pt x="40828" y="6442"/>
                    <a:pt x="45991" y="6442"/>
                    <a:pt x="51129" y="6417"/>
                  </a:cubicBezTo>
                  <a:close/>
                  <a:moveTo>
                    <a:pt x="86768" y="13334"/>
                  </a:moveTo>
                  <a:cubicBezTo>
                    <a:pt x="86818" y="13334"/>
                    <a:pt x="86868" y="13359"/>
                    <a:pt x="86868" y="13409"/>
                  </a:cubicBezTo>
                  <a:cubicBezTo>
                    <a:pt x="86868" y="13460"/>
                    <a:pt x="86818" y="13510"/>
                    <a:pt x="86768" y="13510"/>
                  </a:cubicBezTo>
                  <a:cubicBezTo>
                    <a:pt x="79901" y="13510"/>
                    <a:pt x="73008" y="13535"/>
                    <a:pt x="66141" y="13560"/>
                  </a:cubicBezTo>
                  <a:lnTo>
                    <a:pt x="35239" y="13635"/>
                  </a:lnTo>
                  <a:cubicBezTo>
                    <a:pt x="25665" y="13660"/>
                    <a:pt x="16091" y="13685"/>
                    <a:pt x="6542" y="13710"/>
                  </a:cubicBezTo>
                  <a:lnTo>
                    <a:pt x="6442" y="13710"/>
                  </a:lnTo>
                  <a:cubicBezTo>
                    <a:pt x="6392" y="13710"/>
                    <a:pt x="6341" y="13685"/>
                    <a:pt x="6341" y="13635"/>
                  </a:cubicBezTo>
                  <a:cubicBezTo>
                    <a:pt x="6341" y="13585"/>
                    <a:pt x="6392" y="13535"/>
                    <a:pt x="6442" y="13535"/>
                  </a:cubicBezTo>
                  <a:cubicBezTo>
                    <a:pt x="13083" y="13510"/>
                    <a:pt x="19725" y="13510"/>
                    <a:pt x="26367" y="13485"/>
                  </a:cubicBezTo>
                  <a:cubicBezTo>
                    <a:pt x="36492" y="13460"/>
                    <a:pt x="46642" y="13435"/>
                    <a:pt x="56768" y="13409"/>
                  </a:cubicBezTo>
                  <a:cubicBezTo>
                    <a:pt x="66768" y="13384"/>
                    <a:pt x="76768" y="13359"/>
                    <a:pt x="86768" y="13334"/>
                  </a:cubicBezTo>
                  <a:close/>
                  <a:moveTo>
                    <a:pt x="131079" y="1"/>
                  </a:moveTo>
                  <a:lnTo>
                    <a:pt x="109375" y="51"/>
                  </a:lnTo>
                  <a:lnTo>
                    <a:pt x="108848" y="51"/>
                  </a:lnTo>
                  <a:cubicBezTo>
                    <a:pt x="94161" y="101"/>
                    <a:pt x="79500" y="126"/>
                    <a:pt x="64813" y="176"/>
                  </a:cubicBezTo>
                  <a:lnTo>
                    <a:pt x="42181" y="226"/>
                  </a:lnTo>
                  <a:lnTo>
                    <a:pt x="19800" y="277"/>
                  </a:lnTo>
                  <a:cubicBezTo>
                    <a:pt x="13810" y="302"/>
                    <a:pt x="7795" y="302"/>
                    <a:pt x="1805" y="327"/>
                  </a:cubicBezTo>
                  <a:cubicBezTo>
                    <a:pt x="1705" y="327"/>
                    <a:pt x="1630" y="402"/>
                    <a:pt x="1630" y="502"/>
                  </a:cubicBezTo>
                  <a:cubicBezTo>
                    <a:pt x="1630" y="527"/>
                    <a:pt x="1630" y="527"/>
                    <a:pt x="1630" y="552"/>
                  </a:cubicBezTo>
                  <a:cubicBezTo>
                    <a:pt x="903" y="2006"/>
                    <a:pt x="452" y="3660"/>
                    <a:pt x="201" y="5765"/>
                  </a:cubicBezTo>
                  <a:cubicBezTo>
                    <a:pt x="26" y="7219"/>
                    <a:pt x="1" y="8673"/>
                    <a:pt x="26" y="9926"/>
                  </a:cubicBezTo>
                  <a:lnTo>
                    <a:pt x="16893" y="9876"/>
                  </a:lnTo>
                  <a:cubicBezTo>
                    <a:pt x="26467" y="9851"/>
                    <a:pt x="36066" y="9825"/>
                    <a:pt x="45640" y="9800"/>
                  </a:cubicBezTo>
                  <a:cubicBezTo>
                    <a:pt x="54963" y="9775"/>
                    <a:pt x="64287" y="9750"/>
                    <a:pt x="73635" y="9725"/>
                  </a:cubicBezTo>
                  <a:cubicBezTo>
                    <a:pt x="73685" y="9725"/>
                    <a:pt x="73710" y="9775"/>
                    <a:pt x="73710" y="9825"/>
                  </a:cubicBezTo>
                  <a:cubicBezTo>
                    <a:pt x="73710" y="9876"/>
                    <a:pt x="73685" y="9901"/>
                    <a:pt x="73635" y="9901"/>
                  </a:cubicBezTo>
                  <a:lnTo>
                    <a:pt x="52056" y="9976"/>
                  </a:lnTo>
                  <a:cubicBezTo>
                    <a:pt x="42482" y="10001"/>
                    <a:pt x="32933" y="10026"/>
                    <a:pt x="23384" y="10051"/>
                  </a:cubicBezTo>
                  <a:cubicBezTo>
                    <a:pt x="15615" y="10051"/>
                    <a:pt x="7820" y="10076"/>
                    <a:pt x="26" y="10101"/>
                  </a:cubicBezTo>
                  <a:cubicBezTo>
                    <a:pt x="51" y="10577"/>
                    <a:pt x="51" y="11028"/>
                    <a:pt x="76" y="11455"/>
                  </a:cubicBezTo>
                  <a:cubicBezTo>
                    <a:pt x="101" y="12131"/>
                    <a:pt x="151" y="12833"/>
                    <a:pt x="201" y="13510"/>
                  </a:cubicBezTo>
                  <a:cubicBezTo>
                    <a:pt x="226" y="14211"/>
                    <a:pt x="301" y="15039"/>
                    <a:pt x="377" y="15841"/>
                  </a:cubicBezTo>
                  <a:cubicBezTo>
                    <a:pt x="477" y="16693"/>
                    <a:pt x="577" y="17495"/>
                    <a:pt x="727" y="18221"/>
                  </a:cubicBezTo>
                  <a:cubicBezTo>
                    <a:pt x="903" y="19074"/>
                    <a:pt x="1103" y="19851"/>
                    <a:pt x="1379" y="20552"/>
                  </a:cubicBezTo>
                  <a:cubicBezTo>
                    <a:pt x="1379" y="20577"/>
                    <a:pt x="1379" y="20577"/>
                    <a:pt x="1379" y="20602"/>
                  </a:cubicBezTo>
                  <a:cubicBezTo>
                    <a:pt x="1379" y="20703"/>
                    <a:pt x="1479" y="20778"/>
                    <a:pt x="1580" y="20778"/>
                  </a:cubicBezTo>
                  <a:lnTo>
                    <a:pt x="1880" y="20778"/>
                  </a:lnTo>
                  <a:lnTo>
                    <a:pt x="46918" y="20678"/>
                  </a:lnTo>
                  <a:cubicBezTo>
                    <a:pt x="62332" y="20628"/>
                    <a:pt x="77745" y="20602"/>
                    <a:pt x="93134" y="20552"/>
                  </a:cubicBezTo>
                  <a:lnTo>
                    <a:pt x="105565" y="20527"/>
                  </a:lnTo>
                  <a:cubicBezTo>
                    <a:pt x="113811" y="20502"/>
                    <a:pt x="122056" y="20477"/>
                    <a:pt x="130302" y="20477"/>
                  </a:cubicBezTo>
                  <a:cubicBezTo>
                    <a:pt x="130477" y="20477"/>
                    <a:pt x="130628" y="20477"/>
                    <a:pt x="130803" y="20452"/>
                  </a:cubicBezTo>
                  <a:cubicBezTo>
                    <a:pt x="130904" y="20452"/>
                    <a:pt x="131004" y="20377"/>
                    <a:pt x="131004" y="20277"/>
                  </a:cubicBezTo>
                  <a:cubicBezTo>
                    <a:pt x="131004" y="20227"/>
                    <a:pt x="130954" y="20151"/>
                    <a:pt x="130878" y="20126"/>
                  </a:cubicBezTo>
                  <a:cubicBezTo>
                    <a:pt x="130904" y="20076"/>
                    <a:pt x="130878" y="20026"/>
                    <a:pt x="130853" y="20001"/>
                  </a:cubicBezTo>
                  <a:cubicBezTo>
                    <a:pt x="130753" y="19826"/>
                    <a:pt x="130628" y="19625"/>
                    <a:pt x="130528" y="19399"/>
                  </a:cubicBezTo>
                  <a:cubicBezTo>
                    <a:pt x="130302" y="18898"/>
                    <a:pt x="130127" y="18322"/>
                    <a:pt x="129951" y="17620"/>
                  </a:cubicBezTo>
                  <a:cubicBezTo>
                    <a:pt x="129801" y="16968"/>
                    <a:pt x="129701" y="16292"/>
                    <a:pt x="129600" y="15690"/>
                  </a:cubicBezTo>
                  <a:cubicBezTo>
                    <a:pt x="129600" y="15615"/>
                    <a:pt x="129575" y="15540"/>
                    <a:pt x="129575" y="15440"/>
                  </a:cubicBezTo>
                  <a:lnTo>
                    <a:pt x="126793" y="15440"/>
                  </a:lnTo>
                  <a:cubicBezTo>
                    <a:pt x="122332" y="15465"/>
                    <a:pt x="117896" y="15465"/>
                    <a:pt x="113460" y="15490"/>
                  </a:cubicBezTo>
                  <a:cubicBezTo>
                    <a:pt x="109149" y="15490"/>
                    <a:pt x="104838" y="15515"/>
                    <a:pt x="100527" y="15515"/>
                  </a:cubicBezTo>
                  <a:cubicBezTo>
                    <a:pt x="100477" y="15515"/>
                    <a:pt x="100452" y="15490"/>
                    <a:pt x="100452" y="15440"/>
                  </a:cubicBezTo>
                  <a:cubicBezTo>
                    <a:pt x="100452" y="15389"/>
                    <a:pt x="100477" y="15339"/>
                    <a:pt x="100527" y="15339"/>
                  </a:cubicBezTo>
                  <a:lnTo>
                    <a:pt x="104838" y="15339"/>
                  </a:lnTo>
                  <a:cubicBezTo>
                    <a:pt x="109249" y="15314"/>
                    <a:pt x="113660" y="15314"/>
                    <a:pt x="118071" y="15289"/>
                  </a:cubicBezTo>
                  <a:cubicBezTo>
                    <a:pt x="121906" y="15289"/>
                    <a:pt x="125716" y="15289"/>
                    <a:pt x="129550" y="15264"/>
                  </a:cubicBezTo>
                  <a:cubicBezTo>
                    <a:pt x="129300" y="13460"/>
                    <a:pt x="129249" y="11605"/>
                    <a:pt x="129325" y="9750"/>
                  </a:cubicBezTo>
                  <a:lnTo>
                    <a:pt x="129325" y="9750"/>
                  </a:lnTo>
                  <a:lnTo>
                    <a:pt x="114111" y="9800"/>
                  </a:lnTo>
                  <a:cubicBezTo>
                    <a:pt x="108798" y="9825"/>
                    <a:pt x="103485" y="9825"/>
                    <a:pt x="98172" y="9851"/>
                  </a:cubicBezTo>
                  <a:cubicBezTo>
                    <a:pt x="93209" y="9851"/>
                    <a:pt x="88222" y="9876"/>
                    <a:pt x="83234" y="9876"/>
                  </a:cubicBezTo>
                  <a:cubicBezTo>
                    <a:pt x="83184" y="9876"/>
                    <a:pt x="83134" y="9851"/>
                    <a:pt x="83134" y="9800"/>
                  </a:cubicBezTo>
                  <a:cubicBezTo>
                    <a:pt x="83134" y="9750"/>
                    <a:pt x="83184" y="9700"/>
                    <a:pt x="83234" y="9700"/>
                  </a:cubicBezTo>
                  <a:cubicBezTo>
                    <a:pt x="88071" y="9700"/>
                    <a:pt x="92908" y="9675"/>
                    <a:pt x="97720" y="9675"/>
                  </a:cubicBezTo>
                  <a:cubicBezTo>
                    <a:pt x="103034" y="9650"/>
                    <a:pt x="108322" y="9650"/>
                    <a:pt x="113635" y="9625"/>
                  </a:cubicBezTo>
                  <a:cubicBezTo>
                    <a:pt x="118873" y="9625"/>
                    <a:pt x="124112" y="9600"/>
                    <a:pt x="129350" y="9600"/>
                  </a:cubicBezTo>
                  <a:cubicBezTo>
                    <a:pt x="129400" y="8673"/>
                    <a:pt x="129500" y="7770"/>
                    <a:pt x="129625" y="6843"/>
                  </a:cubicBezTo>
                  <a:cubicBezTo>
                    <a:pt x="129751" y="6066"/>
                    <a:pt x="129901" y="5264"/>
                    <a:pt x="130076" y="4487"/>
                  </a:cubicBezTo>
                  <a:lnTo>
                    <a:pt x="130076" y="4487"/>
                  </a:lnTo>
                  <a:cubicBezTo>
                    <a:pt x="124538" y="4512"/>
                    <a:pt x="118999" y="4512"/>
                    <a:pt x="113435" y="4537"/>
                  </a:cubicBezTo>
                  <a:cubicBezTo>
                    <a:pt x="103184" y="4562"/>
                    <a:pt x="92933" y="4587"/>
                    <a:pt x="82683" y="4612"/>
                  </a:cubicBezTo>
                  <a:cubicBezTo>
                    <a:pt x="72582" y="4637"/>
                    <a:pt x="62457" y="4663"/>
                    <a:pt x="52357" y="4688"/>
                  </a:cubicBezTo>
                  <a:cubicBezTo>
                    <a:pt x="52307" y="4688"/>
                    <a:pt x="52256" y="4663"/>
                    <a:pt x="52256" y="4612"/>
                  </a:cubicBezTo>
                  <a:cubicBezTo>
                    <a:pt x="52256" y="4562"/>
                    <a:pt x="52307" y="4512"/>
                    <a:pt x="52357" y="4512"/>
                  </a:cubicBezTo>
                  <a:cubicBezTo>
                    <a:pt x="59901" y="4512"/>
                    <a:pt x="67445" y="4487"/>
                    <a:pt x="75014" y="4462"/>
                  </a:cubicBezTo>
                  <a:cubicBezTo>
                    <a:pt x="85289" y="4437"/>
                    <a:pt x="95590" y="4412"/>
                    <a:pt x="105866" y="4387"/>
                  </a:cubicBezTo>
                  <a:cubicBezTo>
                    <a:pt x="113936" y="4362"/>
                    <a:pt x="122031" y="4337"/>
                    <a:pt x="130102" y="4312"/>
                  </a:cubicBezTo>
                  <a:cubicBezTo>
                    <a:pt x="130427" y="2933"/>
                    <a:pt x="130853" y="1580"/>
                    <a:pt x="131355" y="277"/>
                  </a:cubicBezTo>
                  <a:cubicBezTo>
                    <a:pt x="131355" y="251"/>
                    <a:pt x="131355" y="201"/>
                    <a:pt x="131330" y="151"/>
                  </a:cubicBezTo>
                  <a:cubicBezTo>
                    <a:pt x="131305" y="126"/>
                    <a:pt x="131254" y="76"/>
                    <a:pt x="131204" y="76"/>
                  </a:cubicBezTo>
                  <a:cubicBezTo>
                    <a:pt x="131179" y="26"/>
                    <a:pt x="131129" y="1"/>
                    <a:pt x="131079" y="1"/>
                  </a:cubicBezTo>
                  <a:close/>
                </a:path>
              </a:pathLst>
            </a:custGeom>
            <a:solidFill>
              <a:srgbClr val="FF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9" name="Google Shape;9459;p55"/>
            <p:cNvSpPr/>
            <p:nvPr/>
          </p:nvSpPr>
          <p:spPr>
            <a:xfrm>
              <a:off x="1834725" y="4252550"/>
              <a:ext cx="3429875" cy="116550"/>
            </a:xfrm>
            <a:custGeom>
              <a:avLst/>
              <a:gdLst/>
              <a:ahLst/>
              <a:cxnLst/>
              <a:rect l="l" t="t" r="r" b="b"/>
              <a:pathLst>
                <a:path w="137195" h="4662" extrusionOk="0">
                  <a:moveTo>
                    <a:pt x="135791" y="0"/>
                  </a:moveTo>
                  <a:lnTo>
                    <a:pt x="123961" y="25"/>
                  </a:lnTo>
                  <a:lnTo>
                    <a:pt x="112257" y="50"/>
                  </a:lnTo>
                  <a:lnTo>
                    <a:pt x="63911" y="176"/>
                  </a:lnTo>
                  <a:lnTo>
                    <a:pt x="56542" y="176"/>
                  </a:lnTo>
                  <a:lnTo>
                    <a:pt x="17144" y="276"/>
                  </a:lnTo>
                  <a:lnTo>
                    <a:pt x="8923" y="301"/>
                  </a:lnTo>
                  <a:lnTo>
                    <a:pt x="778" y="326"/>
                  </a:lnTo>
                  <a:cubicBezTo>
                    <a:pt x="702" y="326"/>
                    <a:pt x="602" y="376"/>
                    <a:pt x="577" y="451"/>
                  </a:cubicBezTo>
                  <a:cubicBezTo>
                    <a:pt x="577" y="451"/>
                    <a:pt x="577" y="477"/>
                    <a:pt x="552" y="502"/>
                  </a:cubicBezTo>
                  <a:cubicBezTo>
                    <a:pt x="402" y="752"/>
                    <a:pt x="276" y="1053"/>
                    <a:pt x="176" y="1404"/>
                  </a:cubicBezTo>
                  <a:cubicBezTo>
                    <a:pt x="101" y="1755"/>
                    <a:pt x="26" y="2131"/>
                    <a:pt x="26" y="2532"/>
                  </a:cubicBezTo>
                  <a:cubicBezTo>
                    <a:pt x="1" y="2908"/>
                    <a:pt x="26" y="3284"/>
                    <a:pt x="101" y="3634"/>
                  </a:cubicBezTo>
                  <a:cubicBezTo>
                    <a:pt x="176" y="3985"/>
                    <a:pt x="326" y="4311"/>
                    <a:pt x="527" y="4562"/>
                  </a:cubicBezTo>
                  <a:cubicBezTo>
                    <a:pt x="552" y="4587"/>
                    <a:pt x="602" y="4612"/>
                    <a:pt x="652" y="4637"/>
                  </a:cubicBezTo>
                  <a:cubicBezTo>
                    <a:pt x="702" y="4662"/>
                    <a:pt x="727" y="4662"/>
                    <a:pt x="778" y="4662"/>
                  </a:cubicBezTo>
                  <a:lnTo>
                    <a:pt x="23459" y="4612"/>
                  </a:lnTo>
                  <a:lnTo>
                    <a:pt x="46417" y="4562"/>
                  </a:lnTo>
                  <a:lnTo>
                    <a:pt x="70001" y="4512"/>
                  </a:lnTo>
                  <a:lnTo>
                    <a:pt x="93560" y="4461"/>
                  </a:lnTo>
                  <a:lnTo>
                    <a:pt x="132858" y="4361"/>
                  </a:lnTo>
                  <a:lnTo>
                    <a:pt x="136217" y="4361"/>
                  </a:lnTo>
                  <a:cubicBezTo>
                    <a:pt x="136292" y="4361"/>
                    <a:pt x="136367" y="4311"/>
                    <a:pt x="136417" y="4261"/>
                  </a:cubicBezTo>
                  <a:cubicBezTo>
                    <a:pt x="136417" y="4236"/>
                    <a:pt x="136442" y="4236"/>
                    <a:pt x="136442" y="4236"/>
                  </a:cubicBezTo>
                  <a:cubicBezTo>
                    <a:pt x="136718" y="4010"/>
                    <a:pt x="136919" y="3685"/>
                    <a:pt x="137044" y="3309"/>
                  </a:cubicBezTo>
                  <a:cubicBezTo>
                    <a:pt x="137094" y="3158"/>
                    <a:pt x="137144" y="2958"/>
                    <a:pt x="137169" y="2732"/>
                  </a:cubicBezTo>
                  <a:cubicBezTo>
                    <a:pt x="137194" y="2557"/>
                    <a:pt x="137194" y="2356"/>
                    <a:pt x="137194" y="2131"/>
                  </a:cubicBezTo>
                  <a:cubicBezTo>
                    <a:pt x="137169" y="1730"/>
                    <a:pt x="137069" y="1329"/>
                    <a:pt x="136894" y="978"/>
                  </a:cubicBezTo>
                  <a:cubicBezTo>
                    <a:pt x="136718" y="577"/>
                    <a:pt x="136493" y="276"/>
                    <a:pt x="136192" y="76"/>
                  </a:cubicBezTo>
                  <a:cubicBezTo>
                    <a:pt x="136142" y="25"/>
                    <a:pt x="136117" y="0"/>
                    <a:pt x="136066" y="0"/>
                  </a:cubicBezTo>
                  <a:close/>
                </a:path>
              </a:pathLst>
            </a:custGeom>
            <a:solidFill>
              <a:srgbClr val="8A37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0" name="Google Shape;9460;p55"/>
            <p:cNvSpPr/>
            <p:nvPr/>
          </p:nvSpPr>
          <p:spPr>
            <a:xfrm>
              <a:off x="1838475" y="3845275"/>
              <a:ext cx="2985650" cy="417950"/>
            </a:xfrm>
            <a:custGeom>
              <a:avLst/>
              <a:gdLst/>
              <a:ahLst/>
              <a:cxnLst/>
              <a:rect l="l" t="t" r="r" b="b"/>
              <a:pathLst>
                <a:path w="119426" h="16718" extrusionOk="0">
                  <a:moveTo>
                    <a:pt x="116042" y="0"/>
                  </a:moveTo>
                  <a:lnTo>
                    <a:pt x="107345" y="26"/>
                  </a:lnTo>
                  <a:lnTo>
                    <a:pt x="98723" y="51"/>
                  </a:lnTo>
                  <a:lnTo>
                    <a:pt x="90077" y="76"/>
                  </a:lnTo>
                  <a:cubicBezTo>
                    <a:pt x="77921" y="101"/>
                    <a:pt x="65741" y="126"/>
                    <a:pt x="53585" y="176"/>
                  </a:cubicBezTo>
                  <a:lnTo>
                    <a:pt x="51104" y="176"/>
                  </a:lnTo>
                  <a:cubicBezTo>
                    <a:pt x="39299" y="201"/>
                    <a:pt x="27470" y="226"/>
                    <a:pt x="15640" y="251"/>
                  </a:cubicBezTo>
                  <a:cubicBezTo>
                    <a:pt x="11104" y="276"/>
                    <a:pt x="6542" y="301"/>
                    <a:pt x="1981" y="301"/>
                  </a:cubicBezTo>
                  <a:lnTo>
                    <a:pt x="1379" y="301"/>
                  </a:lnTo>
                  <a:cubicBezTo>
                    <a:pt x="1254" y="301"/>
                    <a:pt x="1179" y="402"/>
                    <a:pt x="1179" y="502"/>
                  </a:cubicBezTo>
                  <a:cubicBezTo>
                    <a:pt x="1179" y="552"/>
                    <a:pt x="1179" y="577"/>
                    <a:pt x="1204" y="627"/>
                  </a:cubicBezTo>
                  <a:cubicBezTo>
                    <a:pt x="903" y="1204"/>
                    <a:pt x="678" y="1880"/>
                    <a:pt x="502" y="2657"/>
                  </a:cubicBezTo>
                  <a:cubicBezTo>
                    <a:pt x="302" y="3409"/>
                    <a:pt x="176" y="4211"/>
                    <a:pt x="101" y="5113"/>
                  </a:cubicBezTo>
                  <a:cubicBezTo>
                    <a:pt x="26" y="5915"/>
                    <a:pt x="1" y="6767"/>
                    <a:pt x="26" y="7720"/>
                  </a:cubicBezTo>
                  <a:cubicBezTo>
                    <a:pt x="51" y="8597"/>
                    <a:pt x="126" y="9499"/>
                    <a:pt x="226" y="10351"/>
                  </a:cubicBezTo>
                  <a:cubicBezTo>
                    <a:pt x="352" y="11454"/>
                    <a:pt x="552" y="12557"/>
                    <a:pt x="778" y="13635"/>
                  </a:cubicBezTo>
                  <a:cubicBezTo>
                    <a:pt x="1029" y="14637"/>
                    <a:pt x="1279" y="15615"/>
                    <a:pt x="1605" y="16517"/>
                  </a:cubicBezTo>
                  <a:cubicBezTo>
                    <a:pt x="1605" y="16567"/>
                    <a:pt x="1655" y="16592"/>
                    <a:pt x="1705" y="16617"/>
                  </a:cubicBezTo>
                  <a:cubicBezTo>
                    <a:pt x="1730" y="16667"/>
                    <a:pt x="1805" y="16717"/>
                    <a:pt x="1856" y="16717"/>
                  </a:cubicBezTo>
                  <a:lnTo>
                    <a:pt x="20151" y="16667"/>
                  </a:lnTo>
                  <a:lnTo>
                    <a:pt x="38372" y="16617"/>
                  </a:lnTo>
                  <a:lnTo>
                    <a:pt x="57495" y="16567"/>
                  </a:lnTo>
                  <a:lnTo>
                    <a:pt x="76843" y="16517"/>
                  </a:lnTo>
                  <a:lnTo>
                    <a:pt x="77821" y="16517"/>
                  </a:lnTo>
                  <a:lnTo>
                    <a:pt x="95189" y="16467"/>
                  </a:lnTo>
                  <a:lnTo>
                    <a:pt x="112332" y="16417"/>
                  </a:lnTo>
                  <a:lnTo>
                    <a:pt x="116142" y="16417"/>
                  </a:lnTo>
                  <a:cubicBezTo>
                    <a:pt x="116217" y="16417"/>
                    <a:pt x="116267" y="16367"/>
                    <a:pt x="116317" y="16316"/>
                  </a:cubicBezTo>
                  <a:cubicBezTo>
                    <a:pt x="116342" y="16316"/>
                    <a:pt x="116367" y="16291"/>
                    <a:pt x="116393" y="16266"/>
                  </a:cubicBezTo>
                  <a:cubicBezTo>
                    <a:pt x="116543" y="16141"/>
                    <a:pt x="116693" y="15991"/>
                    <a:pt x="116844" y="15840"/>
                  </a:cubicBezTo>
                  <a:cubicBezTo>
                    <a:pt x="116944" y="15715"/>
                    <a:pt x="117094" y="15539"/>
                    <a:pt x="117245" y="15339"/>
                  </a:cubicBezTo>
                  <a:cubicBezTo>
                    <a:pt x="117470" y="15013"/>
                    <a:pt x="117696" y="14662"/>
                    <a:pt x="117921" y="14236"/>
                  </a:cubicBezTo>
                  <a:cubicBezTo>
                    <a:pt x="118297" y="13534"/>
                    <a:pt x="118598" y="12732"/>
                    <a:pt x="118849" y="11805"/>
                  </a:cubicBezTo>
                  <a:cubicBezTo>
                    <a:pt x="119049" y="11028"/>
                    <a:pt x="119200" y="10201"/>
                    <a:pt x="119300" y="9299"/>
                  </a:cubicBezTo>
                  <a:cubicBezTo>
                    <a:pt x="119425" y="8271"/>
                    <a:pt x="119425" y="7244"/>
                    <a:pt x="119300" y="6266"/>
                  </a:cubicBezTo>
                  <a:cubicBezTo>
                    <a:pt x="119225" y="5590"/>
                    <a:pt x="119099" y="4938"/>
                    <a:pt x="118924" y="4286"/>
                  </a:cubicBezTo>
                  <a:cubicBezTo>
                    <a:pt x="118748" y="3660"/>
                    <a:pt x="118498" y="3008"/>
                    <a:pt x="118172" y="2356"/>
                  </a:cubicBezTo>
                  <a:cubicBezTo>
                    <a:pt x="117946" y="1880"/>
                    <a:pt x="117696" y="1404"/>
                    <a:pt x="117395" y="978"/>
                  </a:cubicBezTo>
                  <a:cubicBezTo>
                    <a:pt x="117220" y="752"/>
                    <a:pt x="117044" y="577"/>
                    <a:pt x="116869" y="402"/>
                  </a:cubicBezTo>
                  <a:cubicBezTo>
                    <a:pt x="116643" y="251"/>
                    <a:pt x="116443" y="126"/>
                    <a:pt x="116192" y="51"/>
                  </a:cubicBezTo>
                  <a:cubicBezTo>
                    <a:pt x="116142" y="26"/>
                    <a:pt x="116092" y="0"/>
                    <a:pt x="116042" y="0"/>
                  </a:cubicBezTo>
                  <a:close/>
                </a:path>
              </a:pathLst>
            </a:custGeom>
            <a:solidFill>
              <a:srgbClr val="2D8A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1" name="Google Shape;9461;p55"/>
            <p:cNvSpPr/>
            <p:nvPr/>
          </p:nvSpPr>
          <p:spPr>
            <a:xfrm>
              <a:off x="1849125" y="3845900"/>
              <a:ext cx="2946800" cy="73950"/>
            </a:xfrm>
            <a:custGeom>
              <a:avLst/>
              <a:gdLst/>
              <a:ahLst/>
              <a:cxnLst/>
              <a:rect l="l" t="t" r="r" b="b"/>
              <a:pathLst>
                <a:path w="117872" h="2958" extrusionOk="0">
                  <a:moveTo>
                    <a:pt x="106919" y="1"/>
                  </a:moveTo>
                  <a:lnTo>
                    <a:pt x="98297" y="26"/>
                  </a:lnTo>
                  <a:lnTo>
                    <a:pt x="89651" y="51"/>
                  </a:lnTo>
                  <a:cubicBezTo>
                    <a:pt x="77194" y="101"/>
                    <a:pt x="64763" y="126"/>
                    <a:pt x="52307" y="151"/>
                  </a:cubicBezTo>
                  <a:lnTo>
                    <a:pt x="50929" y="151"/>
                  </a:lnTo>
                  <a:cubicBezTo>
                    <a:pt x="39024" y="201"/>
                    <a:pt x="27119" y="226"/>
                    <a:pt x="15214" y="251"/>
                  </a:cubicBezTo>
                  <a:cubicBezTo>
                    <a:pt x="10552" y="276"/>
                    <a:pt x="5866" y="276"/>
                    <a:pt x="1204" y="301"/>
                  </a:cubicBezTo>
                  <a:lnTo>
                    <a:pt x="953" y="301"/>
                  </a:lnTo>
                  <a:cubicBezTo>
                    <a:pt x="853" y="301"/>
                    <a:pt x="753" y="377"/>
                    <a:pt x="753" y="477"/>
                  </a:cubicBezTo>
                  <a:cubicBezTo>
                    <a:pt x="753" y="527"/>
                    <a:pt x="778" y="552"/>
                    <a:pt x="778" y="577"/>
                  </a:cubicBezTo>
                  <a:cubicBezTo>
                    <a:pt x="502" y="1179"/>
                    <a:pt x="252" y="1855"/>
                    <a:pt x="76" y="2632"/>
                  </a:cubicBezTo>
                  <a:cubicBezTo>
                    <a:pt x="51" y="2757"/>
                    <a:pt x="26" y="2858"/>
                    <a:pt x="1" y="2958"/>
                  </a:cubicBezTo>
                  <a:cubicBezTo>
                    <a:pt x="10352" y="2933"/>
                    <a:pt x="20703" y="2908"/>
                    <a:pt x="31079" y="2883"/>
                  </a:cubicBezTo>
                  <a:cubicBezTo>
                    <a:pt x="46969" y="2833"/>
                    <a:pt x="62884" y="2808"/>
                    <a:pt x="78798" y="2757"/>
                  </a:cubicBezTo>
                  <a:cubicBezTo>
                    <a:pt x="91831" y="2707"/>
                    <a:pt x="104839" y="2682"/>
                    <a:pt x="117871" y="2657"/>
                  </a:cubicBezTo>
                  <a:cubicBezTo>
                    <a:pt x="117821" y="2557"/>
                    <a:pt x="117796" y="2457"/>
                    <a:pt x="117746" y="2356"/>
                  </a:cubicBezTo>
                  <a:cubicBezTo>
                    <a:pt x="117495" y="1830"/>
                    <a:pt x="117270" y="1379"/>
                    <a:pt x="116969" y="978"/>
                  </a:cubicBezTo>
                  <a:cubicBezTo>
                    <a:pt x="116794" y="752"/>
                    <a:pt x="116618" y="552"/>
                    <a:pt x="116418" y="402"/>
                  </a:cubicBezTo>
                  <a:cubicBezTo>
                    <a:pt x="116217" y="226"/>
                    <a:pt x="115992" y="101"/>
                    <a:pt x="115766" y="51"/>
                  </a:cubicBezTo>
                  <a:cubicBezTo>
                    <a:pt x="115716" y="1"/>
                    <a:pt x="115666" y="1"/>
                    <a:pt x="115616" y="1"/>
                  </a:cubicBezTo>
                  <a:close/>
                </a:path>
              </a:pathLst>
            </a:custGeom>
            <a:solidFill>
              <a:srgbClr val="3CA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2" name="Google Shape;9462;p55"/>
            <p:cNvSpPr/>
            <p:nvPr/>
          </p:nvSpPr>
          <p:spPr>
            <a:xfrm>
              <a:off x="1839100" y="3924850"/>
              <a:ext cx="2984400" cy="285750"/>
            </a:xfrm>
            <a:custGeom>
              <a:avLst/>
              <a:gdLst/>
              <a:ahLst/>
              <a:cxnLst/>
              <a:rect l="l" t="t" r="r" b="b"/>
              <a:pathLst>
                <a:path w="119376" h="11430" extrusionOk="0">
                  <a:moveTo>
                    <a:pt x="118498" y="0"/>
                  </a:moveTo>
                  <a:cubicBezTo>
                    <a:pt x="110177" y="26"/>
                    <a:pt x="101881" y="51"/>
                    <a:pt x="93560" y="76"/>
                  </a:cubicBezTo>
                  <a:cubicBezTo>
                    <a:pt x="77746" y="126"/>
                    <a:pt x="61956" y="151"/>
                    <a:pt x="46142" y="201"/>
                  </a:cubicBezTo>
                  <a:cubicBezTo>
                    <a:pt x="30853" y="251"/>
                    <a:pt x="15590" y="276"/>
                    <a:pt x="302" y="326"/>
                  </a:cubicBezTo>
                  <a:cubicBezTo>
                    <a:pt x="201" y="828"/>
                    <a:pt x="151" y="1354"/>
                    <a:pt x="101" y="1930"/>
                  </a:cubicBezTo>
                  <a:cubicBezTo>
                    <a:pt x="26" y="2732"/>
                    <a:pt x="1" y="3584"/>
                    <a:pt x="26" y="4537"/>
                  </a:cubicBezTo>
                  <a:cubicBezTo>
                    <a:pt x="51" y="5414"/>
                    <a:pt x="126" y="6291"/>
                    <a:pt x="227" y="7168"/>
                  </a:cubicBezTo>
                  <a:cubicBezTo>
                    <a:pt x="352" y="8246"/>
                    <a:pt x="527" y="9349"/>
                    <a:pt x="778" y="10452"/>
                  </a:cubicBezTo>
                  <a:cubicBezTo>
                    <a:pt x="853" y="10777"/>
                    <a:pt x="928" y="11103"/>
                    <a:pt x="1029" y="11429"/>
                  </a:cubicBezTo>
                  <a:cubicBezTo>
                    <a:pt x="11054" y="11404"/>
                    <a:pt x="21079" y="11379"/>
                    <a:pt x="31104" y="11354"/>
                  </a:cubicBezTo>
                  <a:cubicBezTo>
                    <a:pt x="46994" y="11304"/>
                    <a:pt x="62884" y="11279"/>
                    <a:pt x="78773" y="11229"/>
                  </a:cubicBezTo>
                  <a:cubicBezTo>
                    <a:pt x="91781" y="11204"/>
                    <a:pt x="104814" y="11153"/>
                    <a:pt x="117846" y="11128"/>
                  </a:cubicBezTo>
                  <a:cubicBezTo>
                    <a:pt x="117846" y="11103"/>
                    <a:pt x="117871" y="11078"/>
                    <a:pt x="117871" y="11053"/>
                  </a:cubicBezTo>
                  <a:cubicBezTo>
                    <a:pt x="118247" y="10326"/>
                    <a:pt x="118548" y="9549"/>
                    <a:pt x="118799" y="8622"/>
                  </a:cubicBezTo>
                  <a:cubicBezTo>
                    <a:pt x="118999" y="7845"/>
                    <a:pt x="119175" y="6993"/>
                    <a:pt x="119275" y="6116"/>
                  </a:cubicBezTo>
                  <a:cubicBezTo>
                    <a:pt x="119375" y="5088"/>
                    <a:pt x="119375" y="4061"/>
                    <a:pt x="119275" y="3083"/>
                  </a:cubicBezTo>
                  <a:cubicBezTo>
                    <a:pt x="119200" y="2407"/>
                    <a:pt x="119074" y="1755"/>
                    <a:pt x="118874" y="1128"/>
                  </a:cubicBezTo>
                  <a:cubicBezTo>
                    <a:pt x="118774" y="752"/>
                    <a:pt x="118648" y="376"/>
                    <a:pt x="118498" y="0"/>
                  </a:cubicBezTo>
                  <a:close/>
                </a:path>
              </a:pathLst>
            </a:custGeom>
            <a:solidFill>
              <a:srgbClr val="3CA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3" name="Google Shape;9463;p55"/>
            <p:cNvSpPr/>
            <p:nvPr/>
          </p:nvSpPr>
          <p:spPr>
            <a:xfrm>
              <a:off x="1867925" y="4216200"/>
              <a:ext cx="2909825" cy="46400"/>
            </a:xfrm>
            <a:custGeom>
              <a:avLst/>
              <a:gdLst/>
              <a:ahLst/>
              <a:cxnLst/>
              <a:rect l="l" t="t" r="r" b="b"/>
              <a:pathLst>
                <a:path w="116393" h="1856" extrusionOk="0">
                  <a:moveTo>
                    <a:pt x="116392" y="1"/>
                  </a:moveTo>
                  <a:cubicBezTo>
                    <a:pt x="108598" y="1"/>
                    <a:pt x="100828" y="26"/>
                    <a:pt x="93034" y="51"/>
                  </a:cubicBezTo>
                  <a:cubicBezTo>
                    <a:pt x="77144" y="101"/>
                    <a:pt x="61279" y="126"/>
                    <a:pt x="45390" y="176"/>
                  </a:cubicBezTo>
                  <a:cubicBezTo>
                    <a:pt x="30277" y="226"/>
                    <a:pt x="15139" y="251"/>
                    <a:pt x="1" y="301"/>
                  </a:cubicBezTo>
                  <a:cubicBezTo>
                    <a:pt x="126" y="778"/>
                    <a:pt x="277" y="1229"/>
                    <a:pt x="427" y="1680"/>
                  </a:cubicBezTo>
                  <a:cubicBezTo>
                    <a:pt x="452" y="1730"/>
                    <a:pt x="477" y="1755"/>
                    <a:pt x="527" y="1780"/>
                  </a:cubicBezTo>
                  <a:cubicBezTo>
                    <a:pt x="552" y="1830"/>
                    <a:pt x="627" y="1855"/>
                    <a:pt x="678" y="1855"/>
                  </a:cubicBezTo>
                  <a:lnTo>
                    <a:pt x="18973" y="1805"/>
                  </a:lnTo>
                  <a:lnTo>
                    <a:pt x="37194" y="1755"/>
                  </a:lnTo>
                  <a:cubicBezTo>
                    <a:pt x="50026" y="1730"/>
                    <a:pt x="62833" y="1705"/>
                    <a:pt x="75665" y="1655"/>
                  </a:cubicBezTo>
                  <a:lnTo>
                    <a:pt x="76643" y="1655"/>
                  </a:lnTo>
                  <a:lnTo>
                    <a:pt x="94011" y="1605"/>
                  </a:lnTo>
                  <a:lnTo>
                    <a:pt x="111154" y="1580"/>
                  </a:lnTo>
                  <a:lnTo>
                    <a:pt x="113059" y="1555"/>
                  </a:lnTo>
                  <a:lnTo>
                    <a:pt x="114964" y="1555"/>
                  </a:lnTo>
                  <a:cubicBezTo>
                    <a:pt x="115014" y="1555"/>
                    <a:pt x="115089" y="1530"/>
                    <a:pt x="115114" y="1479"/>
                  </a:cubicBezTo>
                  <a:cubicBezTo>
                    <a:pt x="115139" y="1479"/>
                    <a:pt x="115189" y="1454"/>
                    <a:pt x="115215" y="1429"/>
                  </a:cubicBezTo>
                  <a:cubicBezTo>
                    <a:pt x="115365" y="1279"/>
                    <a:pt x="115515" y="1128"/>
                    <a:pt x="115641" y="978"/>
                  </a:cubicBezTo>
                  <a:cubicBezTo>
                    <a:pt x="115766" y="853"/>
                    <a:pt x="115891" y="677"/>
                    <a:pt x="116042" y="502"/>
                  </a:cubicBezTo>
                  <a:cubicBezTo>
                    <a:pt x="116167" y="326"/>
                    <a:pt x="116267" y="176"/>
                    <a:pt x="116392" y="1"/>
                  </a:cubicBezTo>
                  <a:close/>
                </a:path>
              </a:pathLst>
            </a:custGeom>
            <a:solidFill>
              <a:srgbClr val="3CAB8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4" name="Google Shape;9464;p55"/>
            <p:cNvSpPr/>
            <p:nvPr/>
          </p:nvSpPr>
          <p:spPr>
            <a:xfrm>
              <a:off x="3922450" y="3953050"/>
              <a:ext cx="743150" cy="229975"/>
            </a:xfrm>
            <a:custGeom>
              <a:avLst/>
              <a:gdLst/>
              <a:ahLst/>
              <a:cxnLst/>
              <a:rect l="l" t="t" r="r" b="b"/>
              <a:pathLst>
                <a:path w="29726" h="9199" extrusionOk="0">
                  <a:moveTo>
                    <a:pt x="1" y="0"/>
                  </a:moveTo>
                  <a:lnTo>
                    <a:pt x="1" y="9198"/>
                  </a:lnTo>
                  <a:lnTo>
                    <a:pt x="29700" y="9198"/>
                  </a:lnTo>
                  <a:lnTo>
                    <a:pt x="29725" y="0"/>
                  </a:lnTo>
                  <a:close/>
                </a:path>
              </a:pathLst>
            </a:custGeom>
            <a:solidFill>
              <a:srgbClr val="E1BA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5" name="Google Shape;9465;p55"/>
            <p:cNvSpPr/>
            <p:nvPr/>
          </p:nvSpPr>
          <p:spPr>
            <a:xfrm>
              <a:off x="1924950" y="3268200"/>
              <a:ext cx="2974975" cy="519450"/>
            </a:xfrm>
            <a:custGeom>
              <a:avLst/>
              <a:gdLst/>
              <a:ahLst/>
              <a:cxnLst/>
              <a:rect l="l" t="t" r="r" b="b"/>
              <a:pathLst>
                <a:path w="118999" h="20778" extrusionOk="0">
                  <a:moveTo>
                    <a:pt x="118723" y="1"/>
                  </a:moveTo>
                  <a:lnTo>
                    <a:pt x="99074" y="51"/>
                  </a:lnTo>
                  <a:lnTo>
                    <a:pt x="98598" y="51"/>
                  </a:lnTo>
                  <a:lnTo>
                    <a:pt x="78648" y="101"/>
                  </a:lnTo>
                  <a:lnTo>
                    <a:pt x="58748" y="151"/>
                  </a:lnTo>
                  <a:lnTo>
                    <a:pt x="38246" y="226"/>
                  </a:lnTo>
                  <a:lnTo>
                    <a:pt x="17971" y="276"/>
                  </a:lnTo>
                  <a:cubicBezTo>
                    <a:pt x="12532" y="276"/>
                    <a:pt x="7118" y="301"/>
                    <a:pt x="1680" y="301"/>
                  </a:cubicBezTo>
                  <a:cubicBezTo>
                    <a:pt x="1580" y="301"/>
                    <a:pt x="1504" y="402"/>
                    <a:pt x="1504" y="502"/>
                  </a:cubicBezTo>
                  <a:cubicBezTo>
                    <a:pt x="1504" y="527"/>
                    <a:pt x="1504" y="527"/>
                    <a:pt x="1504" y="552"/>
                  </a:cubicBezTo>
                  <a:cubicBezTo>
                    <a:pt x="853" y="2006"/>
                    <a:pt x="427" y="3660"/>
                    <a:pt x="226" y="5765"/>
                  </a:cubicBezTo>
                  <a:cubicBezTo>
                    <a:pt x="1" y="7845"/>
                    <a:pt x="51" y="9900"/>
                    <a:pt x="101" y="11454"/>
                  </a:cubicBezTo>
                  <a:cubicBezTo>
                    <a:pt x="126" y="12131"/>
                    <a:pt x="176" y="12833"/>
                    <a:pt x="201" y="13510"/>
                  </a:cubicBezTo>
                  <a:cubicBezTo>
                    <a:pt x="251" y="14236"/>
                    <a:pt x="301" y="15038"/>
                    <a:pt x="377" y="15840"/>
                  </a:cubicBezTo>
                  <a:cubicBezTo>
                    <a:pt x="452" y="16692"/>
                    <a:pt x="552" y="17469"/>
                    <a:pt x="702" y="18221"/>
                  </a:cubicBezTo>
                  <a:cubicBezTo>
                    <a:pt x="853" y="19099"/>
                    <a:pt x="1053" y="19850"/>
                    <a:pt x="1304" y="20552"/>
                  </a:cubicBezTo>
                  <a:cubicBezTo>
                    <a:pt x="1279" y="20577"/>
                    <a:pt x="1279" y="20577"/>
                    <a:pt x="1279" y="20602"/>
                  </a:cubicBezTo>
                  <a:cubicBezTo>
                    <a:pt x="1279" y="20703"/>
                    <a:pt x="1379" y="20778"/>
                    <a:pt x="1479" y="20778"/>
                  </a:cubicBezTo>
                  <a:lnTo>
                    <a:pt x="1755" y="20778"/>
                  </a:lnTo>
                  <a:lnTo>
                    <a:pt x="42532" y="20677"/>
                  </a:lnTo>
                  <a:cubicBezTo>
                    <a:pt x="56492" y="20627"/>
                    <a:pt x="70427" y="20602"/>
                    <a:pt x="84387" y="20552"/>
                  </a:cubicBezTo>
                  <a:lnTo>
                    <a:pt x="95640" y="20527"/>
                  </a:lnTo>
                  <a:lnTo>
                    <a:pt x="95766" y="20527"/>
                  </a:lnTo>
                  <a:cubicBezTo>
                    <a:pt x="103184" y="20502"/>
                    <a:pt x="110603" y="20502"/>
                    <a:pt x="118021" y="20477"/>
                  </a:cubicBezTo>
                  <a:lnTo>
                    <a:pt x="118472" y="20477"/>
                  </a:lnTo>
                  <a:cubicBezTo>
                    <a:pt x="118573" y="20477"/>
                    <a:pt x="118673" y="20402"/>
                    <a:pt x="118673" y="20276"/>
                  </a:cubicBezTo>
                  <a:cubicBezTo>
                    <a:pt x="118673" y="20226"/>
                    <a:pt x="118623" y="20151"/>
                    <a:pt x="118548" y="20126"/>
                  </a:cubicBezTo>
                  <a:cubicBezTo>
                    <a:pt x="118573" y="20076"/>
                    <a:pt x="118573" y="20026"/>
                    <a:pt x="118548" y="20001"/>
                  </a:cubicBezTo>
                  <a:cubicBezTo>
                    <a:pt x="118447" y="19800"/>
                    <a:pt x="118347" y="19600"/>
                    <a:pt x="118247" y="19399"/>
                  </a:cubicBezTo>
                  <a:cubicBezTo>
                    <a:pt x="118046" y="18898"/>
                    <a:pt x="117871" y="18322"/>
                    <a:pt x="117721" y="17595"/>
                  </a:cubicBezTo>
                  <a:cubicBezTo>
                    <a:pt x="117570" y="16918"/>
                    <a:pt x="117470" y="16216"/>
                    <a:pt x="117420" y="15690"/>
                  </a:cubicBezTo>
                  <a:cubicBezTo>
                    <a:pt x="117019" y="12783"/>
                    <a:pt x="117044" y="9825"/>
                    <a:pt x="117420" y="6843"/>
                  </a:cubicBezTo>
                  <a:cubicBezTo>
                    <a:pt x="117721" y="4612"/>
                    <a:pt x="118247" y="2407"/>
                    <a:pt x="118999" y="276"/>
                  </a:cubicBezTo>
                  <a:cubicBezTo>
                    <a:pt x="118999" y="251"/>
                    <a:pt x="118999" y="201"/>
                    <a:pt x="118974" y="151"/>
                  </a:cubicBezTo>
                  <a:cubicBezTo>
                    <a:pt x="118949" y="101"/>
                    <a:pt x="118898" y="76"/>
                    <a:pt x="118873" y="51"/>
                  </a:cubicBezTo>
                  <a:cubicBezTo>
                    <a:pt x="118823" y="26"/>
                    <a:pt x="118773" y="1"/>
                    <a:pt x="118723" y="1"/>
                  </a:cubicBezTo>
                  <a:close/>
                </a:path>
              </a:pathLst>
            </a:custGeom>
            <a:solidFill>
              <a:srgbClr val="D0BB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6" name="Google Shape;9466;p55"/>
            <p:cNvSpPr/>
            <p:nvPr/>
          </p:nvSpPr>
          <p:spPr>
            <a:xfrm>
              <a:off x="1924950" y="3268200"/>
              <a:ext cx="2974975" cy="519450"/>
            </a:xfrm>
            <a:custGeom>
              <a:avLst/>
              <a:gdLst/>
              <a:ahLst/>
              <a:cxnLst/>
              <a:rect l="l" t="t" r="r" b="b"/>
              <a:pathLst>
                <a:path w="118999" h="20778" extrusionOk="0">
                  <a:moveTo>
                    <a:pt x="84212" y="6743"/>
                  </a:moveTo>
                  <a:cubicBezTo>
                    <a:pt x="84262" y="6743"/>
                    <a:pt x="84312" y="6768"/>
                    <a:pt x="84312" y="6818"/>
                  </a:cubicBezTo>
                  <a:cubicBezTo>
                    <a:pt x="84312" y="6868"/>
                    <a:pt x="84262" y="6918"/>
                    <a:pt x="84212" y="6918"/>
                  </a:cubicBezTo>
                  <a:cubicBezTo>
                    <a:pt x="80176" y="6918"/>
                    <a:pt x="76116" y="6918"/>
                    <a:pt x="72081" y="6943"/>
                  </a:cubicBezTo>
                  <a:cubicBezTo>
                    <a:pt x="66216" y="6943"/>
                    <a:pt x="60327" y="6968"/>
                    <a:pt x="54462" y="6993"/>
                  </a:cubicBezTo>
                  <a:cubicBezTo>
                    <a:pt x="48622" y="6993"/>
                    <a:pt x="42783" y="7018"/>
                    <a:pt x="36943" y="7018"/>
                  </a:cubicBezTo>
                  <a:cubicBezTo>
                    <a:pt x="36893" y="7018"/>
                    <a:pt x="36868" y="6993"/>
                    <a:pt x="36868" y="6943"/>
                  </a:cubicBezTo>
                  <a:cubicBezTo>
                    <a:pt x="36868" y="6893"/>
                    <a:pt x="36893" y="6868"/>
                    <a:pt x="36943" y="6868"/>
                  </a:cubicBezTo>
                  <a:cubicBezTo>
                    <a:pt x="41204" y="6843"/>
                    <a:pt x="45439" y="6843"/>
                    <a:pt x="49675" y="6818"/>
                  </a:cubicBezTo>
                  <a:cubicBezTo>
                    <a:pt x="55565" y="6818"/>
                    <a:pt x="61480" y="6793"/>
                    <a:pt x="67369" y="6768"/>
                  </a:cubicBezTo>
                  <a:cubicBezTo>
                    <a:pt x="72983" y="6768"/>
                    <a:pt x="78598" y="6743"/>
                    <a:pt x="84212" y="6743"/>
                  </a:cubicBezTo>
                  <a:close/>
                  <a:moveTo>
                    <a:pt x="76517" y="11855"/>
                  </a:moveTo>
                  <a:cubicBezTo>
                    <a:pt x="76567" y="11855"/>
                    <a:pt x="76592" y="11905"/>
                    <a:pt x="76592" y="11931"/>
                  </a:cubicBezTo>
                  <a:cubicBezTo>
                    <a:pt x="76592" y="11981"/>
                    <a:pt x="76542" y="12031"/>
                    <a:pt x="76517" y="12031"/>
                  </a:cubicBezTo>
                  <a:cubicBezTo>
                    <a:pt x="69675" y="12056"/>
                    <a:pt x="62833" y="12056"/>
                    <a:pt x="55991" y="12081"/>
                  </a:cubicBezTo>
                  <a:cubicBezTo>
                    <a:pt x="46492" y="12106"/>
                    <a:pt x="36993" y="12131"/>
                    <a:pt x="27494" y="12156"/>
                  </a:cubicBezTo>
                  <a:cubicBezTo>
                    <a:pt x="22833" y="12181"/>
                    <a:pt x="18171" y="12181"/>
                    <a:pt x="13509" y="12206"/>
                  </a:cubicBezTo>
                  <a:cubicBezTo>
                    <a:pt x="9249" y="12206"/>
                    <a:pt x="4988" y="12231"/>
                    <a:pt x="727" y="12231"/>
                  </a:cubicBezTo>
                  <a:lnTo>
                    <a:pt x="552" y="12231"/>
                  </a:lnTo>
                  <a:cubicBezTo>
                    <a:pt x="502" y="12231"/>
                    <a:pt x="477" y="12181"/>
                    <a:pt x="477" y="12131"/>
                  </a:cubicBezTo>
                  <a:cubicBezTo>
                    <a:pt x="477" y="12106"/>
                    <a:pt x="502" y="12056"/>
                    <a:pt x="552" y="12056"/>
                  </a:cubicBezTo>
                  <a:cubicBezTo>
                    <a:pt x="7544" y="12031"/>
                    <a:pt x="14537" y="12031"/>
                    <a:pt x="21530" y="12006"/>
                  </a:cubicBezTo>
                  <a:cubicBezTo>
                    <a:pt x="31003" y="11981"/>
                    <a:pt x="40477" y="11956"/>
                    <a:pt x="49951" y="11931"/>
                  </a:cubicBezTo>
                  <a:cubicBezTo>
                    <a:pt x="58823" y="11905"/>
                    <a:pt x="67670" y="11880"/>
                    <a:pt x="76517" y="11855"/>
                  </a:cubicBezTo>
                  <a:close/>
                  <a:moveTo>
                    <a:pt x="106167" y="14988"/>
                  </a:moveTo>
                  <a:cubicBezTo>
                    <a:pt x="106217" y="14988"/>
                    <a:pt x="106267" y="15038"/>
                    <a:pt x="106267" y="15063"/>
                  </a:cubicBezTo>
                  <a:cubicBezTo>
                    <a:pt x="106267" y="15114"/>
                    <a:pt x="106217" y="15164"/>
                    <a:pt x="106167" y="15164"/>
                  </a:cubicBezTo>
                  <a:cubicBezTo>
                    <a:pt x="102933" y="15164"/>
                    <a:pt x="99700" y="15189"/>
                    <a:pt x="96442" y="15189"/>
                  </a:cubicBezTo>
                  <a:cubicBezTo>
                    <a:pt x="91455" y="15189"/>
                    <a:pt x="86492" y="15214"/>
                    <a:pt x="81505" y="15239"/>
                  </a:cubicBezTo>
                  <a:cubicBezTo>
                    <a:pt x="76492" y="15239"/>
                    <a:pt x="71505" y="15264"/>
                    <a:pt x="66517" y="15264"/>
                  </a:cubicBezTo>
                  <a:cubicBezTo>
                    <a:pt x="66467" y="15264"/>
                    <a:pt x="66417" y="15239"/>
                    <a:pt x="66417" y="15189"/>
                  </a:cubicBezTo>
                  <a:cubicBezTo>
                    <a:pt x="66417" y="15139"/>
                    <a:pt x="66467" y="15088"/>
                    <a:pt x="66517" y="15088"/>
                  </a:cubicBezTo>
                  <a:cubicBezTo>
                    <a:pt x="69826" y="15088"/>
                    <a:pt x="73134" y="15088"/>
                    <a:pt x="76467" y="15063"/>
                  </a:cubicBezTo>
                  <a:cubicBezTo>
                    <a:pt x="81505" y="15063"/>
                    <a:pt x="86567" y="15038"/>
                    <a:pt x="91605" y="15038"/>
                  </a:cubicBezTo>
                  <a:cubicBezTo>
                    <a:pt x="96467" y="15013"/>
                    <a:pt x="101304" y="15013"/>
                    <a:pt x="106142" y="14988"/>
                  </a:cubicBezTo>
                  <a:close/>
                  <a:moveTo>
                    <a:pt x="56793" y="15114"/>
                  </a:moveTo>
                  <a:cubicBezTo>
                    <a:pt x="56843" y="15114"/>
                    <a:pt x="56868" y="15164"/>
                    <a:pt x="56868" y="15214"/>
                  </a:cubicBezTo>
                  <a:cubicBezTo>
                    <a:pt x="56868" y="15264"/>
                    <a:pt x="56843" y="15289"/>
                    <a:pt x="56793" y="15289"/>
                  </a:cubicBezTo>
                  <a:cubicBezTo>
                    <a:pt x="54562" y="15289"/>
                    <a:pt x="52332" y="15314"/>
                    <a:pt x="50101" y="15314"/>
                  </a:cubicBezTo>
                  <a:cubicBezTo>
                    <a:pt x="45740" y="15314"/>
                    <a:pt x="41379" y="15339"/>
                    <a:pt x="37018" y="15339"/>
                  </a:cubicBezTo>
                  <a:cubicBezTo>
                    <a:pt x="32582" y="15364"/>
                    <a:pt x="28146" y="15364"/>
                    <a:pt x="23685" y="15389"/>
                  </a:cubicBezTo>
                  <a:cubicBezTo>
                    <a:pt x="23635" y="15389"/>
                    <a:pt x="23610" y="15339"/>
                    <a:pt x="23610" y="15289"/>
                  </a:cubicBezTo>
                  <a:cubicBezTo>
                    <a:pt x="23610" y="15239"/>
                    <a:pt x="23635" y="15214"/>
                    <a:pt x="23685" y="15214"/>
                  </a:cubicBezTo>
                  <a:cubicBezTo>
                    <a:pt x="26016" y="15189"/>
                    <a:pt x="28322" y="15189"/>
                    <a:pt x="30627" y="15189"/>
                  </a:cubicBezTo>
                  <a:cubicBezTo>
                    <a:pt x="35038" y="15189"/>
                    <a:pt x="39449" y="15164"/>
                    <a:pt x="43860" y="15164"/>
                  </a:cubicBezTo>
                  <a:cubicBezTo>
                    <a:pt x="48171" y="15139"/>
                    <a:pt x="52482" y="15139"/>
                    <a:pt x="56793" y="15114"/>
                  </a:cubicBezTo>
                  <a:close/>
                  <a:moveTo>
                    <a:pt x="118723" y="1"/>
                  </a:moveTo>
                  <a:lnTo>
                    <a:pt x="99074" y="51"/>
                  </a:lnTo>
                  <a:lnTo>
                    <a:pt x="98623" y="76"/>
                  </a:lnTo>
                  <a:cubicBezTo>
                    <a:pt x="85314" y="101"/>
                    <a:pt x="72031" y="126"/>
                    <a:pt x="58748" y="176"/>
                  </a:cubicBezTo>
                  <a:lnTo>
                    <a:pt x="38246" y="226"/>
                  </a:lnTo>
                  <a:lnTo>
                    <a:pt x="17971" y="276"/>
                  </a:lnTo>
                  <a:cubicBezTo>
                    <a:pt x="12532" y="301"/>
                    <a:pt x="7118" y="301"/>
                    <a:pt x="1680" y="326"/>
                  </a:cubicBezTo>
                  <a:cubicBezTo>
                    <a:pt x="1605" y="326"/>
                    <a:pt x="1504" y="402"/>
                    <a:pt x="1504" y="502"/>
                  </a:cubicBezTo>
                  <a:cubicBezTo>
                    <a:pt x="1504" y="527"/>
                    <a:pt x="1529" y="527"/>
                    <a:pt x="1529" y="552"/>
                  </a:cubicBezTo>
                  <a:cubicBezTo>
                    <a:pt x="1028" y="1655"/>
                    <a:pt x="652" y="2883"/>
                    <a:pt x="427" y="4311"/>
                  </a:cubicBezTo>
                  <a:cubicBezTo>
                    <a:pt x="3610" y="4311"/>
                    <a:pt x="6793" y="4311"/>
                    <a:pt x="9951" y="4286"/>
                  </a:cubicBezTo>
                  <a:cubicBezTo>
                    <a:pt x="15139" y="4286"/>
                    <a:pt x="20301" y="4261"/>
                    <a:pt x="25489" y="4261"/>
                  </a:cubicBezTo>
                  <a:cubicBezTo>
                    <a:pt x="30552" y="4236"/>
                    <a:pt x="35615" y="4236"/>
                    <a:pt x="40678" y="4211"/>
                  </a:cubicBezTo>
                  <a:cubicBezTo>
                    <a:pt x="40728" y="4211"/>
                    <a:pt x="40753" y="4261"/>
                    <a:pt x="40753" y="4311"/>
                  </a:cubicBezTo>
                  <a:cubicBezTo>
                    <a:pt x="40753" y="4337"/>
                    <a:pt x="40728" y="4387"/>
                    <a:pt x="40678" y="4387"/>
                  </a:cubicBezTo>
                  <a:cubicBezTo>
                    <a:pt x="37344" y="4387"/>
                    <a:pt x="34011" y="4412"/>
                    <a:pt x="30703" y="4412"/>
                  </a:cubicBezTo>
                  <a:cubicBezTo>
                    <a:pt x="25565" y="4437"/>
                    <a:pt x="20427" y="4437"/>
                    <a:pt x="15264" y="4462"/>
                  </a:cubicBezTo>
                  <a:cubicBezTo>
                    <a:pt x="10301" y="4462"/>
                    <a:pt x="5364" y="4487"/>
                    <a:pt x="402" y="4487"/>
                  </a:cubicBezTo>
                  <a:cubicBezTo>
                    <a:pt x="326" y="4913"/>
                    <a:pt x="276" y="5314"/>
                    <a:pt x="226" y="5765"/>
                  </a:cubicBezTo>
                  <a:cubicBezTo>
                    <a:pt x="1" y="7845"/>
                    <a:pt x="51" y="9900"/>
                    <a:pt x="126" y="11454"/>
                  </a:cubicBezTo>
                  <a:cubicBezTo>
                    <a:pt x="151" y="12131"/>
                    <a:pt x="176" y="12833"/>
                    <a:pt x="226" y="13510"/>
                  </a:cubicBezTo>
                  <a:cubicBezTo>
                    <a:pt x="251" y="14211"/>
                    <a:pt x="301" y="15038"/>
                    <a:pt x="402" y="15840"/>
                  </a:cubicBezTo>
                  <a:cubicBezTo>
                    <a:pt x="477" y="16692"/>
                    <a:pt x="577" y="17494"/>
                    <a:pt x="702" y="18221"/>
                  </a:cubicBezTo>
                  <a:cubicBezTo>
                    <a:pt x="853" y="19073"/>
                    <a:pt x="1053" y="19850"/>
                    <a:pt x="1304" y="20552"/>
                  </a:cubicBezTo>
                  <a:cubicBezTo>
                    <a:pt x="1304" y="20577"/>
                    <a:pt x="1304" y="20577"/>
                    <a:pt x="1304" y="20602"/>
                  </a:cubicBezTo>
                  <a:cubicBezTo>
                    <a:pt x="1304" y="20703"/>
                    <a:pt x="1379" y="20778"/>
                    <a:pt x="1479" y="20778"/>
                  </a:cubicBezTo>
                  <a:lnTo>
                    <a:pt x="1755" y="20778"/>
                  </a:lnTo>
                  <a:lnTo>
                    <a:pt x="42532" y="20677"/>
                  </a:lnTo>
                  <a:cubicBezTo>
                    <a:pt x="56492" y="20627"/>
                    <a:pt x="70427" y="20602"/>
                    <a:pt x="84387" y="20552"/>
                  </a:cubicBezTo>
                  <a:lnTo>
                    <a:pt x="95640" y="20527"/>
                  </a:lnTo>
                  <a:cubicBezTo>
                    <a:pt x="103109" y="20502"/>
                    <a:pt x="110578" y="20477"/>
                    <a:pt x="118046" y="20477"/>
                  </a:cubicBezTo>
                  <a:lnTo>
                    <a:pt x="118497" y="20477"/>
                  </a:lnTo>
                  <a:cubicBezTo>
                    <a:pt x="118573" y="20477"/>
                    <a:pt x="118673" y="20377"/>
                    <a:pt x="118673" y="20276"/>
                  </a:cubicBezTo>
                  <a:cubicBezTo>
                    <a:pt x="118673" y="20226"/>
                    <a:pt x="118623" y="20151"/>
                    <a:pt x="118573" y="20126"/>
                  </a:cubicBezTo>
                  <a:cubicBezTo>
                    <a:pt x="118573" y="20076"/>
                    <a:pt x="118573" y="20026"/>
                    <a:pt x="118548" y="20001"/>
                  </a:cubicBezTo>
                  <a:cubicBezTo>
                    <a:pt x="118447" y="19825"/>
                    <a:pt x="118347" y="19625"/>
                    <a:pt x="118247" y="19399"/>
                  </a:cubicBezTo>
                  <a:cubicBezTo>
                    <a:pt x="118046" y="18898"/>
                    <a:pt x="117871" y="18322"/>
                    <a:pt x="117721" y="17620"/>
                  </a:cubicBezTo>
                  <a:cubicBezTo>
                    <a:pt x="117695" y="17444"/>
                    <a:pt x="117645" y="17269"/>
                    <a:pt x="117620" y="17119"/>
                  </a:cubicBezTo>
                  <a:cubicBezTo>
                    <a:pt x="114212" y="17119"/>
                    <a:pt x="110778" y="17119"/>
                    <a:pt x="107370" y="17144"/>
                  </a:cubicBezTo>
                  <a:cubicBezTo>
                    <a:pt x="107319" y="17144"/>
                    <a:pt x="107269" y="17093"/>
                    <a:pt x="107269" y="17043"/>
                  </a:cubicBezTo>
                  <a:cubicBezTo>
                    <a:pt x="107269" y="16993"/>
                    <a:pt x="107319" y="16968"/>
                    <a:pt x="107370" y="16968"/>
                  </a:cubicBezTo>
                  <a:cubicBezTo>
                    <a:pt x="110778" y="16943"/>
                    <a:pt x="114187" y="16943"/>
                    <a:pt x="117595" y="16943"/>
                  </a:cubicBezTo>
                  <a:cubicBezTo>
                    <a:pt x="117520" y="16517"/>
                    <a:pt x="117470" y="16091"/>
                    <a:pt x="117395" y="15690"/>
                  </a:cubicBezTo>
                  <a:cubicBezTo>
                    <a:pt x="117244" y="14437"/>
                    <a:pt x="117144" y="13184"/>
                    <a:pt x="117119" y="11931"/>
                  </a:cubicBezTo>
                  <a:cubicBezTo>
                    <a:pt x="112883" y="11931"/>
                    <a:pt x="108623" y="11956"/>
                    <a:pt x="104362" y="11956"/>
                  </a:cubicBezTo>
                  <a:cubicBezTo>
                    <a:pt x="100051" y="11956"/>
                    <a:pt x="95766" y="11981"/>
                    <a:pt x="91455" y="11981"/>
                  </a:cubicBezTo>
                  <a:cubicBezTo>
                    <a:pt x="91405" y="11981"/>
                    <a:pt x="91354" y="11956"/>
                    <a:pt x="91354" y="11905"/>
                  </a:cubicBezTo>
                  <a:cubicBezTo>
                    <a:pt x="91354" y="11855"/>
                    <a:pt x="91405" y="11805"/>
                    <a:pt x="91455" y="11805"/>
                  </a:cubicBezTo>
                  <a:lnTo>
                    <a:pt x="92733" y="11805"/>
                  </a:lnTo>
                  <a:cubicBezTo>
                    <a:pt x="97119" y="11805"/>
                    <a:pt x="101505" y="11780"/>
                    <a:pt x="105891" y="11780"/>
                  </a:cubicBezTo>
                  <a:cubicBezTo>
                    <a:pt x="109625" y="11780"/>
                    <a:pt x="113385" y="11755"/>
                    <a:pt x="117119" y="11755"/>
                  </a:cubicBezTo>
                  <a:cubicBezTo>
                    <a:pt x="117119" y="10126"/>
                    <a:pt x="117219" y="8472"/>
                    <a:pt x="117420" y="6843"/>
                  </a:cubicBezTo>
                  <a:cubicBezTo>
                    <a:pt x="117420" y="6843"/>
                    <a:pt x="117420" y="6818"/>
                    <a:pt x="117420" y="6818"/>
                  </a:cubicBezTo>
                  <a:cubicBezTo>
                    <a:pt x="113560" y="6818"/>
                    <a:pt x="109700" y="6843"/>
                    <a:pt x="105841" y="6843"/>
                  </a:cubicBezTo>
                  <a:cubicBezTo>
                    <a:pt x="101380" y="6868"/>
                    <a:pt x="96918" y="6868"/>
                    <a:pt x="92457" y="6893"/>
                  </a:cubicBezTo>
                  <a:cubicBezTo>
                    <a:pt x="92407" y="6893"/>
                    <a:pt x="92357" y="6843"/>
                    <a:pt x="92357" y="6793"/>
                  </a:cubicBezTo>
                  <a:cubicBezTo>
                    <a:pt x="92357" y="6743"/>
                    <a:pt x="92407" y="6717"/>
                    <a:pt x="92457" y="6717"/>
                  </a:cubicBezTo>
                  <a:cubicBezTo>
                    <a:pt x="93560" y="6717"/>
                    <a:pt x="94663" y="6692"/>
                    <a:pt x="95766" y="6692"/>
                  </a:cubicBezTo>
                  <a:cubicBezTo>
                    <a:pt x="100227" y="6692"/>
                    <a:pt x="104713" y="6667"/>
                    <a:pt x="109199" y="6667"/>
                  </a:cubicBezTo>
                  <a:cubicBezTo>
                    <a:pt x="111956" y="6667"/>
                    <a:pt x="114688" y="6642"/>
                    <a:pt x="117445" y="6642"/>
                  </a:cubicBezTo>
                  <a:cubicBezTo>
                    <a:pt x="117570" y="5815"/>
                    <a:pt x="117721" y="4988"/>
                    <a:pt x="117896" y="4186"/>
                  </a:cubicBezTo>
                  <a:cubicBezTo>
                    <a:pt x="111931" y="4186"/>
                    <a:pt x="105941" y="4211"/>
                    <a:pt x="99976" y="4236"/>
                  </a:cubicBezTo>
                  <a:cubicBezTo>
                    <a:pt x="90853" y="4261"/>
                    <a:pt x="81755" y="4286"/>
                    <a:pt x="72633" y="4311"/>
                  </a:cubicBezTo>
                  <a:cubicBezTo>
                    <a:pt x="64111" y="4311"/>
                    <a:pt x="55590" y="4337"/>
                    <a:pt x="47069" y="4362"/>
                  </a:cubicBezTo>
                  <a:cubicBezTo>
                    <a:pt x="47018" y="4362"/>
                    <a:pt x="46993" y="4337"/>
                    <a:pt x="46993" y="4286"/>
                  </a:cubicBezTo>
                  <a:cubicBezTo>
                    <a:pt x="46993" y="4236"/>
                    <a:pt x="47018" y="4186"/>
                    <a:pt x="47069" y="4186"/>
                  </a:cubicBezTo>
                  <a:cubicBezTo>
                    <a:pt x="53460" y="4186"/>
                    <a:pt x="59825" y="4161"/>
                    <a:pt x="66216" y="4136"/>
                  </a:cubicBezTo>
                  <a:cubicBezTo>
                    <a:pt x="75239" y="4111"/>
                    <a:pt x="84287" y="4086"/>
                    <a:pt x="93309" y="4086"/>
                  </a:cubicBezTo>
                  <a:cubicBezTo>
                    <a:pt x="101530" y="4061"/>
                    <a:pt x="109726" y="4036"/>
                    <a:pt x="117921" y="4011"/>
                  </a:cubicBezTo>
                  <a:cubicBezTo>
                    <a:pt x="118222" y="2733"/>
                    <a:pt x="118573" y="1504"/>
                    <a:pt x="118974" y="276"/>
                  </a:cubicBezTo>
                  <a:cubicBezTo>
                    <a:pt x="118999" y="251"/>
                    <a:pt x="118999" y="201"/>
                    <a:pt x="118974" y="151"/>
                  </a:cubicBezTo>
                  <a:cubicBezTo>
                    <a:pt x="118949" y="126"/>
                    <a:pt x="118898" y="76"/>
                    <a:pt x="118873" y="76"/>
                  </a:cubicBezTo>
                  <a:cubicBezTo>
                    <a:pt x="118823" y="26"/>
                    <a:pt x="118773" y="1"/>
                    <a:pt x="118723" y="1"/>
                  </a:cubicBezTo>
                  <a:close/>
                </a:path>
              </a:pathLst>
            </a:custGeom>
            <a:solidFill>
              <a:srgbClr val="FF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7" name="Google Shape;9467;p55"/>
            <p:cNvSpPr/>
            <p:nvPr/>
          </p:nvSpPr>
          <p:spPr>
            <a:xfrm>
              <a:off x="1955025" y="3187375"/>
              <a:ext cx="3035750" cy="116575"/>
            </a:xfrm>
            <a:custGeom>
              <a:avLst/>
              <a:gdLst/>
              <a:ahLst/>
              <a:cxnLst/>
              <a:rect l="l" t="t" r="r" b="b"/>
              <a:pathLst>
                <a:path w="121430" h="4663" extrusionOk="0">
                  <a:moveTo>
                    <a:pt x="120177" y="1"/>
                  </a:moveTo>
                  <a:lnTo>
                    <a:pt x="109700" y="51"/>
                  </a:lnTo>
                  <a:lnTo>
                    <a:pt x="99350" y="76"/>
                  </a:lnTo>
                  <a:lnTo>
                    <a:pt x="56567" y="176"/>
                  </a:lnTo>
                  <a:lnTo>
                    <a:pt x="50026" y="201"/>
                  </a:lnTo>
                  <a:lnTo>
                    <a:pt x="15164" y="301"/>
                  </a:lnTo>
                  <a:lnTo>
                    <a:pt x="7895" y="301"/>
                  </a:lnTo>
                  <a:lnTo>
                    <a:pt x="677" y="326"/>
                  </a:lnTo>
                  <a:cubicBezTo>
                    <a:pt x="602" y="326"/>
                    <a:pt x="527" y="377"/>
                    <a:pt x="527" y="452"/>
                  </a:cubicBezTo>
                  <a:cubicBezTo>
                    <a:pt x="502" y="477"/>
                    <a:pt x="502" y="477"/>
                    <a:pt x="477" y="502"/>
                  </a:cubicBezTo>
                  <a:cubicBezTo>
                    <a:pt x="351" y="752"/>
                    <a:pt x="251" y="1053"/>
                    <a:pt x="176" y="1429"/>
                  </a:cubicBezTo>
                  <a:cubicBezTo>
                    <a:pt x="76" y="1780"/>
                    <a:pt x="26" y="2156"/>
                    <a:pt x="26" y="2532"/>
                  </a:cubicBezTo>
                  <a:cubicBezTo>
                    <a:pt x="1" y="2908"/>
                    <a:pt x="26" y="3284"/>
                    <a:pt x="101" y="3660"/>
                  </a:cubicBezTo>
                  <a:cubicBezTo>
                    <a:pt x="176" y="4011"/>
                    <a:pt x="276" y="4311"/>
                    <a:pt x="452" y="4562"/>
                  </a:cubicBezTo>
                  <a:cubicBezTo>
                    <a:pt x="477" y="4587"/>
                    <a:pt x="527" y="4612"/>
                    <a:pt x="552" y="4637"/>
                  </a:cubicBezTo>
                  <a:cubicBezTo>
                    <a:pt x="602" y="4662"/>
                    <a:pt x="652" y="4662"/>
                    <a:pt x="677" y="4662"/>
                  </a:cubicBezTo>
                  <a:lnTo>
                    <a:pt x="20778" y="4612"/>
                  </a:lnTo>
                  <a:lnTo>
                    <a:pt x="41079" y="4562"/>
                  </a:lnTo>
                  <a:lnTo>
                    <a:pt x="61956" y="4512"/>
                  </a:lnTo>
                  <a:lnTo>
                    <a:pt x="82808" y="4462"/>
                  </a:lnTo>
                  <a:lnTo>
                    <a:pt x="117595" y="4361"/>
                  </a:lnTo>
                  <a:lnTo>
                    <a:pt x="120578" y="4361"/>
                  </a:lnTo>
                  <a:cubicBezTo>
                    <a:pt x="120628" y="4361"/>
                    <a:pt x="120703" y="4311"/>
                    <a:pt x="120728" y="4261"/>
                  </a:cubicBezTo>
                  <a:cubicBezTo>
                    <a:pt x="120728" y="4236"/>
                    <a:pt x="120753" y="4236"/>
                    <a:pt x="120753" y="4211"/>
                  </a:cubicBezTo>
                  <a:cubicBezTo>
                    <a:pt x="121004" y="3986"/>
                    <a:pt x="121179" y="3685"/>
                    <a:pt x="121279" y="3309"/>
                  </a:cubicBezTo>
                  <a:cubicBezTo>
                    <a:pt x="121330" y="3158"/>
                    <a:pt x="121380" y="2958"/>
                    <a:pt x="121405" y="2732"/>
                  </a:cubicBezTo>
                  <a:cubicBezTo>
                    <a:pt x="121405" y="2557"/>
                    <a:pt x="121430" y="2356"/>
                    <a:pt x="121405" y="2131"/>
                  </a:cubicBezTo>
                  <a:cubicBezTo>
                    <a:pt x="121380" y="1730"/>
                    <a:pt x="121305" y="1329"/>
                    <a:pt x="121154" y="978"/>
                  </a:cubicBezTo>
                  <a:cubicBezTo>
                    <a:pt x="121004" y="577"/>
                    <a:pt x="120803" y="276"/>
                    <a:pt x="120528" y="76"/>
                  </a:cubicBezTo>
                  <a:cubicBezTo>
                    <a:pt x="120503" y="51"/>
                    <a:pt x="120452" y="26"/>
                    <a:pt x="120402" y="26"/>
                  </a:cubicBezTo>
                  <a:cubicBezTo>
                    <a:pt x="120377" y="26"/>
                    <a:pt x="120352" y="1"/>
                    <a:pt x="120327" y="1"/>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8" name="Google Shape;9468;p55"/>
            <p:cNvSpPr/>
            <p:nvPr/>
          </p:nvSpPr>
          <p:spPr>
            <a:xfrm>
              <a:off x="1936225" y="3742525"/>
              <a:ext cx="3035750" cy="116550"/>
            </a:xfrm>
            <a:custGeom>
              <a:avLst/>
              <a:gdLst/>
              <a:ahLst/>
              <a:cxnLst/>
              <a:rect l="l" t="t" r="r" b="b"/>
              <a:pathLst>
                <a:path w="121430" h="4662" extrusionOk="0">
                  <a:moveTo>
                    <a:pt x="120202" y="0"/>
                  </a:moveTo>
                  <a:lnTo>
                    <a:pt x="109726" y="50"/>
                  </a:lnTo>
                  <a:lnTo>
                    <a:pt x="99350" y="75"/>
                  </a:lnTo>
                  <a:lnTo>
                    <a:pt x="56567" y="176"/>
                  </a:lnTo>
                  <a:lnTo>
                    <a:pt x="50051" y="201"/>
                  </a:lnTo>
                  <a:lnTo>
                    <a:pt x="15189" y="301"/>
                  </a:lnTo>
                  <a:lnTo>
                    <a:pt x="7921" y="301"/>
                  </a:lnTo>
                  <a:lnTo>
                    <a:pt x="702" y="326"/>
                  </a:lnTo>
                  <a:cubicBezTo>
                    <a:pt x="627" y="326"/>
                    <a:pt x="552" y="376"/>
                    <a:pt x="527" y="476"/>
                  </a:cubicBezTo>
                  <a:cubicBezTo>
                    <a:pt x="527" y="476"/>
                    <a:pt x="502" y="476"/>
                    <a:pt x="502" y="501"/>
                  </a:cubicBezTo>
                  <a:cubicBezTo>
                    <a:pt x="377" y="752"/>
                    <a:pt x="251" y="1053"/>
                    <a:pt x="176" y="1429"/>
                  </a:cubicBezTo>
                  <a:cubicBezTo>
                    <a:pt x="101" y="1780"/>
                    <a:pt x="51" y="2156"/>
                    <a:pt x="26" y="2532"/>
                  </a:cubicBezTo>
                  <a:cubicBezTo>
                    <a:pt x="1" y="2907"/>
                    <a:pt x="26" y="3283"/>
                    <a:pt x="101" y="3659"/>
                  </a:cubicBezTo>
                  <a:cubicBezTo>
                    <a:pt x="176" y="4010"/>
                    <a:pt x="301" y="4311"/>
                    <a:pt x="477" y="4562"/>
                  </a:cubicBezTo>
                  <a:cubicBezTo>
                    <a:pt x="502" y="4587"/>
                    <a:pt x="527" y="4612"/>
                    <a:pt x="577" y="4637"/>
                  </a:cubicBezTo>
                  <a:cubicBezTo>
                    <a:pt x="627" y="4662"/>
                    <a:pt x="652" y="4662"/>
                    <a:pt x="702" y="4662"/>
                  </a:cubicBezTo>
                  <a:lnTo>
                    <a:pt x="20778" y="4612"/>
                  </a:lnTo>
                  <a:lnTo>
                    <a:pt x="41104" y="4562"/>
                  </a:lnTo>
                  <a:lnTo>
                    <a:pt x="61956" y="4512"/>
                  </a:lnTo>
                  <a:lnTo>
                    <a:pt x="82808" y="4461"/>
                  </a:lnTo>
                  <a:lnTo>
                    <a:pt x="117620" y="4361"/>
                  </a:lnTo>
                  <a:lnTo>
                    <a:pt x="120578" y="4361"/>
                  </a:lnTo>
                  <a:cubicBezTo>
                    <a:pt x="120653" y="4361"/>
                    <a:pt x="120703" y="4311"/>
                    <a:pt x="120728" y="4261"/>
                  </a:cubicBezTo>
                  <a:cubicBezTo>
                    <a:pt x="120753" y="4236"/>
                    <a:pt x="120753" y="4236"/>
                    <a:pt x="120778" y="4236"/>
                  </a:cubicBezTo>
                  <a:cubicBezTo>
                    <a:pt x="121004" y="4010"/>
                    <a:pt x="121179" y="3684"/>
                    <a:pt x="121305" y="3308"/>
                  </a:cubicBezTo>
                  <a:cubicBezTo>
                    <a:pt x="121355" y="3158"/>
                    <a:pt x="121380" y="2958"/>
                    <a:pt x="121405" y="2732"/>
                  </a:cubicBezTo>
                  <a:cubicBezTo>
                    <a:pt x="121430" y="2557"/>
                    <a:pt x="121430" y="2356"/>
                    <a:pt x="121430" y="2131"/>
                  </a:cubicBezTo>
                  <a:cubicBezTo>
                    <a:pt x="121405" y="1730"/>
                    <a:pt x="121305" y="1329"/>
                    <a:pt x="121179" y="978"/>
                  </a:cubicBezTo>
                  <a:cubicBezTo>
                    <a:pt x="121029" y="577"/>
                    <a:pt x="120803" y="276"/>
                    <a:pt x="120553" y="75"/>
                  </a:cubicBezTo>
                  <a:cubicBezTo>
                    <a:pt x="120503" y="50"/>
                    <a:pt x="120478" y="25"/>
                    <a:pt x="120427" y="25"/>
                  </a:cubicBezTo>
                  <a:cubicBezTo>
                    <a:pt x="120377" y="25"/>
                    <a:pt x="120352" y="0"/>
                    <a:pt x="120327" y="0"/>
                  </a:cubicBezTo>
                  <a:close/>
                </a:path>
              </a:pathLst>
            </a:custGeom>
            <a:solidFill>
              <a:srgbClr val="6472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9" name="Google Shape;9469;p55"/>
            <p:cNvSpPr/>
            <p:nvPr/>
          </p:nvSpPr>
          <p:spPr>
            <a:xfrm>
              <a:off x="1916175" y="2780725"/>
              <a:ext cx="2984375" cy="417325"/>
            </a:xfrm>
            <a:custGeom>
              <a:avLst/>
              <a:gdLst/>
              <a:ahLst/>
              <a:cxnLst/>
              <a:rect l="l" t="t" r="r" b="b"/>
              <a:pathLst>
                <a:path w="119375" h="16693" extrusionOk="0">
                  <a:moveTo>
                    <a:pt x="116016" y="1"/>
                  </a:moveTo>
                  <a:lnTo>
                    <a:pt x="107320" y="26"/>
                  </a:lnTo>
                  <a:lnTo>
                    <a:pt x="98698" y="51"/>
                  </a:lnTo>
                  <a:lnTo>
                    <a:pt x="90051" y="76"/>
                  </a:lnTo>
                  <a:cubicBezTo>
                    <a:pt x="77595" y="101"/>
                    <a:pt x="65164" y="126"/>
                    <a:pt x="52708" y="176"/>
                  </a:cubicBezTo>
                  <a:lnTo>
                    <a:pt x="51329" y="176"/>
                  </a:lnTo>
                  <a:cubicBezTo>
                    <a:pt x="39424" y="201"/>
                    <a:pt x="27520" y="226"/>
                    <a:pt x="15615" y="277"/>
                  </a:cubicBezTo>
                  <a:cubicBezTo>
                    <a:pt x="10953" y="277"/>
                    <a:pt x="6266" y="302"/>
                    <a:pt x="1605" y="302"/>
                  </a:cubicBezTo>
                  <a:lnTo>
                    <a:pt x="1354" y="302"/>
                  </a:lnTo>
                  <a:cubicBezTo>
                    <a:pt x="1254" y="302"/>
                    <a:pt x="1154" y="402"/>
                    <a:pt x="1154" y="502"/>
                  </a:cubicBezTo>
                  <a:cubicBezTo>
                    <a:pt x="1154" y="527"/>
                    <a:pt x="1179" y="577"/>
                    <a:pt x="1179" y="602"/>
                  </a:cubicBezTo>
                  <a:cubicBezTo>
                    <a:pt x="903" y="1204"/>
                    <a:pt x="652" y="1881"/>
                    <a:pt x="477" y="2657"/>
                  </a:cubicBezTo>
                  <a:cubicBezTo>
                    <a:pt x="301" y="3384"/>
                    <a:pt x="176" y="4186"/>
                    <a:pt x="101" y="5089"/>
                  </a:cubicBezTo>
                  <a:cubicBezTo>
                    <a:pt x="26" y="5916"/>
                    <a:pt x="1" y="6768"/>
                    <a:pt x="26" y="7695"/>
                  </a:cubicBezTo>
                  <a:cubicBezTo>
                    <a:pt x="51" y="8572"/>
                    <a:pt x="126" y="9475"/>
                    <a:pt x="226" y="10352"/>
                  </a:cubicBezTo>
                  <a:cubicBezTo>
                    <a:pt x="352" y="11429"/>
                    <a:pt x="527" y="12532"/>
                    <a:pt x="778" y="13635"/>
                  </a:cubicBezTo>
                  <a:cubicBezTo>
                    <a:pt x="1003" y="14637"/>
                    <a:pt x="1279" y="15615"/>
                    <a:pt x="1580" y="16492"/>
                  </a:cubicBezTo>
                  <a:cubicBezTo>
                    <a:pt x="1605" y="16542"/>
                    <a:pt x="1655" y="16592"/>
                    <a:pt x="1680" y="16592"/>
                  </a:cubicBezTo>
                  <a:cubicBezTo>
                    <a:pt x="1705" y="16643"/>
                    <a:pt x="1780" y="16693"/>
                    <a:pt x="1830" y="16693"/>
                  </a:cubicBezTo>
                  <a:lnTo>
                    <a:pt x="20126" y="16643"/>
                  </a:lnTo>
                  <a:lnTo>
                    <a:pt x="38347" y="16592"/>
                  </a:lnTo>
                  <a:cubicBezTo>
                    <a:pt x="51179" y="16567"/>
                    <a:pt x="63986" y="16517"/>
                    <a:pt x="76818" y="16492"/>
                  </a:cubicBezTo>
                  <a:lnTo>
                    <a:pt x="77796" y="16492"/>
                  </a:lnTo>
                  <a:lnTo>
                    <a:pt x="95164" y="16442"/>
                  </a:lnTo>
                  <a:lnTo>
                    <a:pt x="112307" y="16392"/>
                  </a:lnTo>
                  <a:lnTo>
                    <a:pt x="116117" y="16392"/>
                  </a:lnTo>
                  <a:cubicBezTo>
                    <a:pt x="116167" y="16392"/>
                    <a:pt x="116242" y="16342"/>
                    <a:pt x="116267" y="16292"/>
                  </a:cubicBezTo>
                  <a:cubicBezTo>
                    <a:pt x="116292" y="16292"/>
                    <a:pt x="116342" y="16267"/>
                    <a:pt x="116367" y="16242"/>
                  </a:cubicBezTo>
                  <a:cubicBezTo>
                    <a:pt x="116518" y="16091"/>
                    <a:pt x="116668" y="15941"/>
                    <a:pt x="116793" y="15815"/>
                  </a:cubicBezTo>
                  <a:cubicBezTo>
                    <a:pt x="116919" y="15665"/>
                    <a:pt x="117044" y="15515"/>
                    <a:pt x="117194" y="15314"/>
                  </a:cubicBezTo>
                  <a:cubicBezTo>
                    <a:pt x="117445" y="15013"/>
                    <a:pt x="117645" y="14637"/>
                    <a:pt x="117871" y="14236"/>
                  </a:cubicBezTo>
                  <a:cubicBezTo>
                    <a:pt x="118247" y="13510"/>
                    <a:pt x="118548" y="12708"/>
                    <a:pt x="118798" y="11780"/>
                  </a:cubicBezTo>
                  <a:cubicBezTo>
                    <a:pt x="118999" y="11003"/>
                    <a:pt x="119174" y="10176"/>
                    <a:pt x="119275" y="9274"/>
                  </a:cubicBezTo>
                  <a:cubicBezTo>
                    <a:pt x="119375" y="8246"/>
                    <a:pt x="119375" y="7219"/>
                    <a:pt x="119275" y="6241"/>
                  </a:cubicBezTo>
                  <a:cubicBezTo>
                    <a:pt x="119199" y="5565"/>
                    <a:pt x="119074" y="4913"/>
                    <a:pt x="118874" y="4287"/>
                  </a:cubicBezTo>
                  <a:cubicBezTo>
                    <a:pt x="118698" y="3660"/>
                    <a:pt x="118447" y="3008"/>
                    <a:pt x="118147" y="2357"/>
                  </a:cubicBezTo>
                  <a:cubicBezTo>
                    <a:pt x="117896" y="1855"/>
                    <a:pt x="117671" y="1404"/>
                    <a:pt x="117370" y="978"/>
                  </a:cubicBezTo>
                  <a:cubicBezTo>
                    <a:pt x="117194" y="753"/>
                    <a:pt x="117019" y="577"/>
                    <a:pt x="116818" y="402"/>
                  </a:cubicBezTo>
                  <a:cubicBezTo>
                    <a:pt x="116618" y="251"/>
                    <a:pt x="116392" y="126"/>
                    <a:pt x="116167" y="51"/>
                  </a:cubicBezTo>
                  <a:cubicBezTo>
                    <a:pt x="116117" y="26"/>
                    <a:pt x="116067" y="1"/>
                    <a:pt x="116016" y="1"/>
                  </a:cubicBezTo>
                  <a:close/>
                </a:path>
              </a:pathLst>
            </a:custGeom>
            <a:solidFill>
              <a:srgbClr val="0072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0" name="Google Shape;9470;p55"/>
            <p:cNvSpPr/>
            <p:nvPr/>
          </p:nvSpPr>
          <p:spPr>
            <a:xfrm>
              <a:off x="3617950" y="2780725"/>
              <a:ext cx="1250650" cy="59550"/>
            </a:xfrm>
            <a:custGeom>
              <a:avLst/>
              <a:gdLst/>
              <a:ahLst/>
              <a:cxnLst/>
              <a:rect l="l" t="t" r="r" b="b"/>
              <a:pathLst>
                <a:path w="50026" h="2382" extrusionOk="0">
                  <a:moveTo>
                    <a:pt x="47945" y="1"/>
                  </a:moveTo>
                  <a:lnTo>
                    <a:pt x="39249" y="26"/>
                  </a:lnTo>
                  <a:lnTo>
                    <a:pt x="30627" y="51"/>
                  </a:lnTo>
                  <a:lnTo>
                    <a:pt x="21980" y="76"/>
                  </a:lnTo>
                  <a:cubicBezTo>
                    <a:pt x="14637" y="101"/>
                    <a:pt x="7319" y="126"/>
                    <a:pt x="0" y="126"/>
                  </a:cubicBezTo>
                  <a:cubicBezTo>
                    <a:pt x="151" y="176"/>
                    <a:pt x="301" y="201"/>
                    <a:pt x="451" y="251"/>
                  </a:cubicBezTo>
                  <a:cubicBezTo>
                    <a:pt x="1504" y="477"/>
                    <a:pt x="2557" y="703"/>
                    <a:pt x="3609" y="978"/>
                  </a:cubicBezTo>
                  <a:cubicBezTo>
                    <a:pt x="4662" y="1279"/>
                    <a:pt x="5740" y="1605"/>
                    <a:pt x="6767" y="2031"/>
                  </a:cubicBezTo>
                  <a:cubicBezTo>
                    <a:pt x="7043" y="2131"/>
                    <a:pt x="7319" y="2256"/>
                    <a:pt x="7594" y="2382"/>
                  </a:cubicBezTo>
                  <a:cubicBezTo>
                    <a:pt x="10652" y="2382"/>
                    <a:pt x="13685" y="2357"/>
                    <a:pt x="16742" y="2357"/>
                  </a:cubicBezTo>
                  <a:cubicBezTo>
                    <a:pt x="27845" y="2332"/>
                    <a:pt x="38923" y="2307"/>
                    <a:pt x="50026" y="2282"/>
                  </a:cubicBezTo>
                  <a:cubicBezTo>
                    <a:pt x="49800" y="1805"/>
                    <a:pt x="49574" y="1379"/>
                    <a:pt x="49299" y="1003"/>
                  </a:cubicBezTo>
                  <a:cubicBezTo>
                    <a:pt x="49123" y="753"/>
                    <a:pt x="48948" y="577"/>
                    <a:pt x="48747" y="427"/>
                  </a:cubicBezTo>
                  <a:cubicBezTo>
                    <a:pt x="48547" y="251"/>
                    <a:pt x="48321" y="126"/>
                    <a:pt x="48096" y="51"/>
                  </a:cubicBezTo>
                  <a:cubicBezTo>
                    <a:pt x="48046" y="26"/>
                    <a:pt x="47996" y="1"/>
                    <a:pt x="47945" y="1"/>
                  </a:cubicBezTo>
                  <a:close/>
                </a:path>
              </a:pathLst>
            </a:custGeom>
            <a:solidFill>
              <a:srgbClr val="0092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1" name="Google Shape;9471;p55"/>
            <p:cNvSpPr/>
            <p:nvPr/>
          </p:nvSpPr>
          <p:spPr>
            <a:xfrm>
              <a:off x="3833475" y="2850275"/>
              <a:ext cx="1067075" cy="285125"/>
            </a:xfrm>
            <a:custGeom>
              <a:avLst/>
              <a:gdLst/>
              <a:ahLst/>
              <a:cxnLst/>
              <a:rect l="l" t="t" r="r" b="b"/>
              <a:pathLst>
                <a:path w="42683" h="11405" extrusionOk="0">
                  <a:moveTo>
                    <a:pt x="41630" y="1"/>
                  </a:moveTo>
                  <a:cubicBezTo>
                    <a:pt x="40853" y="1"/>
                    <a:pt x="40076" y="1"/>
                    <a:pt x="39299" y="26"/>
                  </a:cubicBezTo>
                  <a:cubicBezTo>
                    <a:pt x="26768" y="51"/>
                    <a:pt x="14262" y="76"/>
                    <a:pt x="1755" y="126"/>
                  </a:cubicBezTo>
                  <a:lnTo>
                    <a:pt x="1" y="126"/>
                  </a:lnTo>
                  <a:cubicBezTo>
                    <a:pt x="251" y="251"/>
                    <a:pt x="502" y="402"/>
                    <a:pt x="753" y="552"/>
                  </a:cubicBezTo>
                  <a:cubicBezTo>
                    <a:pt x="2332" y="1530"/>
                    <a:pt x="3760" y="2783"/>
                    <a:pt x="4963" y="4211"/>
                  </a:cubicBezTo>
                  <a:cubicBezTo>
                    <a:pt x="6191" y="5640"/>
                    <a:pt x="7219" y="7219"/>
                    <a:pt x="8021" y="8923"/>
                  </a:cubicBezTo>
                  <a:cubicBezTo>
                    <a:pt x="8422" y="9725"/>
                    <a:pt x="8748" y="10552"/>
                    <a:pt x="9074" y="11404"/>
                  </a:cubicBezTo>
                  <a:cubicBezTo>
                    <a:pt x="10151" y="11404"/>
                    <a:pt x="11254" y="11379"/>
                    <a:pt x="12357" y="11379"/>
                  </a:cubicBezTo>
                  <a:cubicBezTo>
                    <a:pt x="21981" y="11354"/>
                    <a:pt x="31630" y="11329"/>
                    <a:pt x="41254" y="11304"/>
                  </a:cubicBezTo>
                  <a:cubicBezTo>
                    <a:pt x="41580" y="10627"/>
                    <a:pt x="41881" y="9876"/>
                    <a:pt x="42106" y="8998"/>
                  </a:cubicBezTo>
                  <a:cubicBezTo>
                    <a:pt x="42307" y="8221"/>
                    <a:pt x="42457" y="7394"/>
                    <a:pt x="42557" y="6492"/>
                  </a:cubicBezTo>
                  <a:cubicBezTo>
                    <a:pt x="42683" y="5464"/>
                    <a:pt x="42683" y="4437"/>
                    <a:pt x="42583" y="3459"/>
                  </a:cubicBezTo>
                  <a:cubicBezTo>
                    <a:pt x="42507" y="2808"/>
                    <a:pt x="42357" y="2131"/>
                    <a:pt x="42182" y="1505"/>
                  </a:cubicBezTo>
                  <a:cubicBezTo>
                    <a:pt x="42031" y="1028"/>
                    <a:pt x="41856" y="527"/>
                    <a:pt x="41630" y="1"/>
                  </a:cubicBezTo>
                  <a:close/>
                </a:path>
              </a:pathLst>
            </a:custGeom>
            <a:solidFill>
              <a:srgbClr val="0092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2" name="Google Shape;9472;p55"/>
            <p:cNvSpPr/>
            <p:nvPr/>
          </p:nvSpPr>
          <p:spPr>
            <a:xfrm>
              <a:off x="4064700" y="3146025"/>
              <a:ext cx="792625" cy="45750"/>
            </a:xfrm>
            <a:custGeom>
              <a:avLst/>
              <a:gdLst/>
              <a:ahLst/>
              <a:cxnLst/>
              <a:rect l="l" t="t" r="r" b="b"/>
              <a:pathLst>
                <a:path w="31705" h="1830" extrusionOk="0">
                  <a:moveTo>
                    <a:pt x="31704" y="0"/>
                  </a:moveTo>
                  <a:cubicBezTo>
                    <a:pt x="24411" y="25"/>
                    <a:pt x="17118" y="25"/>
                    <a:pt x="9825" y="51"/>
                  </a:cubicBezTo>
                  <a:cubicBezTo>
                    <a:pt x="6566" y="76"/>
                    <a:pt x="3283" y="76"/>
                    <a:pt x="0" y="76"/>
                  </a:cubicBezTo>
                  <a:cubicBezTo>
                    <a:pt x="201" y="652"/>
                    <a:pt x="401" y="1254"/>
                    <a:pt x="576" y="1830"/>
                  </a:cubicBezTo>
                  <a:lnTo>
                    <a:pt x="9223" y="1830"/>
                  </a:lnTo>
                  <a:lnTo>
                    <a:pt x="26366" y="1780"/>
                  </a:lnTo>
                  <a:lnTo>
                    <a:pt x="28271" y="1780"/>
                  </a:lnTo>
                  <a:lnTo>
                    <a:pt x="30176" y="1755"/>
                  </a:lnTo>
                  <a:cubicBezTo>
                    <a:pt x="30226" y="1755"/>
                    <a:pt x="30301" y="1730"/>
                    <a:pt x="30326" y="1680"/>
                  </a:cubicBezTo>
                  <a:cubicBezTo>
                    <a:pt x="30351" y="1680"/>
                    <a:pt x="30376" y="1655"/>
                    <a:pt x="30401" y="1630"/>
                  </a:cubicBezTo>
                  <a:cubicBezTo>
                    <a:pt x="30577" y="1479"/>
                    <a:pt x="30727" y="1329"/>
                    <a:pt x="30852" y="1203"/>
                  </a:cubicBezTo>
                  <a:cubicBezTo>
                    <a:pt x="30978" y="1053"/>
                    <a:pt x="31103" y="903"/>
                    <a:pt x="31253" y="702"/>
                  </a:cubicBezTo>
                  <a:cubicBezTo>
                    <a:pt x="31404" y="477"/>
                    <a:pt x="31579" y="251"/>
                    <a:pt x="31704" y="0"/>
                  </a:cubicBezTo>
                  <a:close/>
                </a:path>
              </a:pathLst>
            </a:custGeom>
            <a:solidFill>
              <a:srgbClr val="0092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3" name="Google Shape;9473;p55"/>
            <p:cNvSpPr/>
            <p:nvPr/>
          </p:nvSpPr>
          <p:spPr>
            <a:xfrm>
              <a:off x="1928700" y="2787000"/>
              <a:ext cx="496900" cy="58300"/>
            </a:xfrm>
            <a:custGeom>
              <a:avLst/>
              <a:gdLst/>
              <a:ahLst/>
              <a:cxnLst/>
              <a:rect l="l" t="t" r="r" b="b"/>
              <a:pathLst>
                <a:path w="19876" h="2332" extrusionOk="0">
                  <a:moveTo>
                    <a:pt x="19876" y="0"/>
                  </a:moveTo>
                  <a:cubicBezTo>
                    <a:pt x="18297" y="26"/>
                    <a:pt x="16718" y="26"/>
                    <a:pt x="15114" y="26"/>
                  </a:cubicBezTo>
                  <a:cubicBezTo>
                    <a:pt x="10452" y="51"/>
                    <a:pt x="5765" y="51"/>
                    <a:pt x="1104" y="51"/>
                  </a:cubicBezTo>
                  <a:lnTo>
                    <a:pt x="853" y="51"/>
                  </a:lnTo>
                  <a:cubicBezTo>
                    <a:pt x="753" y="76"/>
                    <a:pt x="653" y="151"/>
                    <a:pt x="653" y="251"/>
                  </a:cubicBezTo>
                  <a:cubicBezTo>
                    <a:pt x="653" y="276"/>
                    <a:pt x="678" y="326"/>
                    <a:pt x="703" y="351"/>
                  </a:cubicBezTo>
                  <a:cubicBezTo>
                    <a:pt x="402" y="928"/>
                    <a:pt x="176" y="1579"/>
                    <a:pt x="1" y="2331"/>
                  </a:cubicBezTo>
                  <a:cubicBezTo>
                    <a:pt x="1831" y="2331"/>
                    <a:pt x="3635" y="2331"/>
                    <a:pt x="5465" y="2306"/>
                  </a:cubicBezTo>
                  <a:cubicBezTo>
                    <a:pt x="10151" y="2306"/>
                    <a:pt x="14838" y="2281"/>
                    <a:pt x="19525" y="2281"/>
                  </a:cubicBezTo>
                  <a:cubicBezTo>
                    <a:pt x="19500" y="2206"/>
                    <a:pt x="19475" y="2106"/>
                    <a:pt x="19475" y="2031"/>
                  </a:cubicBezTo>
                  <a:cubicBezTo>
                    <a:pt x="19425" y="1780"/>
                    <a:pt x="19400" y="1529"/>
                    <a:pt x="19425" y="1279"/>
                  </a:cubicBezTo>
                  <a:cubicBezTo>
                    <a:pt x="19450" y="1003"/>
                    <a:pt x="19525" y="727"/>
                    <a:pt x="19650" y="452"/>
                  </a:cubicBezTo>
                  <a:cubicBezTo>
                    <a:pt x="19700" y="326"/>
                    <a:pt x="19750" y="226"/>
                    <a:pt x="19826" y="101"/>
                  </a:cubicBezTo>
                  <a:cubicBezTo>
                    <a:pt x="19851" y="76"/>
                    <a:pt x="19851" y="51"/>
                    <a:pt x="19876" y="0"/>
                  </a:cubicBezTo>
                  <a:close/>
                </a:path>
              </a:pathLst>
            </a:custGeom>
            <a:solidFill>
              <a:srgbClr val="0092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4" name="Google Shape;9474;p55"/>
            <p:cNvSpPr/>
            <p:nvPr/>
          </p:nvSpPr>
          <p:spPr>
            <a:xfrm>
              <a:off x="1916175" y="2857175"/>
              <a:ext cx="1495025" cy="283850"/>
            </a:xfrm>
            <a:custGeom>
              <a:avLst/>
              <a:gdLst/>
              <a:ahLst/>
              <a:cxnLst/>
              <a:rect l="l" t="t" r="r" b="b"/>
              <a:pathLst>
                <a:path w="59801" h="11354" extrusionOk="0">
                  <a:moveTo>
                    <a:pt x="20226" y="0"/>
                  </a:moveTo>
                  <a:cubicBezTo>
                    <a:pt x="13610" y="0"/>
                    <a:pt x="6993" y="26"/>
                    <a:pt x="377" y="51"/>
                  </a:cubicBezTo>
                  <a:cubicBezTo>
                    <a:pt x="251" y="652"/>
                    <a:pt x="151" y="1329"/>
                    <a:pt x="101" y="2031"/>
                  </a:cubicBezTo>
                  <a:cubicBezTo>
                    <a:pt x="26" y="2858"/>
                    <a:pt x="1" y="3710"/>
                    <a:pt x="26" y="4637"/>
                  </a:cubicBezTo>
                  <a:cubicBezTo>
                    <a:pt x="51" y="5489"/>
                    <a:pt x="126" y="6391"/>
                    <a:pt x="226" y="7294"/>
                  </a:cubicBezTo>
                  <a:cubicBezTo>
                    <a:pt x="352" y="8371"/>
                    <a:pt x="552" y="9474"/>
                    <a:pt x="778" y="10552"/>
                  </a:cubicBezTo>
                  <a:cubicBezTo>
                    <a:pt x="853" y="10828"/>
                    <a:pt x="903" y="11078"/>
                    <a:pt x="978" y="11354"/>
                  </a:cubicBezTo>
                  <a:cubicBezTo>
                    <a:pt x="14387" y="11304"/>
                    <a:pt x="27795" y="11279"/>
                    <a:pt x="41204" y="11229"/>
                  </a:cubicBezTo>
                  <a:cubicBezTo>
                    <a:pt x="47394" y="11229"/>
                    <a:pt x="53610" y="11204"/>
                    <a:pt x="59801" y="11178"/>
                  </a:cubicBezTo>
                  <a:cubicBezTo>
                    <a:pt x="59174" y="10903"/>
                    <a:pt x="58547" y="10602"/>
                    <a:pt x="57921" y="10276"/>
                  </a:cubicBezTo>
                  <a:cubicBezTo>
                    <a:pt x="56292" y="9424"/>
                    <a:pt x="54713" y="8497"/>
                    <a:pt x="53134" y="7594"/>
                  </a:cubicBezTo>
                  <a:cubicBezTo>
                    <a:pt x="51555" y="6692"/>
                    <a:pt x="49951" y="5790"/>
                    <a:pt x="48297" y="5038"/>
                  </a:cubicBezTo>
                  <a:cubicBezTo>
                    <a:pt x="47394" y="4637"/>
                    <a:pt x="46492" y="4261"/>
                    <a:pt x="45540" y="3960"/>
                  </a:cubicBezTo>
                  <a:cubicBezTo>
                    <a:pt x="45064" y="3785"/>
                    <a:pt x="44587" y="3660"/>
                    <a:pt x="44086" y="3534"/>
                  </a:cubicBezTo>
                  <a:cubicBezTo>
                    <a:pt x="43635" y="3409"/>
                    <a:pt x="43184" y="3334"/>
                    <a:pt x="42733" y="3234"/>
                  </a:cubicBezTo>
                  <a:lnTo>
                    <a:pt x="42733" y="3234"/>
                  </a:lnTo>
                  <a:cubicBezTo>
                    <a:pt x="42733" y="3248"/>
                    <a:pt x="42742" y="3254"/>
                    <a:pt x="42749" y="3257"/>
                  </a:cubicBezTo>
                  <a:lnTo>
                    <a:pt x="42749" y="3257"/>
                  </a:lnTo>
                  <a:cubicBezTo>
                    <a:pt x="42351" y="3183"/>
                    <a:pt x="41953" y="3133"/>
                    <a:pt x="41555" y="3083"/>
                  </a:cubicBezTo>
                  <a:cubicBezTo>
                    <a:pt x="41179" y="3058"/>
                    <a:pt x="40828" y="3033"/>
                    <a:pt x="40452" y="3033"/>
                  </a:cubicBezTo>
                  <a:lnTo>
                    <a:pt x="39199" y="3033"/>
                  </a:lnTo>
                  <a:cubicBezTo>
                    <a:pt x="38823" y="3058"/>
                    <a:pt x="38472" y="3083"/>
                    <a:pt x="38096" y="3108"/>
                  </a:cubicBezTo>
                  <a:lnTo>
                    <a:pt x="38121" y="3108"/>
                  </a:lnTo>
                  <a:cubicBezTo>
                    <a:pt x="36993" y="3209"/>
                    <a:pt x="35891" y="3359"/>
                    <a:pt x="34788" y="3534"/>
                  </a:cubicBezTo>
                  <a:cubicBezTo>
                    <a:pt x="33735" y="3710"/>
                    <a:pt x="32658" y="3885"/>
                    <a:pt x="31605" y="4011"/>
                  </a:cubicBezTo>
                  <a:cubicBezTo>
                    <a:pt x="30602" y="4136"/>
                    <a:pt x="29625" y="4236"/>
                    <a:pt x="28622" y="4261"/>
                  </a:cubicBezTo>
                  <a:cubicBezTo>
                    <a:pt x="28071" y="4261"/>
                    <a:pt x="27545" y="4261"/>
                    <a:pt x="27018" y="4211"/>
                  </a:cubicBezTo>
                  <a:cubicBezTo>
                    <a:pt x="26718" y="4186"/>
                    <a:pt x="26392" y="4161"/>
                    <a:pt x="26116" y="4111"/>
                  </a:cubicBezTo>
                  <a:cubicBezTo>
                    <a:pt x="25540" y="3985"/>
                    <a:pt x="25013" y="3810"/>
                    <a:pt x="24487" y="3584"/>
                  </a:cubicBezTo>
                  <a:cubicBezTo>
                    <a:pt x="23911" y="3334"/>
                    <a:pt x="23334" y="3033"/>
                    <a:pt x="22808" y="2657"/>
                  </a:cubicBezTo>
                  <a:cubicBezTo>
                    <a:pt x="22507" y="2482"/>
                    <a:pt x="22231" y="2281"/>
                    <a:pt x="21956" y="2056"/>
                  </a:cubicBezTo>
                  <a:cubicBezTo>
                    <a:pt x="21730" y="1855"/>
                    <a:pt x="21505" y="1655"/>
                    <a:pt x="21279" y="1454"/>
                  </a:cubicBezTo>
                  <a:cubicBezTo>
                    <a:pt x="21053" y="1229"/>
                    <a:pt x="20828" y="978"/>
                    <a:pt x="20652" y="702"/>
                  </a:cubicBezTo>
                  <a:cubicBezTo>
                    <a:pt x="20502" y="477"/>
                    <a:pt x="20352" y="251"/>
                    <a:pt x="20226" y="0"/>
                  </a:cubicBezTo>
                  <a:close/>
                </a:path>
              </a:pathLst>
            </a:custGeom>
            <a:solidFill>
              <a:srgbClr val="0092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5" name="Google Shape;9475;p55"/>
            <p:cNvSpPr/>
            <p:nvPr/>
          </p:nvSpPr>
          <p:spPr>
            <a:xfrm>
              <a:off x="1943750" y="3149775"/>
              <a:ext cx="1627850" cy="47650"/>
            </a:xfrm>
            <a:custGeom>
              <a:avLst/>
              <a:gdLst/>
              <a:ahLst/>
              <a:cxnLst/>
              <a:rect l="l" t="t" r="r" b="b"/>
              <a:pathLst>
                <a:path w="65114" h="1906" extrusionOk="0">
                  <a:moveTo>
                    <a:pt x="59875" y="1"/>
                  </a:moveTo>
                  <a:cubicBezTo>
                    <a:pt x="55565" y="1"/>
                    <a:pt x="51254" y="26"/>
                    <a:pt x="46943" y="26"/>
                  </a:cubicBezTo>
                  <a:cubicBezTo>
                    <a:pt x="31304" y="76"/>
                    <a:pt x="15665" y="126"/>
                    <a:pt x="0" y="151"/>
                  </a:cubicBezTo>
                  <a:cubicBezTo>
                    <a:pt x="151" y="703"/>
                    <a:pt x="326" y="1229"/>
                    <a:pt x="477" y="1730"/>
                  </a:cubicBezTo>
                  <a:cubicBezTo>
                    <a:pt x="502" y="1780"/>
                    <a:pt x="552" y="1805"/>
                    <a:pt x="577" y="1830"/>
                  </a:cubicBezTo>
                  <a:cubicBezTo>
                    <a:pt x="602" y="1881"/>
                    <a:pt x="677" y="1906"/>
                    <a:pt x="727" y="1906"/>
                  </a:cubicBezTo>
                  <a:lnTo>
                    <a:pt x="19023" y="1855"/>
                  </a:lnTo>
                  <a:lnTo>
                    <a:pt x="37244" y="1830"/>
                  </a:lnTo>
                  <a:cubicBezTo>
                    <a:pt x="46542" y="1805"/>
                    <a:pt x="55815" y="1780"/>
                    <a:pt x="65114" y="1755"/>
                  </a:cubicBezTo>
                  <a:cubicBezTo>
                    <a:pt x="64863" y="1655"/>
                    <a:pt x="64612" y="1580"/>
                    <a:pt x="64362" y="1505"/>
                  </a:cubicBezTo>
                  <a:cubicBezTo>
                    <a:pt x="63911" y="1354"/>
                    <a:pt x="63459" y="1204"/>
                    <a:pt x="63008" y="1053"/>
                  </a:cubicBezTo>
                  <a:cubicBezTo>
                    <a:pt x="62582" y="928"/>
                    <a:pt x="62156" y="828"/>
                    <a:pt x="61730" y="677"/>
                  </a:cubicBezTo>
                  <a:cubicBezTo>
                    <a:pt x="61104" y="477"/>
                    <a:pt x="60502" y="251"/>
                    <a:pt x="59875" y="1"/>
                  </a:cubicBezTo>
                  <a:close/>
                </a:path>
              </a:pathLst>
            </a:custGeom>
            <a:solidFill>
              <a:srgbClr val="0092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6" name="Google Shape;9476;p55"/>
            <p:cNvSpPr/>
            <p:nvPr/>
          </p:nvSpPr>
          <p:spPr>
            <a:xfrm>
              <a:off x="4691875" y="2871575"/>
              <a:ext cx="105300" cy="241275"/>
            </a:xfrm>
            <a:custGeom>
              <a:avLst/>
              <a:gdLst/>
              <a:ahLst/>
              <a:cxnLst/>
              <a:rect l="l" t="t" r="r" b="b"/>
              <a:pathLst>
                <a:path w="4212" h="9651" extrusionOk="0">
                  <a:moveTo>
                    <a:pt x="1" y="1"/>
                  </a:moveTo>
                  <a:lnTo>
                    <a:pt x="1" y="9650"/>
                  </a:lnTo>
                  <a:lnTo>
                    <a:pt x="4211" y="9650"/>
                  </a:lnTo>
                  <a:lnTo>
                    <a:pt x="4211" y="1"/>
                  </a:lnTo>
                  <a:close/>
                </a:path>
              </a:pathLst>
            </a:custGeom>
            <a:solidFill>
              <a:srgbClr val="DAEA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7" name="Google Shape;9477;p55"/>
            <p:cNvSpPr/>
            <p:nvPr/>
          </p:nvSpPr>
          <p:spPr>
            <a:xfrm>
              <a:off x="4279600" y="2872850"/>
              <a:ext cx="289500" cy="240000"/>
            </a:xfrm>
            <a:custGeom>
              <a:avLst/>
              <a:gdLst/>
              <a:ahLst/>
              <a:cxnLst/>
              <a:rect l="l" t="t" r="r" b="b"/>
              <a:pathLst>
                <a:path w="11580" h="9600" extrusionOk="0">
                  <a:moveTo>
                    <a:pt x="1" y="0"/>
                  </a:moveTo>
                  <a:lnTo>
                    <a:pt x="1" y="9599"/>
                  </a:lnTo>
                  <a:lnTo>
                    <a:pt x="11580" y="9599"/>
                  </a:lnTo>
                  <a:lnTo>
                    <a:pt x="11580" y="0"/>
                  </a:lnTo>
                  <a:close/>
                </a:path>
              </a:pathLst>
            </a:custGeom>
            <a:solidFill>
              <a:srgbClr val="DAEA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8" name="Google Shape;9478;p55"/>
            <p:cNvSpPr/>
            <p:nvPr/>
          </p:nvSpPr>
          <p:spPr>
            <a:xfrm>
              <a:off x="2564675" y="657925"/>
              <a:ext cx="1365325" cy="1382225"/>
            </a:xfrm>
            <a:custGeom>
              <a:avLst/>
              <a:gdLst/>
              <a:ahLst/>
              <a:cxnLst/>
              <a:rect l="l" t="t" r="r" b="b"/>
              <a:pathLst>
                <a:path w="54613" h="55289" extrusionOk="0">
                  <a:moveTo>
                    <a:pt x="29550" y="0"/>
                  </a:moveTo>
                  <a:cubicBezTo>
                    <a:pt x="29399" y="0"/>
                    <a:pt x="29249" y="25"/>
                    <a:pt x="29099" y="25"/>
                  </a:cubicBezTo>
                  <a:cubicBezTo>
                    <a:pt x="28723" y="50"/>
                    <a:pt x="28397" y="125"/>
                    <a:pt x="28096" y="226"/>
                  </a:cubicBezTo>
                  <a:cubicBezTo>
                    <a:pt x="27896" y="301"/>
                    <a:pt x="27695" y="401"/>
                    <a:pt x="27520" y="501"/>
                  </a:cubicBezTo>
                  <a:cubicBezTo>
                    <a:pt x="26943" y="301"/>
                    <a:pt x="26267" y="201"/>
                    <a:pt x="25540" y="201"/>
                  </a:cubicBezTo>
                  <a:cubicBezTo>
                    <a:pt x="24938" y="201"/>
                    <a:pt x="24312" y="276"/>
                    <a:pt x="23585" y="426"/>
                  </a:cubicBezTo>
                  <a:cubicBezTo>
                    <a:pt x="22958" y="526"/>
                    <a:pt x="22282" y="727"/>
                    <a:pt x="21505" y="978"/>
                  </a:cubicBezTo>
                  <a:cubicBezTo>
                    <a:pt x="20878" y="1203"/>
                    <a:pt x="20201" y="1479"/>
                    <a:pt x="19550" y="1780"/>
                  </a:cubicBezTo>
                  <a:cubicBezTo>
                    <a:pt x="18322" y="2381"/>
                    <a:pt x="17144" y="3083"/>
                    <a:pt x="16016" y="3935"/>
                  </a:cubicBezTo>
                  <a:cubicBezTo>
                    <a:pt x="14913" y="4762"/>
                    <a:pt x="13911" y="5739"/>
                    <a:pt x="13033" y="6842"/>
                  </a:cubicBezTo>
                  <a:cubicBezTo>
                    <a:pt x="12432" y="7594"/>
                    <a:pt x="11880" y="8421"/>
                    <a:pt x="11429" y="9298"/>
                  </a:cubicBezTo>
                  <a:cubicBezTo>
                    <a:pt x="11204" y="9749"/>
                    <a:pt x="10978" y="10201"/>
                    <a:pt x="10803" y="10677"/>
                  </a:cubicBezTo>
                  <a:cubicBezTo>
                    <a:pt x="10677" y="10953"/>
                    <a:pt x="10577" y="11228"/>
                    <a:pt x="10502" y="11529"/>
                  </a:cubicBezTo>
                  <a:cubicBezTo>
                    <a:pt x="10427" y="11805"/>
                    <a:pt x="10352" y="12080"/>
                    <a:pt x="10276" y="12431"/>
                  </a:cubicBezTo>
                  <a:cubicBezTo>
                    <a:pt x="10051" y="13559"/>
                    <a:pt x="10001" y="14712"/>
                    <a:pt x="9976" y="15890"/>
                  </a:cubicBezTo>
                  <a:lnTo>
                    <a:pt x="9976" y="16166"/>
                  </a:lnTo>
                  <a:cubicBezTo>
                    <a:pt x="9951" y="16692"/>
                    <a:pt x="9951" y="17218"/>
                    <a:pt x="9926" y="17719"/>
                  </a:cubicBezTo>
                  <a:cubicBezTo>
                    <a:pt x="9901" y="18095"/>
                    <a:pt x="9901" y="18371"/>
                    <a:pt x="9875" y="18622"/>
                  </a:cubicBezTo>
                  <a:cubicBezTo>
                    <a:pt x="9850" y="18872"/>
                    <a:pt x="9800" y="19123"/>
                    <a:pt x="9750" y="19323"/>
                  </a:cubicBezTo>
                  <a:cubicBezTo>
                    <a:pt x="9700" y="19624"/>
                    <a:pt x="9625" y="19925"/>
                    <a:pt x="9525" y="20176"/>
                  </a:cubicBezTo>
                  <a:cubicBezTo>
                    <a:pt x="9424" y="20451"/>
                    <a:pt x="9299" y="20727"/>
                    <a:pt x="9174" y="21053"/>
                  </a:cubicBezTo>
                  <a:cubicBezTo>
                    <a:pt x="8998" y="21379"/>
                    <a:pt x="8773" y="21730"/>
                    <a:pt x="8547" y="22080"/>
                  </a:cubicBezTo>
                  <a:cubicBezTo>
                    <a:pt x="8322" y="22356"/>
                    <a:pt x="8096" y="22657"/>
                    <a:pt x="7795" y="23008"/>
                  </a:cubicBezTo>
                  <a:cubicBezTo>
                    <a:pt x="7018" y="23835"/>
                    <a:pt x="6141" y="24587"/>
                    <a:pt x="5289" y="25339"/>
                  </a:cubicBezTo>
                  <a:lnTo>
                    <a:pt x="5063" y="25514"/>
                  </a:lnTo>
                  <a:cubicBezTo>
                    <a:pt x="4136" y="26316"/>
                    <a:pt x="3159" y="27168"/>
                    <a:pt x="2332" y="28146"/>
                  </a:cubicBezTo>
                  <a:cubicBezTo>
                    <a:pt x="1880" y="28672"/>
                    <a:pt x="1479" y="29248"/>
                    <a:pt x="1129" y="29850"/>
                  </a:cubicBezTo>
                  <a:cubicBezTo>
                    <a:pt x="753" y="30476"/>
                    <a:pt x="477" y="31128"/>
                    <a:pt x="276" y="31755"/>
                  </a:cubicBezTo>
                  <a:cubicBezTo>
                    <a:pt x="176" y="32055"/>
                    <a:pt x="126" y="32356"/>
                    <a:pt x="76" y="32682"/>
                  </a:cubicBezTo>
                  <a:cubicBezTo>
                    <a:pt x="26" y="33033"/>
                    <a:pt x="1" y="33359"/>
                    <a:pt x="26" y="33710"/>
                  </a:cubicBezTo>
                  <a:cubicBezTo>
                    <a:pt x="51" y="34035"/>
                    <a:pt x="101" y="34361"/>
                    <a:pt x="201" y="34662"/>
                  </a:cubicBezTo>
                  <a:cubicBezTo>
                    <a:pt x="276" y="34963"/>
                    <a:pt x="427" y="35288"/>
                    <a:pt x="602" y="35614"/>
                  </a:cubicBezTo>
                  <a:cubicBezTo>
                    <a:pt x="702" y="35790"/>
                    <a:pt x="828" y="35965"/>
                    <a:pt x="978" y="36166"/>
                  </a:cubicBezTo>
                  <a:cubicBezTo>
                    <a:pt x="1129" y="36316"/>
                    <a:pt x="1279" y="36466"/>
                    <a:pt x="1404" y="36567"/>
                  </a:cubicBezTo>
                  <a:cubicBezTo>
                    <a:pt x="1655" y="36792"/>
                    <a:pt x="1981" y="36968"/>
                    <a:pt x="2407" y="37093"/>
                  </a:cubicBezTo>
                  <a:cubicBezTo>
                    <a:pt x="2758" y="37218"/>
                    <a:pt x="3108" y="37294"/>
                    <a:pt x="3509" y="37369"/>
                  </a:cubicBezTo>
                  <a:cubicBezTo>
                    <a:pt x="3660" y="37394"/>
                    <a:pt x="3810" y="37419"/>
                    <a:pt x="3961" y="37444"/>
                  </a:cubicBezTo>
                  <a:cubicBezTo>
                    <a:pt x="4186" y="37494"/>
                    <a:pt x="4412" y="37519"/>
                    <a:pt x="4637" y="37569"/>
                  </a:cubicBezTo>
                  <a:cubicBezTo>
                    <a:pt x="4913" y="37619"/>
                    <a:pt x="5088" y="37669"/>
                    <a:pt x="5264" y="37720"/>
                  </a:cubicBezTo>
                  <a:cubicBezTo>
                    <a:pt x="5464" y="37795"/>
                    <a:pt x="5665" y="37870"/>
                    <a:pt x="5865" y="37970"/>
                  </a:cubicBezTo>
                  <a:cubicBezTo>
                    <a:pt x="6066" y="38070"/>
                    <a:pt x="6266" y="38221"/>
                    <a:pt x="6442" y="38371"/>
                  </a:cubicBezTo>
                  <a:lnTo>
                    <a:pt x="6467" y="38371"/>
                  </a:lnTo>
                  <a:cubicBezTo>
                    <a:pt x="6467" y="38396"/>
                    <a:pt x="6467" y="38396"/>
                    <a:pt x="6492" y="38396"/>
                  </a:cubicBezTo>
                  <a:cubicBezTo>
                    <a:pt x="6617" y="38522"/>
                    <a:pt x="6743" y="38672"/>
                    <a:pt x="6843" y="38822"/>
                  </a:cubicBezTo>
                  <a:cubicBezTo>
                    <a:pt x="6918" y="38948"/>
                    <a:pt x="6993" y="39098"/>
                    <a:pt x="7043" y="39248"/>
                  </a:cubicBezTo>
                  <a:cubicBezTo>
                    <a:pt x="7093" y="39399"/>
                    <a:pt x="7119" y="39574"/>
                    <a:pt x="7144" y="39750"/>
                  </a:cubicBezTo>
                  <a:cubicBezTo>
                    <a:pt x="7144" y="40000"/>
                    <a:pt x="7144" y="40251"/>
                    <a:pt x="7068" y="40552"/>
                  </a:cubicBezTo>
                  <a:cubicBezTo>
                    <a:pt x="6943" y="41178"/>
                    <a:pt x="6667" y="41755"/>
                    <a:pt x="6442" y="42206"/>
                  </a:cubicBezTo>
                  <a:cubicBezTo>
                    <a:pt x="6191" y="42732"/>
                    <a:pt x="5865" y="43284"/>
                    <a:pt x="5540" y="43810"/>
                  </a:cubicBezTo>
                  <a:cubicBezTo>
                    <a:pt x="5314" y="44211"/>
                    <a:pt x="5063" y="44612"/>
                    <a:pt x="4838" y="45013"/>
                  </a:cubicBezTo>
                  <a:cubicBezTo>
                    <a:pt x="4662" y="45364"/>
                    <a:pt x="4437" y="45815"/>
                    <a:pt x="4261" y="46291"/>
                  </a:cubicBezTo>
                  <a:cubicBezTo>
                    <a:pt x="4211" y="46466"/>
                    <a:pt x="4161" y="46667"/>
                    <a:pt x="4111" y="46867"/>
                  </a:cubicBezTo>
                  <a:cubicBezTo>
                    <a:pt x="4086" y="46968"/>
                    <a:pt x="4086" y="47093"/>
                    <a:pt x="4086" y="47193"/>
                  </a:cubicBezTo>
                  <a:cubicBezTo>
                    <a:pt x="4061" y="47369"/>
                    <a:pt x="4061" y="47544"/>
                    <a:pt x="4061" y="47745"/>
                  </a:cubicBezTo>
                  <a:cubicBezTo>
                    <a:pt x="4061" y="48020"/>
                    <a:pt x="4086" y="48296"/>
                    <a:pt x="4136" y="48597"/>
                  </a:cubicBezTo>
                  <a:cubicBezTo>
                    <a:pt x="4186" y="48847"/>
                    <a:pt x="4261" y="49123"/>
                    <a:pt x="4362" y="49449"/>
                  </a:cubicBezTo>
                  <a:cubicBezTo>
                    <a:pt x="4537" y="49925"/>
                    <a:pt x="4788" y="50401"/>
                    <a:pt x="5139" y="50878"/>
                  </a:cubicBezTo>
                  <a:cubicBezTo>
                    <a:pt x="5439" y="51279"/>
                    <a:pt x="5790" y="51654"/>
                    <a:pt x="6291" y="52055"/>
                  </a:cubicBezTo>
                  <a:cubicBezTo>
                    <a:pt x="6667" y="52381"/>
                    <a:pt x="7144" y="52682"/>
                    <a:pt x="7720" y="52983"/>
                  </a:cubicBezTo>
                  <a:cubicBezTo>
                    <a:pt x="8622" y="53484"/>
                    <a:pt x="9700" y="53910"/>
                    <a:pt x="10978" y="54286"/>
                  </a:cubicBezTo>
                  <a:cubicBezTo>
                    <a:pt x="12482" y="54712"/>
                    <a:pt x="14161" y="55013"/>
                    <a:pt x="15941" y="55163"/>
                  </a:cubicBezTo>
                  <a:cubicBezTo>
                    <a:pt x="16893" y="55238"/>
                    <a:pt x="17896" y="55289"/>
                    <a:pt x="18998" y="55289"/>
                  </a:cubicBezTo>
                  <a:cubicBezTo>
                    <a:pt x="19700" y="55289"/>
                    <a:pt x="20452" y="55264"/>
                    <a:pt x="21279" y="55238"/>
                  </a:cubicBezTo>
                  <a:cubicBezTo>
                    <a:pt x="22031" y="55213"/>
                    <a:pt x="22833" y="55163"/>
                    <a:pt x="23886" y="55088"/>
                  </a:cubicBezTo>
                  <a:cubicBezTo>
                    <a:pt x="24387" y="55063"/>
                    <a:pt x="24863" y="55038"/>
                    <a:pt x="25364" y="54988"/>
                  </a:cubicBezTo>
                  <a:lnTo>
                    <a:pt x="26592" y="54913"/>
                  </a:lnTo>
                  <a:cubicBezTo>
                    <a:pt x="30251" y="54662"/>
                    <a:pt x="33560" y="54411"/>
                    <a:pt x="36818" y="53760"/>
                  </a:cubicBezTo>
                  <a:cubicBezTo>
                    <a:pt x="38522" y="53409"/>
                    <a:pt x="40176" y="52933"/>
                    <a:pt x="41705" y="52356"/>
                  </a:cubicBezTo>
                  <a:cubicBezTo>
                    <a:pt x="42282" y="52131"/>
                    <a:pt x="42933" y="51855"/>
                    <a:pt x="43685" y="51529"/>
                  </a:cubicBezTo>
                  <a:cubicBezTo>
                    <a:pt x="44262" y="51253"/>
                    <a:pt x="44863" y="50978"/>
                    <a:pt x="45414" y="50677"/>
                  </a:cubicBezTo>
                  <a:cubicBezTo>
                    <a:pt x="46643" y="50050"/>
                    <a:pt x="47795" y="49374"/>
                    <a:pt x="48823" y="48622"/>
                  </a:cubicBezTo>
                  <a:cubicBezTo>
                    <a:pt x="49976" y="47820"/>
                    <a:pt x="50978" y="46943"/>
                    <a:pt x="51805" y="46040"/>
                  </a:cubicBezTo>
                  <a:cubicBezTo>
                    <a:pt x="52257" y="45539"/>
                    <a:pt x="52658" y="45013"/>
                    <a:pt x="52983" y="44487"/>
                  </a:cubicBezTo>
                  <a:cubicBezTo>
                    <a:pt x="53334" y="43985"/>
                    <a:pt x="53635" y="43434"/>
                    <a:pt x="53886" y="42832"/>
                  </a:cubicBezTo>
                  <a:cubicBezTo>
                    <a:pt x="54362" y="41679"/>
                    <a:pt x="54613" y="40401"/>
                    <a:pt x="54562" y="39148"/>
                  </a:cubicBezTo>
                  <a:cubicBezTo>
                    <a:pt x="54562" y="38722"/>
                    <a:pt x="54512" y="38296"/>
                    <a:pt x="54437" y="37870"/>
                  </a:cubicBezTo>
                  <a:cubicBezTo>
                    <a:pt x="54362" y="37469"/>
                    <a:pt x="54262" y="37043"/>
                    <a:pt x="54111" y="36592"/>
                  </a:cubicBezTo>
                  <a:cubicBezTo>
                    <a:pt x="53811" y="35765"/>
                    <a:pt x="53334" y="34988"/>
                    <a:pt x="52733" y="34336"/>
                  </a:cubicBezTo>
                  <a:cubicBezTo>
                    <a:pt x="52457" y="34060"/>
                    <a:pt x="52131" y="33785"/>
                    <a:pt x="51780" y="33534"/>
                  </a:cubicBezTo>
                  <a:cubicBezTo>
                    <a:pt x="51605" y="33409"/>
                    <a:pt x="51404" y="33283"/>
                    <a:pt x="51229" y="33183"/>
                  </a:cubicBezTo>
                  <a:cubicBezTo>
                    <a:pt x="51029" y="33083"/>
                    <a:pt x="50853" y="32983"/>
                    <a:pt x="50678" y="32882"/>
                  </a:cubicBezTo>
                  <a:lnTo>
                    <a:pt x="50628" y="32857"/>
                  </a:lnTo>
                  <a:lnTo>
                    <a:pt x="50502" y="32782"/>
                  </a:lnTo>
                  <a:cubicBezTo>
                    <a:pt x="49775" y="32406"/>
                    <a:pt x="49049" y="32005"/>
                    <a:pt x="48422" y="31454"/>
                  </a:cubicBezTo>
                  <a:cubicBezTo>
                    <a:pt x="48196" y="31228"/>
                    <a:pt x="47996" y="31003"/>
                    <a:pt x="47821" y="30752"/>
                  </a:cubicBezTo>
                  <a:cubicBezTo>
                    <a:pt x="47745" y="30627"/>
                    <a:pt x="47670" y="30501"/>
                    <a:pt x="47595" y="30376"/>
                  </a:cubicBezTo>
                  <a:cubicBezTo>
                    <a:pt x="47545" y="30276"/>
                    <a:pt x="47495" y="30151"/>
                    <a:pt x="47445" y="30000"/>
                  </a:cubicBezTo>
                  <a:cubicBezTo>
                    <a:pt x="47369" y="29725"/>
                    <a:pt x="47319" y="29449"/>
                    <a:pt x="47294" y="29173"/>
                  </a:cubicBezTo>
                  <a:cubicBezTo>
                    <a:pt x="47294" y="29048"/>
                    <a:pt x="47294" y="28923"/>
                    <a:pt x="47294" y="28797"/>
                  </a:cubicBezTo>
                  <a:cubicBezTo>
                    <a:pt x="47294" y="28672"/>
                    <a:pt x="47319" y="28547"/>
                    <a:pt x="47344" y="28421"/>
                  </a:cubicBezTo>
                  <a:cubicBezTo>
                    <a:pt x="47394" y="28171"/>
                    <a:pt x="47495" y="27920"/>
                    <a:pt x="47595" y="27694"/>
                  </a:cubicBezTo>
                  <a:lnTo>
                    <a:pt x="47595" y="27694"/>
                  </a:lnTo>
                  <a:cubicBezTo>
                    <a:pt x="47595" y="27694"/>
                    <a:pt x="47570" y="27720"/>
                    <a:pt x="47570" y="27720"/>
                  </a:cubicBezTo>
                  <a:cubicBezTo>
                    <a:pt x="47770" y="27369"/>
                    <a:pt x="48021" y="27018"/>
                    <a:pt x="48347" y="26642"/>
                  </a:cubicBezTo>
                  <a:lnTo>
                    <a:pt x="48347" y="26617"/>
                  </a:lnTo>
                  <a:cubicBezTo>
                    <a:pt x="48748" y="26216"/>
                    <a:pt x="49199" y="25815"/>
                    <a:pt x="49625" y="25414"/>
                  </a:cubicBezTo>
                  <a:cubicBezTo>
                    <a:pt x="50051" y="25038"/>
                    <a:pt x="50502" y="24662"/>
                    <a:pt x="50878" y="24211"/>
                  </a:cubicBezTo>
                  <a:cubicBezTo>
                    <a:pt x="51154" y="23935"/>
                    <a:pt x="51379" y="23634"/>
                    <a:pt x="51605" y="23334"/>
                  </a:cubicBezTo>
                  <a:cubicBezTo>
                    <a:pt x="51805" y="23058"/>
                    <a:pt x="51981" y="22732"/>
                    <a:pt x="52131" y="22381"/>
                  </a:cubicBezTo>
                  <a:cubicBezTo>
                    <a:pt x="52382" y="21830"/>
                    <a:pt x="52532" y="21203"/>
                    <a:pt x="52532" y="20602"/>
                  </a:cubicBezTo>
                  <a:cubicBezTo>
                    <a:pt x="52557" y="20075"/>
                    <a:pt x="52432" y="19549"/>
                    <a:pt x="52232" y="18998"/>
                  </a:cubicBezTo>
                  <a:cubicBezTo>
                    <a:pt x="52031" y="18496"/>
                    <a:pt x="51730" y="17995"/>
                    <a:pt x="51279" y="17494"/>
                  </a:cubicBezTo>
                  <a:cubicBezTo>
                    <a:pt x="50928" y="17068"/>
                    <a:pt x="50452" y="16642"/>
                    <a:pt x="49876" y="16191"/>
                  </a:cubicBezTo>
                  <a:cubicBezTo>
                    <a:pt x="49374" y="15815"/>
                    <a:pt x="48798" y="15464"/>
                    <a:pt x="48096" y="15088"/>
                  </a:cubicBezTo>
                  <a:cubicBezTo>
                    <a:pt x="47795" y="14937"/>
                    <a:pt x="47495" y="14812"/>
                    <a:pt x="47194" y="14662"/>
                  </a:cubicBezTo>
                  <a:lnTo>
                    <a:pt x="47044" y="14587"/>
                  </a:lnTo>
                  <a:cubicBezTo>
                    <a:pt x="46693" y="14436"/>
                    <a:pt x="46367" y="14286"/>
                    <a:pt x="46041" y="14110"/>
                  </a:cubicBezTo>
                  <a:cubicBezTo>
                    <a:pt x="45490" y="13835"/>
                    <a:pt x="45039" y="13584"/>
                    <a:pt x="44638" y="13333"/>
                  </a:cubicBezTo>
                  <a:cubicBezTo>
                    <a:pt x="44211" y="13033"/>
                    <a:pt x="43785" y="12732"/>
                    <a:pt x="43409" y="12381"/>
                  </a:cubicBezTo>
                  <a:cubicBezTo>
                    <a:pt x="43184" y="12181"/>
                    <a:pt x="42958" y="11955"/>
                    <a:pt x="42783" y="11729"/>
                  </a:cubicBezTo>
                  <a:cubicBezTo>
                    <a:pt x="42557" y="11479"/>
                    <a:pt x="42357" y="11203"/>
                    <a:pt x="42131" y="10877"/>
                  </a:cubicBezTo>
                  <a:lnTo>
                    <a:pt x="42131" y="10877"/>
                  </a:lnTo>
                  <a:lnTo>
                    <a:pt x="42156" y="10927"/>
                  </a:lnTo>
                  <a:cubicBezTo>
                    <a:pt x="42081" y="10777"/>
                    <a:pt x="41981" y="10627"/>
                    <a:pt x="41906" y="10476"/>
                  </a:cubicBezTo>
                  <a:cubicBezTo>
                    <a:pt x="41805" y="10351"/>
                    <a:pt x="41730" y="10201"/>
                    <a:pt x="41680" y="10050"/>
                  </a:cubicBezTo>
                  <a:lnTo>
                    <a:pt x="41655" y="10025"/>
                  </a:lnTo>
                  <a:cubicBezTo>
                    <a:pt x="41480" y="9674"/>
                    <a:pt x="41304" y="9348"/>
                    <a:pt x="41154" y="9023"/>
                  </a:cubicBezTo>
                  <a:lnTo>
                    <a:pt x="40903" y="8521"/>
                  </a:lnTo>
                  <a:cubicBezTo>
                    <a:pt x="40678" y="8070"/>
                    <a:pt x="40477" y="7619"/>
                    <a:pt x="40226" y="7143"/>
                  </a:cubicBezTo>
                  <a:cubicBezTo>
                    <a:pt x="39901" y="6491"/>
                    <a:pt x="39575" y="5915"/>
                    <a:pt x="39249" y="5414"/>
                  </a:cubicBezTo>
                  <a:cubicBezTo>
                    <a:pt x="38898" y="4837"/>
                    <a:pt x="38497" y="4311"/>
                    <a:pt x="38071" y="3835"/>
                  </a:cubicBezTo>
                  <a:cubicBezTo>
                    <a:pt x="37645" y="3358"/>
                    <a:pt x="37119" y="2882"/>
                    <a:pt x="36542" y="2456"/>
                  </a:cubicBezTo>
                  <a:cubicBezTo>
                    <a:pt x="36016" y="2055"/>
                    <a:pt x="35414" y="1704"/>
                    <a:pt x="34637" y="1303"/>
                  </a:cubicBezTo>
                  <a:cubicBezTo>
                    <a:pt x="33059" y="501"/>
                    <a:pt x="31630" y="100"/>
                    <a:pt x="30251" y="25"/>
                  </a:cubicBezTo>
                  <a:lnTo>
                    <a:pt x="30001" y="25"/>
                  </a:lnTo>
                  <a:cubicBezTo>
                    <a:pt x="29850" y="25"/>
                    <a:pt x="29700" y="0"/>
                    <a:pt x="29550"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9" name="Google Shape;9479;p55"/>
            <p:cNvSpPr/>
            <p:nvPr/>
          </p:nvSpPr>
          <p:spPr>
            <a:xfrm>
              <a:off x="3143000" y="1415425"/>
              <a:ext cx="412950" cy="424850"/>
            </a:xfrm>
            <a:custGeom>
              <a:avLst/>
              <a:gdLst/>
              <a:ahLst/>
              <a:cxnLst/>
              <a:rect l="l" t="t" r="r" b="b"/>
              <a:pathLst>
                <a:path w="16518" h="16994" extrusionOk="0">
                  <a:moveTo>
                    <a:pt x="9149" y="1"/>
                  </a:moveTo>
                  <a:cubicBezTo>
                    <a:pt x="8823" y="1"/>
                    <a:pt x="8447" y="51"/>
                    <a:pt x="7996" y="151"/>
                  </a:cubicBezTo>
                  <a:cubicBezTo>
                    <a:pt x="7595" y="227"/>
                    <a:pt x="7219" y="327"/>
                    <a:pt x="6843" y="427"/>
                  </a:cubicBezTo>
                  <a:lnTo>
                    <a:pt x="6517" y="527"/>
                  </a:lnTo>
                  <a:cubicBezTo>
                    <a:pt x="6316" y="577"/>
                    <a:pt x="6116" y="628"/>
                    <a:pt x="5890" y="703"/>
                  </a:cubicBezTo>
                  <a:cubicBezTo>
                    <a:pt x="5840" y="703"/>
                    <a:pt x="5815" y="728"/>
                    <a:pt x="5790" y="753"/>
                  </a:cubicBezTo>
                  <a:cubicBezTo>
                    <a:pt x="5765" y="803"/>
                    <a:pt x="5740" y="853"/>
                    <a:pt x="5740" y="903"/>
                  </a:cubicBezTo>
                  <a:cubicBezTo>
                    <a:pt x="5765" y="928"/>
                    <a:pt x="5790" y="978"/>
                    <a:pt x="5815" y="1003"/>
                  </a:cubicBezTo>
                  <a:cubicBezTo>
                    <a:pt x="5966" y="1304"/>
                    <a:pt x="6066" y="1605"/>
                    <a:pt x="6116" y="1906"/>
                  </a:cubicBezTo>
                  <a:cubicBezTo>
                    <a:pt x="6191" y="2181"/>
                    <a:pt x="6216" y="2457"/>
                    <a:pt x="6191" y="2733"/>
                  </a:cubicBezTo>
                  <a:cubicBezTo>
                    <a:pt x="6191" y="2983"/>
                    <a:pt x="6141" y="3209"/>
                    <a:pt x="6091" y="3410"/>
                  </a:cubicBezTo>
                  <a:cubicBezTo>
                    <a:pt x="6016" y="3635"/>
                    <a:pt x="5915" y="3861"/>
                    <a:pt x="5765" y="4086"/>
                  </a:cubicBezTo>
                  <a:cubicBezTo>
                    <a:pt x="5590" y="4362"/>
                    <a:pt x="5364" y="4613"/>
                    <a:pt x="5088" y="4863"/>
                  </a:cubicBezTo>
                  <a:cubicBezTo>
                    <a:pt x="4662" y="5239"/>
                    <a:pt x="4161" y="5590"/>
                    <a:pt x="3484" y="5941"/>
                  </a:cubicBezTo>
                  <a:cubicBezTo>
                    <a:pt x="3484" y="5941"/>
                    <a:pt x="3434" y="5941"/>
                    <a:pt x="3434" y="5966"/>
                  </a:cubicBezTo>
                  <a:cubicBezTo>
                    <a:pt x="3033" y="6166"/>
                    <a:pt x="2582" y="6367"/>
                    <a:pt x="1981" y="6593"/>
                  </a:cubicBezTo>
                  <a:cubicBezTo>
                    <a:pt x="1880" y="6643"/>
                    <a:pt x="1755" y="6693"/>
                    <a:pt x="1630" y="6743"/>
                  </a:cubicBezTo>
                  <a:cubicBezTo>
                    <a:pt x="1504" y="6793"/>
                    <a:pt x="1354" y="6868"/>
                    <a:pt x="1204" y="6918"/>
                  </a:cubicBezTo>
                  <a:cubicBezTo>
                    <a:pt x="853" y="7069"/>
                    <a:pt x="502" y="7244"/>
                    <a:pt x="101" y="7445"/>
                  </a:cubicBezTo>
                  <a:cubicBezTo>
                    <a:pt x="51" y="7470"/>
                    <a:pt x="26" y="7520"/>
                    <a:pt x="26" y="7570"/>
                  </a:cubicBezTo>
                  <a:cubicBezTo>
                    <a:pt x="26" y="7595"/>
                    <a:pt x="1" y="7620"/>
                    <a:pt x="1" y="7645"/>
                  </a:cubicBezTo>
                  <a:cubicBezTo>
                    <a:pt x="1" y="8046"/>
                    <a:pt x="26" y="8422"/>
                    <a:pt x="76" y="8798"/>
                  </a:cubicBezTo>
                  <a:cubicBezTo>
                    <a:pt x="101" y="9174"/>
                    <a:pt x="201" y="9550"/>
                    <a:pt x="301" y="9926"/>
                  </a:cubicBezTo>
                  <a:cubicBezTo>
                    <a:pt x="502" y="10653"/>
                    <a:pt x="803" y="11379"/>
                    <a:pt x="1204" y="12056"/>
                  </a:cubicBezTo>
                  <a:cubicBezTo>
                    <a:pt x="1956" y="13385"/>
                    <a:pt x="3058" y="14537"/>
                    <a:pt x="4362" y="15415"/>
                  </a:cubicBezTo>
                  <a:cubicBezTo>
                    <a:pt x="5690" y="16292"/>
                    <a:pt x="7169" y="16818"/>
                    <a:pt x="8647" y="16968"/>
                  </a:cubicBezTo>
                  <a:cubicBezTo>
                    <a:pt x="8873" y="16994"/>
                    <a:pt x="9124" y="16994"/>
                    <a:pt x="9349" y="16994"/>
                  </a:cubicBezTo>
                  <a:cubicBezTo>
                    <a:pt x="9875" y="16994"/>
                    <a:pt x="10402" y="16943"/>
                    <a:pt x="10928" y="16843"/>
                  </a:cubicBezTo>
                  <a:cubicBezTo>
                    <a:pt x="11279" y="16768"/>
                    <a:pt x="11630" y="16668"/>
                    <a:pt x="12031" y="16517"/>
                  </a:cubicBezTo>
                  <a:cubicBezTo>
                    <a:pt x="12382" y="16392"/>
                    <a:pt x="12758" y="16242"/>
                    <a:pt x="13109" y="16041"/>
                  </a:cubicBezTo>
                  <a:cubicBezTo>
                    <a:pt x="13735" y="15740"/>
                    <a:pt x="14312" y="15339"/>
                    <a:pt x="14813" y="14913"/>
                  </a:cubicBezTo>
                  <a:cubicBezTo>
                    <a:pt x="15063" y="14688"/>
                    <a:pt x="15289" y="14437"/>
                    <a:pt x="15515" y="14187"/>
                  </a:cubicBezTo>
                  <a:cubicBezTo>
                    <a:pt x="15715" y="13936"/>
                    <a:pt x="15890" y="13660"/>
                    <a:pt x="16041" y="13334"/>
                  </a:cubicBezTo>
                  <a:cubicBezTo>
                    <a:pt x="16342" y="12758"/>
                    <a:pt x="16517" y="12081"/>
                    <a:pt x="16517" y="11405"/>
                  </a:cubicBezTo>
                  <a:cubicBezTo>
                    <a:pt x="16492" y="10928"/>
                    <a:pt x="16442" y="10427"/>
                    <a:pt x="16367" y="10026"/>
                  </a:cubicBezTo>
                  <a:cubicBezTo>
                    <a:pt x="16266" y="9525"/>
                    <a:pt x="16166" y="9024"/>
                    <a:pt x="16066" y="8547"/>
                  </a:cubicBezTo>
                  <a:cubicBezTo>
                    <a:pt x="16041" y="8522"/>
                    <a:pt x="16041" y="8472"/>
                    <a:pt x="16016" y="8447"/>
                  </a:cubicBezTo>
                  <a:cubicBezTo>
                    <a:pt x="16041" y="8397"/>
                    <a:pt x="16016" y="8297"/>
                    <a:pt x="15941" y="8247"/>
                  </a:cubicBezTo>
                  <a:cubicBezTo>
                    <a:pt x="15540" y="7971"/>
                    <a:pt x="15088" y="7720"/>
                    <a:pt x="14662" y="7470"/>
                  </a:cubicBezTo>
                  <a:cubicBezTo>
                    <a:pt x="13585" y="6818"/>
                    <a:pt x="12457" y="6166"/>
                    <a:pt x="11530" y="5289"/>
                  </a:cubicBezTo>
                  <a:cubicBezTo>
                    <a:pt x="11379" y="5139"/>
                    <a:pt x="11229" y="4988"/>
                    <a:pt x="11103" y="4863"/>
                  </a:cubicBezTo>
                  <a:cubicBezTo>
                    <a:pt x="11003" y="4713"/>
                    <a:pt x="10878" y="4562"/>
                    <a:pt x="10778" y="4387"/>
                  </a:cubicBezTo>
                  <a:cubicBezTo>
                    <a:pt x="10577" y="4086"/>
                    <a:pt x="10452" y="3735"/>
                    <a:pt x="10327" y="3359"/>
                  </a:cubicBezTo>
                  <a:cubicBezTo>
                    <a:pt x="10201" y="2908"/>
                    <a:pt x="10151" y="2432"/>
                    <a:pt x="10126" y="1856"/>
                  </a:cubicBezTo>
                  <a:cubicBezTo>
                    <a:pt x="10126" y="1480"/>
                    <a:pt x="10151" y="1079"/>
                    <a:pt x="10201" y="577"/>
                  </a:cubicBezTo>
                  <a:cubicBezTo>
                    <a:pt x="10226" y="502"/>
                    <a:pt x="10201" y="452"/>
                    <a:pt x="10151" y="427"/>
                  </a:cubicBezTo>
                  <a:cubicBezTo>
                    <a:pt x="10201" y="302"/>
                    <a:pt x="10151" y="227"/>
                    <a:pt x="10076" y="176"/>
                  </a:cubicBezTo>
                  <a:cubicBezTo>
                    <a:pt x="9825" y="51"/>
                    <a:pt x="9550" y="1"/>
                    <a:pt x="9174" y="1"/>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0" name="Google Shape;9480;p55"/>
            <p:cNvSpPr/>
            <p:nvPr/>
          </p:nvSpPr>
          <p:spPr>
            <a:xfrm>
              <a:off x="3286500" y="1415425"/>
              <a:ext cx="112175" cy="75225"/>
            </a:xfrm>
            <a:custGeom>
              <a:avLst/>
              <a:gdLst/>
              <a:ahLst/>
              <a:cxnLst/>
              <a:rect l="l" t="t" r="r" b="b"/>
              <a:pathLst>
                <a:path w="4487" h="3009" extrusionOk="0">
                  <a:moveTo>
                    <a:pt x="3409" y="1"/>
                  </a:moveTo>
                  <a:cubicBezTo>
                    <a:pt x="3083" y="1"/>
                    <a:pt x="2732" y="51"/>
                    <a:pt x="2256" y="126"/>
                  </a:cubicBezTo>
                  <a:cubicBezTo>
                    <a:pt x="1830" y="227"/>
                    <a:pt x="1429" y="327"/>
                    <a:pt x="1103" y="427"/>
                  </a:cubicBezTo>
                  <a:lnTo>
                    <a:pt x="777" y="502"/>
                  </a:lnTo>
                  <a:lnTo>
                    <a:pt x="652" y="552"/>
                  </a:lnTo>
                  <a:lnTo>
                    <a:pt x="501" y="577"/>
                  </a:lnTo>
                  <a:cubicBezTo>
                    <a:pt x="401" y="628"/>
                    <a:pt x="276" y="653"/>
                    <a:pt x="150" y="678"/>
                  </a:cubicBezTo>
                  <a:cubicBezTo>
                    <a:pt x="100" y="703"/>
                    <a:pt x="75" y="728"/>
                    <a:pt x="25" y="753"/>
                  </a:cubicBezTo>
                  <a:cubicBezTo>
                    <a:pt x="0" y="803"/>
                    <a:pt x="0" y="853"/>
                    <a:pt x="0" y="903"/>
                  </a:cubicBezTo>
                  <a:cubicBezTo>
                    <a:pt x="0" y="953"/>
                    <a:pt x="25" y="978"/>
                    <a:pt x="75" y="1003"/>
                  </a:cubicBezTo>
                  <a:cubicBezTo>
                    <a:pt x="201" y="1304"/>
                    <a:pt x="301" y="1605"/>
                    <a:pt x="376" y="1906"/>
                  </a:cubicBezTo>
                  <a:cubicBezTo>
                    <a:pt x="451" y="2181"/>
                    <a:pt x="476" y="2457"/>
                    <a:pt x="451" y="2733"/>
                  </a:cubicBezTo>
                  <a:cubicBezTo>
                    <a:pt x="451" y="2808"/>
                    <a:pt x="451" y="2858"/>
                    <a:pt x="451" y="2908"/>
                  </a:cubicBezTo>
                  <a:cubicBezTo>
                    <a:pt x="752" y="2958"/>
                    <a:pt x="1078" y="2983"/>
                    <a:pt x="1429" y="3009"/>
                  </a:cubicBezTo>
                  <a:cubicBezTo>
                    <a:pt x="2030" y="3009"/>
                    <a:pt x="2657" y="2908"/>
                    <a:pt x="3258" y="2758"/>
                  </a:cubicBezTo>
                  <a:cubicBezTo>
                    <a:pt x="3659" y="2658"/>
                    <a:pt x="4060" y="2507"/>
                    <a:pt x="4436" y="2307"/>
                  </a:cubicBezTo>
                  <a:cubicBezTo>
                    <a:pt x="4411" y="2156"/>
                    <a:pt x="4411" y="2006"/>
                    <a:pt x="4411" y="1856"/>
                  </a:cubicBezTo>
                  <a:cubicBezTo>
                    <a:pt x="4411" y="1480"/>
                    <a:pt x="4436" y="1054"/>
                    <a:pt x="4486" y="577"/>
                  </a:cubicBezTo>
                  <a:cubicBezTo>
                    <a:pt x="4486" y="502"/>
                    <a:pt x="4461" y="452"/>
                    <a:pt x="4411" y="402"/>
                  </a:cubicBezTo>
                  <a:cubicBezTo>
                    <a:pt x="4461" y="302"/>
                    <a:pt x="4436" y="227"/>
                    <a:pt x="4336" y="176"/>
                  </a:cubicBezTo>
                  <a:cubicBezTo>
                    <a:pt x="4085" y="51"/>
                    <a:pt x="3810" y="1"/>
                    <a:pt x="3434" y="1"/>
                  </a:cubicBezTo>
                  <a:close/>
                </a:path>
              </a:pathLst>
            </a:custGeom>
            <a:solidFill>
              <a:srgbClr val="F99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1" name="Google Shape;9481;p55"/>
            <p:cNvSpPr/>
            <p:nvPr/>
          </p:nvSpPr>
          <p:spPr>
            <a:xfrm>
              <a:off x="2900525" y="709925"/>
              <a:ext cx="708675" cy="760675"/>
            </a:xfrm>
            <a:custGeom>
              <a:avLst/>
              <a:gdLst/>
              <a:ahLst/>
              <a:cxnLst/>
              <a:rect l="l" t="t" r="r" b="b"/>
              <a:pathLst>
                <a:path w="28347" h="30427" extrusionOk="0">
                  <a:moveTo>
                    <a:pt x="15414" y="0"/>
                  </a:moveTo>
                  <a:cubicBezTo>
                    <a:pt x="15013" y="0"/>
                    <a:pt x="14637" y="25"/>
                    <a:pt x="14236" y="75"/>
                  </a:cubicBezTo>
                  <a:cubicBezTo>
                    <a:pt x="13584" y="151"/>
                    <a:pt x="12908" y="326"/>
                    <a:pt x="12281" y="577"/>
                  </a:cubicBezTo>
                  <a:cubicBezTo>
                    <a:pt x="11153" y="1028"/>
                    <a:pt x="10025" y="1679"/>
                    <a:pt x="8923" y="2582"/>
                  </a:cubicBezTo>
                  <a:cubicBezTo>
                    <a:pt x="7895" y="3434"/>
                    <a:pt x="6918" y="4487"/>
                    <a:pt x="6015" y="5664"/>
                  </a:cubicBezTo>
                  <a:cubicBezTo>
                    <a:pt x="5163" y="6842"/>
                    <a:pt x="4411" y="8121"/>
                    <a:pt x="3835" y="9449"/>
                  </a:cubicBezTo>
                  <a:cubicBezTo>
                    <a:pt x="3233" y="10802"/>
                    <a:pt x="2807" y="12181"/>
                    <a:pt x="2607" y="13534"/>
                  </a:cubicBezTo>
                  <a:cubicBezTo>
                    <a:pt x="2381" y="14913"/>
                    <a:pt x="2406" y="16266"/>
                    <a:pt x="2632" y="17519"/>
                  </a:cubicBezTo>
                  <a:cubicBezTo>
                    <a:pt x="2757" y="18196"/>
                    <a:pt x="2958" y="18873"/>
                    <a:pt x="3259" y="19499"/>
                  </a:cubicBezTo>
                  <a:cubicBezTo>
                    <a:pt x="3459" y="19950"/>
                    <a:pt x="3710" y="20401"/>
                    <a:pt x="4010" y="20827"/>
                  </a:cubicBezTo>
                  <a:lnTo>
                    <a:pt x="3960" y="20802"/>
                  </a:lnTo>
                  <a:lnTo>
                    <a:pt x="3935" y="20802"/>
                  </a:lnTo>
                  <a:cubicBezTo>
                    <a:pt x="3760" y="20752"/>
                    <a:pt x="3584" y="20727"/>
                    <a:pt x="3359" y="20702"/>
                  </a:cubicBezTo>
                  <a:lnTo>
                    <a:pt x="3133" y="20702"/>
                  </a:lnTo>
                  <a:cubicBezTo>
                    <a:pt x="2858" y="20702"/>
                    <a:pt x="2557" y="20727"/>
                    <a:pt x="2256" y="20827"/>
                  </a:cubicBezTo>
                  <a:cubicBezTo>
                    <a:pt x="1930" y="20903"/>
                    <a:pt x="1579" y="21078"/>
                    <a:pt x="1279" y="21279"/>
                  </a:cubicBezTo>
                  <a:cubicBezTo>
                    <a:pt x="978" y="21504"/>
                    <a:pt x="727" y="21755"/>
                    <a:pt x="527" y="22081"/>
                  </a:cubicBezTo>
                  <a:cubicBezTo>
                    <a:pt x="326" y="22331"/>
                    <a:pt x="176" y="22682"/>
                    <a:pt x="101" y="23058"/>
                  </a:cubicBezTo>
                  <a:cubicBezTo>
                    <a:pt x="25" y="23359"/>
                    <a:pt x="0" y="23660"/>
                    <a:pt x="25" y="23985"/>
                  </a:cubicBezTo>
                  <a:cubicBezTo>
                    <a:pt x="50" y="24562"/>
                    <a:pt x="251" y="25163"/>
                    <a:pt x="577" y="25715"/>
                  </a:cubicBezTo>
                  <a:cubicBezTo>
                    <a:pt x="878" y="26241"/>
                    <a:pt x="1304" y="26717"/>
                    <a:pt x="1830" y="27093"/>
                  </a:cubicBezTo>
                  <a:cubicBezTo>
                    <a:pt x="2331" y="27494"/>
                    <a:pt x="2858" y="27770"/>
                    <a:pt x="3434" y="27920"/>
                  </a:cubicBezTo>
                  <a:cubicBezTo>
                    <a:pt x="3760" y="28020"/>
                    <a:pt x="4061" y="28046"/>
                    <a:pt x="4386" y="28046"/>
                  </a:cubicBezTo>
                  <a:cubicBezTo>
                    <a:pt x="4637" y="28046"/>
                    <a:pt x="4888" y="28020"/>
                    <a:pt x="5138" y="27970"/>
                  </a:cubicBezTo>
                  <a:cubicBezTo>
                    <a:pt x="5690" y="27820"/>
                    <a:pt x="6216" y="27469"/>
                    <a:pt x="6592" y="26993"/>
                  </a:cubicBezTo>
                  <a:cubicBezTo>
                    <a:pt x="6642" y="26943"/>
                    <a:pt x="6667" y="26893"/>
                    <a:pt x="6717" y="26843"/>
                  </a:cubicBezTo>
                  <a:cubicBezTo>
                    <a:pt x="7344" y="27544"/>
                    <a:pt x="8121" y="28171"/>
                    <a:pt x="9023" y="28747"/>
                  </a:cubicBezTo>
                  <a:cubicBezTo>
                    <a:pt x="9825" y="29249"/>
                    <a:pt x="10702" y="29650"/>
                    <a:pt x="11629" y="29925"/>
                  </a:cubicBezTo>
                  <a:cubicBezTo>
                    <a:pt x="12482" y="30201"/>
                    <a:pt x="13409" y="30351"/>
                    <a:pt x="14386" y="30401"/>
                  </a:cubicBezTo>
                  <a:cubicBezTo>
                    <a:pt x="14587" y="30427"/>
                    <a:pt x="14787" y="30427"/>
                    <a:pt x="14963" y="30427"/>
                  </a:cubicBezTo>
                  <a:cubicBezTo>
                    <a:pt x="15690" y="30427"/>
                    <a:pt x="16416" y="30351"/>
                    <a:pt x="17193" y="30226"/>
                  </a:cubicBezTo>
                  <a:cubicBezTo>
                    <a:pt x="18973" y="29950"/>
                    <a:pt x="20752" y="29299"/>
                    <a:pt x="22457" y="28321"/>
                  </a:cubicBezTo>
                  <a:cubicBezTo>
                    <a:pt x="23960" y="27444"/>
                    <a:pt x="25214" y="26416"/>
                    <a:pt x="26166" y="25213"/>
                  </a:cubicBezTo>
                  <a:cubicBezTo>
                    <a:pt x="26642" y="24612"/>
                    <a:pt x="27068" y="23985"/>
                    <a:pt x="27394" y="23309"/>
                  </a:cubicBezTo>
                  <a:cubicBezTo>
                    <a:pt x="27720" y="22632"/>
                    <a:pt x="27970" y="21905"/>
                    <a:pt x="28121" y="21178"/>
                  </a:cubicBezTo>
                  <a:cubicBezTo>
                    <a:pt x="28271" y="20426"/>
                    <a:pt x="28346" y="19624"/>
                    <a:pt x="28296" y="18822"/>
                  </a:cubicBezTo>
                  <a:cubicBezTo>
                    <a:pt x="28296" y="18446"/>
                    <a:pt x="28246" y="18020"/>
                    <a:pt x="28171" y="17569"/>
                  </a:cubicBezTo>
                  <a:cubicBezTo>
                    <a:pt x="28121" y="17143"/>
                    <a:pt x="28021" y="16717"/>
                    <a:pt x="27920" y="16291"/>
                  </a:cubicBezTo>
                  <a:cubicBezTo>
                    <a:pt x="27419" y="14286"/>
                    <a:pt x="26918" y="12532"/>
                    <a:pt x="26316" y="10928"/>
                  </a:cubicBezTo>
                  <a:cubicBezTo>
                    <a:pt x="25990" y="10000"/>
                    <a:pt x="25615" y="9098"/>
                    <a:pt x="25214" y="8296"/>
                  </a:cubicBezTo>
                  <a:cubicBezTo>
                    <a:pt x="24813" y="7419"/>
                    <a:pt x="24386" y="6642"/>
                    <a:pt x="23910" y="5915"/>
                  </a:cubicBezTo>
                  <a:lnTo>
                    <a:pt x="23860" y="5865"/>
                  </a:lnTo>
                  <a:lnTo>
                    <a:pt x="23885" y="5865"/>
                  </a:lnTo>
                  <a:cubicBezTo>
                    <a:pt x="23735" y="5539"/>
                    <a:pt x="23584" y="5213"/>
                    <a:pt x="23409" y="4888"/>
                  </a:cubicBezTo>
                  <a:cubicBezTo>
                    <a:pt x="23209" y="4537"/>
                    <a:pt x="22983" y="4186"/>
                    <a:pt x="22732" y="3860"/>
                  </a:cubicBezTo>
                  <a:cubicBezTo>
                    <a:pt x="22256" y="3183"/>
                    <a:pt x="21705" y="2582"/>
                    <a:pt x="21078" y="2080"/>
                  </a:cubicBezTo>
                  <a:cubicBezTo>
                    <a:pt x="19800" y="1028"/>
                    <a:pt x="18296" y="326"/>
                    <a:pt x="16717" y="101"/>
                  </a:cubicBezTo>
                  <a:cubicBezTo>
                    <a:pt x="16291" y="25"/>
                    <a:pt x="15840" y="0"/>
                    <a:pt x="15414"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2" name="Google Shape;9482;p55"/>
            <p:cNvSpPr/>
            <p:nvPr/>
          </p:nvSpPr>
          <p:spPr>
            <a:xfrm>
              <a:off x="3350400" y="1254400"/>
              <a:ext cx="68325" cy="35750"/>
            </a:xfrm>
            <a:custGeom>
              <a:avLst/>
              <a:gdLst/>
              <a:ahLst/>
              <a:cxnLst/>
              <a:rect l="l" t="t" r="r" b="b"/>
              <a:pathLst>
                <a:path w="2733" h="1430" extrusionOk="0">
                  <a:moveTo>
                    <a:pt x="928" y="1"/>
                  </a:moveTo>
                  <a:cubicBezTo>
                    <a:pt x="802" y="26"/>
                    <a:pt x="677" y="51"/>
                    <a:pt x="552" y="101"/>
                  </a:cubicBezTo>
                  <a:cubicBezTo>
                    <a:pt x="502" y="126"/>
                    <a:pt x="427" y="176"/>
                    <a:pt x="376" y="226"/>
                  </a:cubicBezTo>
                  <a:cubicBezTo>
                    <a:pt x="376" y="226"/>
                    <a:pt x="376" y="251"/>
                    <a:pt x="351" y="251"/>
                  </a:cubicBezTo>
                  <a:lnTo>
                    <a:pt x="301" y="251"/>
                  </a:lnTo>
                  <a:cubicBezTo>
                    <a:pt x="251" y="251"/>
                    <a:pt x="176" y="251"/>
                    <a:pt x="126" y="302"/>
                  </a:cubicBezTo>
                  <a:cubicBezTo>
                    <a:pt x="51" y="327"/>
                    <a:pt x="26" y="402"/>
                    <a:pt x="26" y="452"/>
                  </a:cubicBezTo>
                  <a:cubicBezTo>
                    <a:pt x="0" y="527"/>
                    <a:pt x="26" y="602"/>
                    <a:pt x="51" y="652"/>
                  </a:cubicBezTo>
                  <a:cubicBezTo>
                    <a:pt x="126" y="753"/>
                    <a:pt x="226" y="828"/>
                    <a:pt x="301" y="903"/>
                  </a:cubicBezTo>
                  <a:cubicBezTo>
                    <a:pt x="401" y="978"/>
                    <a:pt x="527" y="1053"/>
                    <a:pt x="652" y="1104"/>
                  </a:cubicBezTo>
                  <a:cubicBezTo>
                    <a:pt x="878" y="1229"/>
                    <a:pt x="1128" y="1304"/>
                    <a:pt x="1379" y="1354"/>
                  </a:cubicBezTo>
                  <a:cubicBezTo>
                    <a:pt x="1630" y="1404"/>
                    <a:pt x="1855" y="1429"/>
                    <a:pt x="2106" y="1429"/>
                  </a:cubicBezTo>
                  <a:cubicBezTo>
                    <a:pt x="2331" y="1429"/>
                    <a:pt x="2607" y="1379"/>
                    <a:pt x="2682" y="1154"/>
                  </a:cubicBezTo>
                  <a:cubicBezTo>
                    <a:pt x="2707" y="1104"/>
                    <a:pt x="2732" y="1053"/>
                    <a:pt x="2707" y="1003"/>
                  </a:cubicBezTo>
                  <a:cubicBezTo>
                    <a:pt x="2707" y="953"/>
                    <a:pt x="2707" y="903"/>
                    <a:pt x="2682" y="853"/>
                  </a:cubicBezTo>
                  <a:cubicBezTo>
                    <a:pt x="2682" y="803"/>
                    <a:pt x="2632" y="753"/>
                    <a:pt x="2607" y="703"/>
                  </a:cubicBezTo>
                  <a:cubicBezTo>
                    <a:pt x="2582" y="652"/>
                    <a:pt x="2532" y="602"/>
                    <a:pt x="2507" y="577"/>
                  </a:cubicBezTo>
                  <a:cubicBezTo>
                    <a:pt x="2406" y="452"/>
                    <a:pt x="2281" y="352"/>
                    <a:pt x="2156" y="277"/>
                  </a:cubicBezTo>
                  <a:cubicBezTo>
                    <a:pt x="2031" y="201"/>
                    <a:pt x="1905" y="126"/>
                    <a:pt x="1755" y="76"/>
                  </a:cubicBezTo>
                  <a:cubicBezTo>
                    <a:pt x="1579" y="26"/>
                    <a:pt x="1379" y="1"/>
                    <a:pt x="1178" y="1"/>
                  </a:cubicBezTo>
                  <a:close/>
                </a:path>
              </a:pathLst>
            </a:custGeom>
            <a:solidFill>
              <a:srgbClr val="FF95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3" name="Google Shape;9483;p55"/>
            <p:cNvSpPr/>
            <p:nvPr/>
          </p:nvSpPr>
          <p:spPr>
            <a:xfrm>
              <a:off x="3180600" y="1111550"/>
              <a:ext cx="107800" cy="87200"/>
            </a:xfrm>
            <a:custGeom>
              <a:avLst/>
              <a:gdLst/>
              <a:ahLst/>
              <a:cxnLst/>
              <a:rect l="l" t="t" r="r" b="b"/>
              <a:pathLst>
                <a:path w="4312" h="3488" extrusionOk="0">
                  <a:moveTo>
                    <a:pt x="2782" y="3033"/>
                  </a:moveTo>
                  <a:cubicBezTo>
                    <a:pt x="2763" y="3033"/>
                    <a:pt x="2759" y="3033"/>
                    <a:pt x="2746" y="3045"/>
                  </a:cubicBezTo>
                  <a:lnTo>
                    <a:pt x="2746" y="3045"/>
                  </a:lnTo>
                  <a:cubicBezTo>
                    <a:pt x="2758" y="3041"/>
                    <a:pt x="2770" y="3037"/>
                    <a:pt x="2782" y="3033"/>
                  </a:cubicBezTo>
                  <a:close/>
                  <a:moveTo>
                    <a:pt x="3810" y="1"/>
                  </a:moveTo>
                  <a:cubicBezTo>
                    <a:pt x="3785" y="1"/>
                    <a:pt x="3760" y="1"/>
                    <a:pt x="3735" y="26"/>
                  </a:cubicBezTo>
                  <a:cubicBezTo>
                    <a:pt x="3710" y="51"/>
                    <a:pt x="3660" y="76"/>
                    <a:pt x="3660" y="126"/>
                  </a:cubicBezTo>
                  <a:cubicBezTo>
                    <a:pt x="3635" y="176"/>
                    <a:pt x="3635" y="201"/>
                    <a:pt x="3660" y="251"/>
                  </a:cubicBezTo>
                  <a:cubicBezTo>
                    <a:pt x="3685" y="276"/>
                    <a:pt x="3685" y="301"/>
                    <a:pt x="3685" y="351"/>
                  </a:cubicBezTo>
                  <a:cubicBezTo>
                    <a:pt x="3685" y="326"/>
                    <a:pt x="3685" y="326"/>
                    <a:pt x="3685" y="326"/>
                  </a:cubicBezTo>
                  <a:lnTo>
                    <a:pt x="3710" y="351"/>
                  </a:lnTo>
                  <a:cubicBezTo>
                    <a:pt x="3785" y="602"/>
                    <a:pt x="3860" y="853"/>
                    <a:pt x="3885" y="1128"/>
                  </a:cubicBezTo>
                  <a:cubicBezTo>
                    <a:pt x="3885" y="1329"/>
                    <a:pt x="3885" y="1529"/>
                    <a:pt x="3860" y="1730"/>
                  </a:cubicBezTo>
                  <a:cubicBezTo>
                    <a:pt x="3810" y="1880"/>
                    <a:pt x="3760" y="2031"/>
                    <a:pt x="3710" y="2181"/>
                  </a:cubicBezTo>
                  <a:cubicBezTo>
                    <a:pt x="3635" y="2306"/>
                    <a:pt x="3559" y="2432"/>
                    <a:pt x="3459" y="2557"/>
                  </a:cubicBezTo>
                  <a:cubicBezTo>
                    <a:pt x="3359" y="2657"/>
                    <a:pt x="3259" y="2757"/>
                    <a:pt x="3158" y="2833"/>
                  </a:cubicBezTo>
                  <a:cubicBezTo>
                    <a:pt x="3033" y="2933"/>
                    <a:pt x="2883" y="2983"/>
                    <a:pt x="2732" y="3058"/>
                  </a:cubicBezTo>
                  <a:cubicBezTo>
                    <a:pt x="2738" y="3053"/>
                    <a:pt x="2742" y="3048"/>
                    <a:pt x="2746" y="3045"/>
                  </a:cubicBezTo>
                  <a:lnTo>
                    <a:pt x="2746" y="3045"/>
                  </a:lnTo>
                  <a:cubicBezTo>
                    <a:pt x="2608" y="3087"/>
                    <a:pt x="2469" y="3110"/>
                    <a:pt x="2331" y="3133"/>
                  </a:cubicBezTo>
                  <a:cubicBezTo>
                    <a:pt x="2280" y="3141"/>
                    <a:pt x="2231" y="3144"/>
                    <a:pt x="2182" y="3144"/>
                  </a:cubicBezTo>
                  <a:cubicBezTo>
                    <a:pt x="2066" y="3144"/>
                    <a:pt x="1954" y="3126"/>
                    <a:pt x="1830" y="3108"/>
                  </a:cubicBezTo>
                  <a:cubicBezTo>
                    <a:pt x="1705" y="3083"/>
                    <a:pt x="1579" y="3033"/>
                    <a:pt x="1454" y="2983"/>
                  </a:cubicBezTo>
                  <a:cubicBezTo>
                    <a:pt x="1329" y="2908"/>
                    <a:pt x="1203" y="2833"/>
                    <a:pt x="1078" y="2757"/>
                  </a:cubicBezTo>
                  <a:cubicBezTo>
                    <a:pt x="978" y="2632"/>
                    <a:pt x="853" y="2532"/>
                    <a:pt x="777" y="2381"/>
                  </a:cubicBezTo>
                  <a:cubicBezTo>
                    <a:pt x="652" y="2206"/>
                    <a:pt x="552" y="2031"/>
                    <a:pt x="477" y="1830"/>
                  </a:cubicBezTo>
                  <a:cubicBezTo>
                    <a:pt x="426" y="1655"/>
                    <a:pt x="376" y="1454"/>
                    <a:pt x="351" y="1254"/>
                  </a:cubicBezTo>
                  <a:cubicBezTo>
                    <a:pt x="331" y="1171"/>
                    <a:pt x="258" y="1122"/>
                    <a:pt x="177" y="1122"/>
                  </a:cubicBezTo>
                  <a:cubicBezTo>
                    <a:pt x="160" y="1122"/>
                    <a:pt x="143" y="1124"/>
                    <a:pt x="126" y="1128"/>
                  </a:cubicBezTo>
                  <a:cubicBezTo>
                    <a:pt x="51" y="1153"/>
                    <a:pt x="0" y="1229"/>
                    <a:pt x="0" y="1329"/>
                  </a:cubicBezTo>
                  <a:cubicBezTo>
                    <a:pt x="101" y="1905"/>
                    <a:pt x="326" y="2482"/>
                    <a:pt x="752" y="2908"/>
                  </a:cubicBezTo>
                  <a:cubicBezTo>
                    <a:pt x="928" y="3083"/>
                    <a:pt x="1128" y="3209"/>
                    <a:pt x="1354" y="3309"/>
                  </a:cubicBezTo>
                  <a:cubicBezTo>
                    <a:pt x="1579" y="3409"/>
                    <a:pt x="1805" y="3459"/>
                    <a:pt x="2031" y="3484"/>
                  </a:cubicBezTo>
                  <a:cubicBezTo>
                    <a:pt x="2068" y="3486"/>
                    <a:pt x="2106" y="3487"/>
                    <a:pt x="2144" y="3487"/>
                  </a:cubicBezTo>
                  <a:cubicBezTo>
                    <a:pt x="2557" y="3487"/>
                    <a:pt x="2964" y="3363"/>
                    <a:pt x="3309" y="3133"/>
                  </a:cubicBezTo>
                  <a:cubicBezTo>
                    <a:pt x="3509" y="3008"/>
                    <a:pt x="3685" y="2858"/>
                    <a:pt x="3835" y="2657"/>
                  </a:cubicBezTo>
                  <a:cubicBezTo>
                    <a:pt x="3960" y="2457"/>
                    <a:pt x="4086" y="2231"/>
                    <a:pt x="4136" y="2006"/>
                  </a:cubicBezTo>
                  <a:cubicBezTo>
                    <a:pt x="4311" y="1354"/>
                    <a:pt x="4211" y="702"/>
                    <a:pt x="3960" y="101"/>
                  </a:cubicBezTo>
                  <a:cubicBezTo>
                    <a:pt x="3960" y="51"/>
                    <a:pt x="3910" y="26"/>
                    <a:pt x="3860" y="1"/>
                  </a:cubicBezTo>
                  <a:close/>
                </a:path>
              </a:pathLst>
            </a:custGeom>
            <a:solidFill>
              <a:srgbClr val="5F44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4" name="Google Shape;9484;p55"/>
            <p:cNvSpPr/>
            <p:nvPr/>
          </p:nvSpPr>
          <p:spPr>
            <a:xfrm>
              <a:off x="3435600" y="1028225"/>
              <a:ext cx="87750" cy="82800"/>
            </a:xfrm>
            <a:custGeom>
              <a:avLst/>
              <a:gdLst/>
              <a:ahLst/>
              <a:cxnLst/>
              <a:rect l="l" t="t" r="r" b="b"/>
              <a:pathLst>
                <a:path w="3510" h="3312" extrusionOk="0">
                  <a:moveTo>
                    <a:pt x="2983" y="0"/>
                  </a:moveTo>
                  <a:cubicBezTo>
                    <a:pt x="2958" y="0"/>
                    <a:pt x="2933" y="0"/>
                    <a:pt x="2908" y="25"/>
                  </a:cubicBezTo>
                  <a:cubicBezTo>
                    <a:pt x="2808" y="50"/>
                    <a:pt x="2783" y="176"/>
                    <a:pt x="2833" y="251"/>
                  </a:cubicBezTo>
                  <a:cubicBezTo>
                    <a:pt x="2883" y="376"/>
                    <a:pt x="2933" y="501"/>
                    <a:pt x="2983" y="602"/>
                  </a:cubicBezTo>
                  <a:cubicBezTo>
                    <a:pt x="2983" y="602"/>
                    <a:pt x="2958" y="577"/>
                    <a:pt x="2958" y="577"/>
                  </a:cubicBezTo>
                  <a:lnTo>
                    <a:pt x="2958" y="577"/>
                  </a:lnTo>
                  <a:cubicBezTo>
                    <a:pt x="3059" y="827"/>
                    <a:pt x="3109" y="1103"/>
                    <a:pt x="3134" y="1354"/>
                  </a:cubicBezTo>
                  <a:cubicBezTo>
                    <a:pt x="3159" y="1554"/>
                    <a:pt x="3159" y="1730"/>
                    <a:pt x="3134" y="1905"/>
                  </a:cubicBezTo>
                  <a:cubicBezTo>
                    <a:pt x="3109" y="2030"/>
                    <a:pt x="3059" y="2156"/>
                    <a:pt x="3009" y="2281"/>
                  </a:cubicBezTo>
                  <a:cubicBezTo>
                    <a:pt x="2958" y="2356"/>
                    <a:pt x="2908" y="2456"/>
                    <a:pt x="2833" y="2532"/>
                  </a:cubicBezTo>
                  <a:cubicBezTo>
                    <a:pt x="2758" y="2607"/>
                    <a:pt x="2683" y="2682"/>
                    <a:pt x="2608" y="2757"/>
                  </a:cubicBezTo>
                  <a:cubicBezTo>
                    <a:pt x="2507" y="2807"/>
                    <a:pt x="2407" y="2857"/>
                    <a:pt x="2332" y="2882"/>
                  </a:cubicBezTo>
                  <a:cubicBezTo>
                    <a:pt x="2232" y="2933"/>
                    <a:pt x="2106" y="2933"/>
                    <a:pt x="2006" y="2958"/>
                  </a:cubicBezTo>
                  <a:cubicBezTo>
                    <a:pt x="1881" y="2958"/>
                    <a:pt x="1780" y="2958"/>
                    <a:pt x="1655" y="2933"/>
                  </a:cubicBezTo>
                  <a:cubicBezTo>
                    <a:pt x="1530" y="2907"/>
                    <a:pt x="1405" y="2882"/>
                    <a:pt x="1279" y="2807"/>
                  </a:cubicBezTo>
                  <a:cubicBezTo>
                    <a:pt x="1179" y="2757"/>
                    <a:pt x="1079" y="2682"/>
                    <a:pt x="978" y="2607"/>
                  </a:cubicBezTo>
                  <a:cubicBezTo>
                    <a:pt x="878" y="2506"/>
                    <a:pt x="778" y="2406"/>
                    <a:pt x="703" y="2306"/>
                  </a:cubicBezTo>
                  <a:cubicBezTo>
                    <a:pt x="602" y="2156"/>
                    <a:pt x="552" y="2030"/>
                    <a:pt x="502" y="1880"/>
                  </a:cubicBezTo>
                  <a:cubicBezTo>
                    <a:pt x="427" y="1679"/>
                    <a:pt x="377" y="1479"/>
                    <a:pt x="352" y="1278"/>
                  </a:cubicBezTo>
                  <a:cubicBezTo>
                    <a:pt x="352" y="1203"/>
                    <a:pt x="352" y="1153"/>
                    <a:pt x="352" y="1078"/>
                  </a:cubicBezTo>
                  <a:cubicBezTo>
                    <a:pt x="352" y="1028"/>
                    <a:pt x="327" y="1003"/>
                    <a:pt x="302" y="953"/>
                  </a:cubicBezTo>
                  <a:cubicBezTo>
                    <a:pt x="277" y="928"/>
                    <a:pt x="227" y="902"/>
                    <a:pt x="176" y="902"/>
                  </a:cubicBezTo>
                  <a:cubicBezTo>
                    <a:pt x="101" y="902"/>
                    <a:pt x="1" y="978"/>
                    <a:pt x="1" y="1078"/>
                  </a:cubicBezTo>
                  <a:cubicBezTo>
                    <a:pt x="26" y="1379"/>
                    <a:pt x="51" y="1704"/>
                    <a:pt x="176" y="2005"/>
                  </a:cubicBezTo>
                  <a:cubicBezTo>
                    <a:pt x="252" y="2256"/>
                    <a:pt x="377" y="2481"/>
                    <a:pt x="552" y="2682"/>
                  </a:cubicBezTo>
                  <a:cubicBezTo>
                    <a:pt x="703" y="2857"/>
                    <a:pt x="903" y="3008"/>
                    <a:pt x="1104" y="3108"/>
                  </a:cubicBezTo>
                  <a:cubicBezTo>
                    <a:pt x="1304" y="3208"/>
                    <a:pt x="1530" y="3283"/>
                    <a:pt x="1755" y="3308"/>
                  </a:cubicBezTo>
                  <a:cubicBezTo>
                    <a:pt x="1791" y="3311"/>
                    <a:pt x="1826" y="3312"/>
                    <a:pt x="1861" y="3312"/>
                  </a:cubicBezTo>
                  <a:cubicBezTo>
                    <a:pt x="2251" y="3312"/>
                    <a:pt x="2634" y="3183"/>
                    <a:pt x="2933" y="2907"/>
                  </a:cubicBezTo>
                  <a:cubicBezTo>
                    <a:pt x="3109" y="2757"/>
                    <a:pt x="3234" y="2582"/>
                    <a:pt x="3334" y="2356"/>
                  </a:cubicBezTo>
                  <a:cubicBezTo>
                    <a:pt x="3460" y="2131"/>
                    <a:pt x="3485" y="1855"/>
                    <a:pt x="3510" y="1604"/>
                  </a:cubicBezTo>
                  <a:cubicBezTo>
                    <a:pt x="3510" y="1404"/>
                    <a:pt x="3485" y="1178"/>
                    <a:pt x="3435" y="978"/>
                  </a:cubicBezTo>
                  <a:cubicBezTo>
                    <a:pt x="3384" y="652"/>
                    <a:pt x="3259" y="376"/>
                    <a:pt x="3134" y="100"/>
                  </a:cubicBezTo>
                  <a:cubicBezTo>
                    <a:pt x="3109" y="25"/>
                    <a:pt x="3034" y="0"/>
                    <a:pt x="2983" y="0"/>
                  </a:cubicBezTo>
                  <a:close/>
                </a:path>
              </a:pathLst>
            </a:custGeom>
            <a:solidFill>
              <a:srgbClr val="5F44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5" name="Google Shape;9485;p55"/>
            <p:cNvSpPr/>
            <p:nvPr/>
          </p:nvSpPr>
          <p:spPr>
            <a:xfrm>
              <a:off x="3341000" y="1209925"/>
              <a:ext cx="117825" cy="84600"/>
            </a:xfrm>
            <a:custGeom>
              <a:avLst/>
              <a:gdLst/>
              <a:ahLst/>
              <a:cxnLst/>
              <a:rect l="l" t="t" r="r" b="b"/>
              <a:pathLst>
                <a:path w="4713" h="3384" extrusionOk="0">
                  <a:moveTo>
                    <a:pt x="1554" y="1930"/>
                  </a:moveTo>
                  <a:cubicBezTo>
                    <a:pt x="1655" y="1930"/>
                    <a:pt x="1755" y="1930"/>
                    <a:pt x="1830" y="1955"/>
                  </a:cubicBezTo>
                  <a:cubicBezTo>
                    <a:pt x="1955" y="1980"/>
                    <a:pt x="2081" y="2030"/>
                    <a:pt x="2206" y="2081"/>
                  </a:cubicBezTo>
                  <a:cubicBezTo>
                    <a:pt x="2331" y="2131"/>
                    <a:pt x="2432" y="2206"/>
                    <a:pt x="2507" y="2281"/>
                  </a:cubicBezTo>
                  <a:cubicBezTo>
                    <a:pt x="2607" y="2356"/>
                    <a:pt x="2682" y="2431"/>
                    <a:pt x="2757" y="2532"/>
                  </a:cubicBezTo>
                  <a:lnTo>
                    <a:pt x="2732" y="2507"/>
                  </a:lnTo>
                  <a:lnTo>
                    <a:pt x="2732" y="2507"/>
                  </a:lnTo>
                  <a:cubicBezTo>
                    <a:pt x="2808" y="2607"/>
                    <a:pt x="2858" y="2732"/>
                    <a:pt x="2908" y="2858"/>
                  </a:cubicBezTo>
                  <a:cubicBezTo>
                    <a:pt x="2933" y="2883"/>
                    <a:pt x="2933" y="2933"/>
                    <a:pt x="2933" y="2958"/>
                  </a:cubicBezTo>
                  <a:cubicBezTo>
                    <a:pt x="2833" y="2983"/>
                    <a:pt x="2707" y="3008"/>
                    <a:pt x="2557" y="3033"/>
                  </a:cubicBezTo>
                  <a:lnTo>
                    <a:pt x="2381" y="3033"/>
                  </a:lnTo>
                  <a:cubicBezTo>
                    <a:pt x="2206" y="3033"/>
                    <a:pt x="2031" y="3008"/>
                    <a:pt x="1855" y="2983"/>
                  </a:cubicBezTo>
                  <a:cubicBezTo>
                    <a:pt x="1630" y="2933"/>
                    <a:pt x="1429" y="2883"/>
                    <a:pt x="1229" y="2782"/>
                  </a:cubicBezTo>
                  <a:cubicBezTo>
                    <a:pt x="1078" y="2707"/>
                    <a:pt x="928" y="2632"/>
                    <a:pt x="828" y="2532"/>
                  </a:cubicBezTo>
                  <a:cubicBezTo>
                    <a:pt x="752" y="2457"/>
                    <a:pt x="677" y="2381"/>
                    <a:pt x="627" y="2306"/>
                  </a:cubicBezTo>
                  <a:cubicBezTo>
                    <a:pt x="677" y="2281"/>
                    <a:pt x="727" y="2231"/>
                    <a:pt x="777" y="2181"/>
                  </a:cubicBezTo>
                  <a:cubicBezTo>
                    <a:pt x="878" y="2106"/>
                    <a:pt x="1003" y="2056"/>
                    <a:pt x="1103" y="2005"/>
                  </a:cubicBezTo>
                  <a:cubicBezTo>
                    <a:pt x="1229" y="1980"/>
                    <a:pt x="1329" y="1955"/>
                    <a:pt x="1454" y="1930"/>
                  </a:cubicBezTo>
                  <a:close/>
                  <a:moveTo>
                    <a:pt x="3710" y="0"/>
                  </a:moveTo>
                  <a:cubicBezTo>
                    <a:pt x="3610" y="0"/>
                    <a:pt x="3484" y="0"/>
                    <a:pt x="3359" y="25"/>
                  </a:cubicBezTo>
                  <a:cubicBezTo>
                    <a:pt x="3234" y="76"/>
                    <a:pt x="3108" y="101"/>
                    <a:pt x="3008" y="151"/>
                  </a:cubicBezTo>
                  <a:cubicBezTo>
                    <a:pt x="2908" y="201"/>
                    <a:pt x="2808" y="251"/>
                    <a:pt x="2707" y="301"/>
                  </a:cubicBezTo>
                  <a:cubicBezTo>
                    <a:pt x="2632" y="326"/>
                    <a:pt x="2557" y="376"/>
                    <a:pt x="2482" y="401"/>
                  </a:cubicBezTo>
                  <a:lnTo>
                    <a:pt x="2432" y="401"/>
                  </a:lnTo>
                  <a:cubicBezTo>
                    <a:pt x="2281" y="401"/>
                    <a:pt x="2156" y="376"/>
                    <a:pt x="2056" y="376"/>
                  </a:cubicBezTo>
                  <a:cubicBezTo>
                    <a:pt x="1980" y="351"/>
                    <a:pt x="1905" y="326"/>
                    <a:pt x="1830" y="326"/>
                  </a:cubicBezTo>
                  <a:cubicBezTo>
                    <a:pt x="1605" y="276"/>
                    <a:pt x="1379" y="226"/>
                    <a:pt x="1178" y="226"/>
                  </a:cubicBezTo>
                  <a:lnTo>
                    <a:pt x="1103" y="226"/>
                  </a:lnTo>
                  <a:cubicBezTo>
                    <a:pt x="978" y="226"/>
                    <a:pt x="878" y="226"/>
                    <a:pt x="777" y="276"/>
                  </a:cubicBezTo>
                  <a:cubicBezTo>
                    <a:pt x="627" y="301"/>
                    <a:pt x="502" y="401"/>
                    <a:pt x="402" y="502"/>
                  </a:cubicBezTo>
                  <a:cubicBezTo>
                    <a:pt x="276" y="652"/>
                    <a:pt x="201" y="827"/>
                    <a:pt x="151" y="953"/>
                  </a:cubicBezTo>
                  <a:cubicBezTo>
                    <a:pt x="76" y="1128"/>
                    <a:pt x="51" y="1304"/>
                    <a:pt x="26" y="1529"/>
                  </a:cubicBezTo>
                  <a:cubicBezTo>
                    <a:pt x="1" y="1830"/>
                    <a:pt x="76" y="2156"/>
                    <a:pt x="251" y="2406"/>
                  </a:cubicBezTo>
                  <a:cubicBezTo>
                    <a:pt x="402" y="2657"/>
                    <a:pt x="652" y="2858"/>
                    <a:pt x="928" y="3033"/>
                  </a:cubicBezTo>
                  <a:cubicBezTo>
                    <a:pt x="1204" y="3183"/>
                    <a:pt x="1504" y="3284"/>
                    <a:pt x="1855" y="3334"/>
                  </a:cubicBezTo>
                  <a:cubicBezTo>
                    <a:pt x="2031" y="3384"/>
                    <a:pt x="2181" y="3384"/>
                    <a:pt x="2356" y="3384"/>
                  </a:cubicBezTo>
                  <a:cubicBezTo>
                    <a:pt x="2507" y="3384"/>
                    <a:pt x="2657" y="3384"/>
                    <a:pt x="2833" y="3359"/>
                  </a:cubicBezTo>
                  <a:cubicBezTo>
                    <a:pt x="3083" y="3309"/>
                    <a:pt x="3359" y="3208"/>
                    <a:pt x="3610" y="3058"/>
                  </a:cubicBezTo>
                  <a:cubicBezTo>
                    <a:pt x="3785" y="2933"/>
                    <a:pt x="3960" y="2782"/>
                    <a:pt x="4136" y="2582"/>
                  </a:cubicBezTo>
                  <a:cubicBezTo>
                    <a:pt x="4261" y="2406"/>
                    <a:pt x="4386" y="2231"/>
                    <a:pt x="4487" y="2005"/>
                  </a:cubicBezTo>
                  <a:cubicBezTo>
                    <a:pt x="4587" y="1805"/>
                    <a:pt x="4637" y="1604"/>
                    <a:pt x="4662" y="1379"/>
                  </a:cubicBezTo>
                  <a:cubicBezTo>
                    <a:pt x="4712" y="1178"/>
                    <a:pt x="4687" y="978"/>
                    <a:pt x="4662" y="777"/>
                  </a:cubicBezTo>
                  <a:cubicBezTo>
                    <a:pt x="4637" y="602"/>
                    <a:pt x="4562" y="452"/>
                    <a:pt x="4437" y="326"/>
                  </a:cubicBezTo>
                  <a:cubicBezTo>
                    <a:pt x="4336" y="176"/>
                    <a:pt x="4186" y="76"/>
                    <a:pt x="4011" y="25"/>
                  </a:cubicBezTo>
                  <a:cubicBezTo>
                    <a:pt x="3910" y="0"/>
                    <a:pt x="3810" y="0"/>
                    <a:pt x="3710" y="0"/>
                  </a:cubicBezTo>
                  <a:close/>
                </a:path>
              </a:pathLst>
            </a:custGeom>
            <a:solidFill>
              <a:srgbClr val="5F44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6" name="Google Shape;9486;p55"/>
            <p:cNvSpPr/>
            <p:nvPr/>
          </p:nvSpPr>
          <p:spPr>
            <a:xfrm>
              <a:off x="3361050" y="1041375"/>
              <a:ext cx="80850" cy="150425"/>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F99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7" name="Google Shape;9487;p55"/>
            <p:cNvSpPr/>
            <p:nvPr/>
          </p:nvSpPr>
          <p:spPr>
            <a:xfrm>
              <a:off x="2982600" y="1278225"/>
              <a:ext cx="43875" cy="87275"/>
            </a:xfrm>
            <a:custGeom>
              <a:avLst/>
              <a:gdLst/>
              <a:ahLst/>
              <a:cxnLst/>
              <a:rect l="l" t="t" r="r" b="b"/>
              <a:pathLst>
                <a:path w="1755" h="3491" extrusionOk="0">
                  <a:moveTo>
                    <a:pt x="301" y="0"/>
                  </a:moveTo>
                  <a:cubicBezTo>
                    <a:pt x="251" y="0"/>
                    <a:pt x="201" y="25"/>
                    <a:pt x="176" y="75"/>
                  </a:cubicBezTo>
                  <a:cubicBezTo>
                    <a:pt x="51" y="376"/>
                    <a:pt x="1" y="677"/>
                    <a:pt x="1" y="1003"/>
                  </a:cubicBezTo>
                  <a:cubicBezTo>
                    <a:pt x="1" y="1329"/>
                    <a:pt x="26" y="1679"/>
                    <a:pt x="126" y="2005"/>
                  </a:cubicBezTo>
                  <a:cubicBezTo>
                    <a:pt x="151" y="2156"/>
                    <a:pt x="226" y="2331"/>
                    <a:pt x="301" y="2481"/>
                  </a:cubicBezTo>
                  <a:cubicBezTo>
                    <a:pt x="377" y="2632"/>
                    <a:pt x="477" y="2782"/>
                    <a:pt x="577" y="2908"/>
                  </a:cubicBezTo>
                  <a:cubicBezTo>
                    <a:pt x="803" y="3183"/>
                    <a:pt x="1103" y="3384"/>
                    <a:pt x="1429" y="3484"/>
                  </a:cubicBezTo>
                  <a:cubicBezTo>
                    <a:pt x="1450" y="3488"/>
                    <a:pt x="1471" y="3490"/>
                    <a:pt x="1491" y="3490"/>
                  </a:cubicBezTo>
                  <a:cubicBezTo>
                    <a:pt x="1594" y="3490"/>
                    <a:pt x="1688" y="3438"/>
                    <a:pt x="1730" y="3334"/>
                  </a:cubicBezTo>
                  <a:cubicBezTo>
                    <a:pt x="1755" y="3208"/>
                    <a:pt x="1680" y="3083"/>
                    <a:pt x="1580" y="3033"/>
                  </a:cubicBezTo>
                  <a:cubicBezTo>
                    <a:pt x="1542" y="3014"/>
                    <a:pt x="1504" y="3009"/>
                    <a:pt x="1477" y="2998"/>
                  </a:cubicBezTo>
                  <a:lnTo>
                    <a:pt x="1477" y="2998"/>
                  </a:lnTo>
                  <a:cubicBezTo>
                    <a:pt x="1479" y="3003"/>
                    <a:pt x="1479" y="3008"/>
                    <a:pt x="1479" y="3008"/>
                  </a:cubicBezTo>
                  <a:lnTo>
                    <a:pt x="1454" y="2983"/>
                  </a:lnTo>
                  <a:lnTo>
                    <a:pt x="1454" y="2983"/>
                  </a:lnTo>
                  <a:cubicBezTo>
                    <a:pt x="1460" y="2989"/>
                    <a:pt x="1468" y="2994"/>
                    <a:pt x="1477" y="2998"/>
                  </a:cubicBezTo>
                  <a:lnTo>
                    <a:pt x="1477" y="2998"/>
                  </a:lnTo>
                  <a:cubicBezTo>
                    <a:pt x="1474" y="2991"/>
                    <a:pt x="1468" y="2983"/>
                    <a:pt x="1454" y="2983"/>
                  </a:cubicBezTo>
                  <a:cubicBezTo>
                    <a:pt x="1329" y="2908"/>
                    <a:pt x="1229" y="2857"/>
                    <a:pt x="1128" y="2782"/>
                  </a:cubicBezTo>
                  <a:cubicBezTo>
                    <a:pt x="1003" y="2657"/>
                    <a:pt x="878" y="2532"/>
                    <a:pt x="778" y="2381"/>
                  </a:cubicBezTo>
                  <a:cubicBezTo>
                    <a:pt x="652" y="2181"/>
                    <a:pt x="552" y="1980"/>
                    <a:pt x="477" y="1755"/>
                  </a:cubicBezTo>
                  <a:cubicBezTo>
                    <a:pt x="402" y="1529"/>
                    <a:pt x="351" y="1304"/>
                    <a:pt x="326" y="1078"/>
                  </a:cubicBezTo>
                  <a:cubicBezTo>
                    <a:pt x="301" y="902"/>
                    <a:pt x="301" y="702"/>
                    <a:pt x="351" y="501"/>
                  </a:cubicBezTo>
                  <a:cubicBezTo>
                    <a:pt x="377" y="376"/>
                    <a:pt x="402" y="276"/>
                    <a:pt x="452" y="176"/>
                  </a:cubicBezTo>
                  <a:cubicBezTo>
                    <a:pt x="477" y="100"/>
                    <a:pt x="427" y="25"/>
                    <a:pt x="351" y="0"/>
                  </a:cubicBezTo>
                  <a:close/>
                </a:path>
              </a:pathLst>
            </a:custGeom>
            <a:solidFill>
              <a:srgbClr val="F99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8" name="Google Shape;9488;p55"/>
            <p:cNvSpPr/>
            <p:nvPr/>
          </p:nvSpPr>
          <p:spPr>
            <a:xfrm>
              <a:off x="2933725" y="1276350"/>
              <a:ext cx="56250" cy="25125"/>
            </a:xfrm>
            <a:custGeom>
              <a:avLst/>
              <a:gdLst/>
              <a:ahLst/>
              <a:cxnLst/>
              <a:rect l="l" t="t" r="r" b="b"/>
              <a:pathLst>
                <a:path w="2250" h="1005" extrusionOk="0">
                  <a:moveTo>
                    <a:pt x="1429" y="0"/>
                  </a:moveTo>
                  <a:cubicBezTo>
                    <a:pt x="1304" y="0"/>
                    <a:pt x="1179" y="25"/>
                    <a:pt x="1078" y="50"/>
                  </a:cubicBezTo>
                  <a:cubicBezTo>
                    <a:pt x="978" y="75"/>
                    <a:pt x="878" y="100"/>
                    <a:pt x="778" y="150"/>
                  </a:cubicBezTo>
                  <a:cubicBezTo>
                    <a:pt x="677" y="201"/>
                    <a:pt x="577" y="276"/>
                    <a:pt x="477" y="351"/>
                  </a:cubicBezTo>
                  <a:cubicBezTo>
                    <a:pt x="327" y="476"/>
                    <a:pt x="176" y="627"/>
                    <a:pt x="51" y="802"/>
                  </a:cubicBezTo>
                  <a:cubicBezTo>
                    <a:pt x="1" y="852"/>
                    <a:pt x="26" y="952"/>
                    <a:pt x="76" y="977"/>
                  </a:cubicBezTo>
                  <a:cubicBezTo>
                    <a:pt x="105" y="997"/>
                    <a:pt x="133" y="1005"/>
                    <a:pt x="159" y="1005"/>
                  </a:cubicBezTo>
                  <a:cubicBezTo>
                    <a:pt x="201" y="1005"/>
                    <a:pt x="236" y="983"/>
                    <a:pt x="251" y="952"/>
                  </a:cubicBezTo>
                  <a:cubicBezTo>
                    <a:pt x="276" y="902"/>
                    <a:pt x="301" y="877"/>
                    <a:pt x="352" y="827"/>
                  </a:cubicBezTo>
                  <a:cubicBezTo>
                    <a:pt x="402" y="777"/>
                    <a:pt x="452" y="727"/>
                    <a:pt x="527" y="677"/>
                  </a:cubicBezTo>
                  <a:cubicBezTo>
                    <a:pt x="602" y="602"/>
                    <a:pt x="702" y="576"/>
                    <a:pt x="778" y="526"/>
                  </a:cubicBezTo>
                  <a:cubicBezTo>
                    <a:pt x="903" y="501"/>
                    <a:pt x="1003" y="476"/>
                    <a:pt x="1129" y="451"/>
                  </a:cubicBezTo>
                  <a:cubicBezTo>
                    <a:pt x="1204" y="451"/>
                    <a:pt x="1279" y="451"/>
                    <a:pt x="1354" y="476"/>
                  </a:cubicBezTo>
                  <a:cubicBezTo>
                    <a:pt x="1429" y="501"/>
                    <a:pt x="1504" y="526"/>
                    <a:pt x="1580" y="551"/>
                  </a:cubicBezTo>
                  <a:cubicBezTo>
                    <a:pt x="1705" y="602"/>
                    <a:pt x="1830" y="702"/>
                    <a:pt x="1956" y="752"/>
                  </a:cubicBezTo>
                  <a:cubicBezTo>
                    <a:pt x="1976" y="759"/>
                    <a:pt x="1996" y="762"/>
                    <a:pt x="2016" y="762"/>
                  </a:cubicBezTo>
                  <a:cubicBezTo>
                    <a:pt x="2143" y="762"/>
                    <a:pt x="2250" y="632"/>
                    <a:pt x="2206" y="501"/>
                  </a:cubicBezTo>
                  <a:cubicBezTo>
                    <a:pt x="2206" y="451"/>
                    <a:pt x="2181" y="401"/>
                    <a:pt x="2181" y="376"/>
                  </a:cubicBezTo>
                  <a:cubicBezTo>
                    <a:pt x="2156" y="326"/>
                    <a:pt x="2131" y="301"/>
                    <a:pt x="2106" y="276"/>
                  </a:cubicBezTo>
                  <a:cubicBezTo>
                    <a:pt x="2081" y="251"/>
                    <a:pt x="2081" y="251"/>
                    <a:pt x="2056" y="226"/>
                  </a:cubicBezTo>
                  <a:cubicBezTo>
                    <a:pt x="1956" y="150"/>
                    <a:pt x="1855" y="75"/>
                    <a:pt x="1755" y="50"/>
                  </a:cubicBezTo>
                  <a:cubicBezTo>
                    <a:pt x="1705" y="25"/>
                    <a:pt x="1655" y="25"/>
                    <a:pt x="1605" y="0"/>
                  </a:cubicBezTo>
                  <a:close/>
                </a:path>
              </a:pathLst>
            </a:custGeom>
            <a:solidFill>
              <a:srgbClr val="F99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9" name="Google Shape;9489;p55"/>
            <p:cNvSpPr/>
            <p:nvPr/>
          </p:nvSpPr>
          <p:spPr>
            <a:xfrm>
              <a:off x="3344125" y="1246275"/>
              <a:ext cx="22600" cy="19875"/>
            </a:xfrm>
            <a:custGeom>
              <a:avLst/>
              <a:gdLst/>
              <a:ahLst/>
              <a:cxnLst/>
              <a:rect l="l" t="t" r="r" b="b"/>
              <a:pathLst>
                <a:path w="904" h="795" extrusionOk="0">
                  <a:moveTo>
                    <a:pt x="627" y="0"/>
                  </a:moveTo>
                  <a:cubicBezTo>
                    <a:pt x="577" y="0"/>
                    <a:pt x="502" y="25"/>
                    <a:pt x="477" y="50"/>
                  </a:cubicBezTo>
                  <a:cubicBezTo>
                    <a:pt x="377" y="150"/>
                    <a:pt x="251" y="251"/>
                    <a:pt x="126" y="326"/>
                  </a:cubicBezTo>
                  <a:cubicBezTo>
                    <a:pt x="26" y="401"/>
                    <a:pt x="1" y="576"/>
                    <a:pt x="76" y="677"/>
                  </a:cubicBezTo>
                  <a:cubicBezTo>
                    <a:pt x="123" y="755"/>
                    <a:pt x="209" y="794"/>
                    <a:pt x="292" y="794"/>
                  </a:cubicBezTo>
                  <a:cubicBezTo>
                    <a:pt x="341" y="794"/>
                    <a:pt x="389" y="780"/>
                    <a:pt x="427" y="752"/>
                  </a:cubicBezTo>
                  <a:cubicBezTo>
                    <a:pt x="552" y="677"/>
                    <a:pt x="678" y="576"/>
                    <a:pt x="778" y="476"/>
                  </a:cubicBezTo>
                  <a:cubicBezTo>
                    <a:pt x="828" y="426"/>
                    <a:pt x="878" y="376"/>
                    <a:pt x="878" y="326"/>
                  </a:cubicBezTo>
                  <a:cubicBezTo>
                    <a:pt x="903" y="251"/>
                    <a:pt x="878" y="175"/>
                    <a:pt x="828" y="125"/>
                  </a:cubicBezTo>
                  <a:cubicBezTo>
                    <a:pt x="803" y="75"/>
                    <a:pt x="728" y="25"/>
                    <a:pt x="678" y="25"/>
                  </a:cubicBezTo>
                  <a:cubicBezTo>
                    <a:pt x="652" y="25"/>
                    <a:pt x="627" y="0"/>
                    <a:pt x="627" y="0"/>
                  </a:cubicBezTo>
                  <a:close/>
                </a:path>
              </a:pathLst>
            </a:custGeom>
            <a:solidFill>
              <a:srgbClr val="5F44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0" name="Google Shape;9490;p55"/>
            <p:cNvSpPr/>
            <p:nvPr/>
          </p:nvSpPr>
          <p:spPr>
            <a:xfrm>
              <a:off x="2911175" y="689250"/>
              <a:ext cx="681100" cy="564550"/>
            </a:xfrm>
            <a:custGeom>
              <a:avLst/>
              <a:gdLst/>
              <a:ahLst/>
              <a:cxnLst/>
              <a:rect l="l" t="t" r="r" b="b"/>
              <a:pathLst>
                <a:path w="27244" h="22582" extrusionOk="0">
                  <a:moveTo>
                    <a:pt x="15690" y="0"/>
                  </a:moveTo>
                  <a:cubicBezTo>
                    <a:pt x="15414" y="0"/>
                    <a:pt x="15138" y="25"/>
                    <a:pt x="14913" y="100"/>
                  </a:cubicBezTo>
                  <a:cubicBezTo>
                    <a:pt x="14762" y="126"/>
                    <a:pt x="14637" y="176"/>
                    <a:pt x="14487" y="251"/>
                  </a:cubicBezTo>
                  <a:cubicBezTo>
                    <a:pt x="14336" y="351"/>
                    <a:pt x="14186" y="451"/>
                    <a:pt x="14086" y="602"/>
                  </a:cubicBezTo>
                  <a:cubicBezTo>
                    <a:pt x="13910" y="476"/>
                    <a:pt x="13735" y="376"/>
                    <a:pt x="13509" y="301"/>
                  </a:cubicBezTo>
                  <a:cubicBezTo>
                    <a:pt x="13209" y="176"/>
                    <a:pt x="12883" y="126"/>
                    <a:pt x="12457" y="100"/>
                  </a:cubicBezTo>
                  <a:lnTo>
                    <a:pt x="12281" y="100"/>
                  </a:lnTo>
                  <a:cubicBezTo>
                    <a:pt x="12031" y="100"/>
                    <a:pt x="11780" y="126"/>
                    <a:pt x="11479" y="151"/>
                  </a:cubicBezTo>
                  <a:cubicBezTo>
                    <a:pt x="11203" y="176"/>
                    <a:pt x="10903" y="226"/>
                    <a:pt x="10627" y="301"/>
                  </a:cubicBezTo>
                  <a:cubicBezTo>
                    <a:pt x="10051" y="426"/>
                    <a:pt x="9499" y="627"/>
                    <a:pt x="8923" y="902"/>
                  </a:cubicBezTo>
                  <a:cubicBezTo>
                    <a:pt x="7870" y="1379"/>
                    <a:pt x="6818" y="2105"/>
                    <a:pt x="5790" y="3033"/>
                  </a:cubicBezTo>
                  <a:cubicBezTo>
                    <a:pt x="4838" y="3910"/>
                    <a:pt x="3935" y="4963"/>
                    <a:pt x="3158" y="6141"/>
                  </a:cubicBezTo>
                  <a:cubicBezTo>
                    <a:pt x="2381" y="7268"/>
                    <a:pt x="1730" y="8522"/>
                    <a:pt x="1203" y="9825"/>
                  </a:cubicBezTo>
                  <a:cubicBezTo>
                    <a:pt x="702" y="11128"/>
                    <a:pt x="351" y="12431"/>
                    <a:pt x="176" y="13710"/>
                  </a:cubicBezTo>
                  <a:cubicBezTo>
                    <a:pt x="0" y="15038"/>
                    <a:pt x="51" y="16291"/>
                    <a:pt x="276" y="17419"/>
                  </a:cubicBezTo>
                  <a:cubicBezTo>
                    <a:pt x="401" y="18020"/>
                    <a:pt x="577" y="18572"/>
                    <a:pt x="828" y="19098"/>
                  </a:cubicBezTo>
                  <a:cubicBezTo>
                    <a:pt x="1053" y="19649"/>
                    <a:pt x="1379" y="20151"/>
                    <a:pt x="1730" y="20602"/>
                  </a:cubicBezTo>
                  <a:cubicBezTo>
                    <a:pt x="2206" y="21203"/>
                    <a:pt x="2732" y="21680"/>
                    <a:pt x="3309" y="22030"/>
                  </a:cubicBezTo>
                  <a:cubicBezTo>
                    <a:pt x="3885" y="22356"/>
                    <a:pt x="4462" y="22557"/>
                    <a:pt x="5013" y="22582"/>
                  </a:cubicBezTo>
                  <a:lnTo>
                    <a:pt x="5163" y="22582"/>
                  </a:lnTo>
                  <a:cubicBezTo>
                    <a:pt x="5389" y="22582"/>
                    <a:pt x="5589" y="22557"/>
                    <a:pt x="5815" y="22507"/>
                  </a:cubicBezTo>
                  <a:cubicBezTo>
                    <a:pt x="6066" y="22431"/>
                    <a:pt x="6316" y="22306"/>
                    <a:pt x="6542" y="22156"/>
                  </a:cubicBezTo>
                  <a:cubicBezTo>
                    <a:pt x="6742" y="21980"/>
                    <a:pt x="6943" y="21780"/>
                    <a:pt x="7118" y="21504"/>
                  </a:cubicBezTo>
                  <a:cubicBezTo>
                    <a:pt x="7294" y="21253"/>
                    <a:pt x="7444" y="20953"/>
                    <a:pt x="7569" y="20577"/>
                  </a:cubicBezTo>
                  <a:cubicBezTo>
                    <a:pt x="7645" y="20351"/>
                    <a:pt x="7695" y="20076"/>
                    <a:pt x="7745" y="19775"/>
                  </a:cubicBezTo>
                  <a:cubicBezTo>
                    <a:pt x="7795" y="19474"/>
                    <a:pt x="7795" y="19148"/>
                    <a:pt x="7770" y="18722"/>
                  </a:cubicBezTo>
                  <a:cubicBezTo>
                    <a:pt x="7745" y="18471"/>
                    <a:pt x="7695" y="18196"/>
                    <a:pt x="7670" y="17945"/>
                  </a:cubicBezTo>
                  <a:lnTo>
                    <a:pt x="7620" y="17745"/>
                  </a:lnTo>
                  <a:cubicBezTo>
                    <a:pt x="7569" y="17469"/>
                    <a:pt x="7519" y="17093"/>
                    <a:pt x="7519" y="16717"/>
                  </a:cubicBezTo>
                  <a:cubicBezTo>
                    <a:pt x="7494" y="16441"/>
                    <a:pt x="7519" y="16166"/>
                    <a:pt x="7594" y="15890"/>
                  </a:cubicBezTo>
                  <a:cubicBezTo>
                    <a:pt x="7670" y="15539"/>
                    <a:pt x="7795" y="15213"/>
                    <a:pt x="7995" y="14888"/>
                  </a:cubicBezTo>
                  <a:cubicBezTo>
                    <a:pt x="8196" y="14512"/>
                    <a:pt x="8472" y="14161"/>
                    <a:pt x="8797" y="13810"/>
                  </a:cubicBezTo>
                  <a:cubicBezTo>
                    <a:pt x="9424" y="13183"/>
                    <a:pt x="10151" y="12707"/>
                    <a:pt x="10777" y="12281"/>
                  </a:cubicBezTo>
                  <a:lnTo>
                    <a:pt x="10928" y="12181"/>
                  </a:lnTo>
                  <a:cubicBezTo>
                    <a:pt x="11203" y="12005"/>
                    <a:pt x="11529" y="11780"/>
                    <a:pt x="11855" y="11554"/>
                  </a:cubicBezTo>
                  <a:cubicBezTo>
                    <a:pt x="12181" y="11329"/>
                    <a:pt x="12507" y="11053"/>
                    <a:pt x="12808" y="10777"/>
                  </a:cubicBezTo>
                  <a:cubicBezTo>
                    <a:pt x="13409" y="10276"/>
                    <a:pt x="13935" y="9700"/>
                    <a:pt x="14361" y="9123"/>
                  </a:cubicBezTo>
                  <a:cubicBezTo>
                    <a:pt x="14787" y="8522"/>
                    <a:pt x="15113" y="7895"/>
                    <a:pt x="15339" y="7243"/>
                  </a:cubicBezTo>
                  <a:cubicBezTo>
                    <a:pt x="15589" y="6517"/>
                    <a:pt x="15715" y="5740"/>
                    <a:pt x="15690" y="4913"/>
                  </a:cubicBezTo>
                  <a:cubicBezTo>
                    <a:pt x="15690" y="4386"/>
                    <a:pt x="15640" y="3835"/>
                    <a:pt x="15514" y="3258"/>
                  </a:cubicBezTo>
                  <a:lnTo>
                    <a:pt x="15514" y="3258"/>
                  </a:lnTo>
                  <a:cubicBezTo>
                    <a:pt x="15665" y="3384"/>
                    <a:pt x="15815" y="3534"/>
                    <a:pt x="15965" y="3735"/>
                  </a:cubicBezTo>
                  <a:cubicBezTo>
                    <a:pt x="16116" y="3935"/>
                    <a:pt x="16241" y="4111"/>
                    <a:pt x="16391" y="4361"/>
                  </a:cubicBezTo>
                  <a:lnTo>
                    <a:pt x="16442" y="4436"/>
                  </a:lnTo>
                  <a:cubicBezTo>
                    <a:pt x="16492" y="4512"/>
                    <a:pt x="16542" y="4587"/>
                    <a:pt x="16567" y="4662"/>
                  </a:cubicBezTo>
                  <a:cubicBezTo>
                    <a:pt x="16642" y="4762"/>
                    <a:pt x="16742" y="4887"/>
                    <a:pt x="16818" y="4988"/>
                  </a:cubicBezTo>
                  <a:cubicBezTo>
                    <a:pt x="17194" y="5539"/>
                    <a:pt x="17670" y="6191"/>
                    <a:pt x="18246" y="6767"/>
                  </a:cubicBezTo>
                  <a:cubicBezTo>
                    <a:pt x="18747" y="7268"/>
                    <a:pt x="19299" y="7644"/>
                    <a:pt x="19875" y="7895"/>
                  </a:cubicBezTo>
                  <a:cubicBezTo>
                    <a:pt x="20151" y="8020"/>
                    <a:pt x="20452" y="8121"/>
                    <a:pt x="20777" y="8196"/>
                  </a:cubicBezTo>
                  <a:cubicBezTo>
                    <a:pt x="21053" y="8246"/>
                    <a:pt x="21329" y="8296"/>
                    <a:pt x="21605" y="8321"/>
                  </a:cubicBezTo>
                  <a:lnTo>
                    <a:pt x="21805" y="8346"/>
                  </a:lnTo>
                  <a:lnTo>
                    <a:pt x="21780" y="8346"/>
                  </a:lnTo>
                  <a:cubicBezTo>
                    <a:pt x="22331" y="8421"/>
                    <a:pt x="22833" y="8547"/>
                    <a:pt x="23259" y="8697"/>
                  </a:cubicBezTo>
                  <a:cubicBezTo>
                    <a:pt x="23610" y="8872"/>
                    <a:pt x="23960" y="9048"/>
                    <a:pt x="24286" y="9299"/>
                  </a:cubicBezTo>
                  <a:cubicBezTo>
                    <a:pt x="24587" y="9524"/>
                    <a:pt x="24863" y="9775"/>
                    <a:pt x="25163" y="10075"/>
                  </a:cubicBezTo>
                  <a:cubicBezTo>
                    <a:pt x="25314" y="10226"/>
                    <a:pt x="25439" y="10376"/>
                    <a:pt x="25590" y="10527"/>
                  </a:cubicBezTo>
                  <a:cubicBezTo>
                    <a:pt x="25615" y="10577"/>
                    <a:pt x="25665" y="10627"/>
                    <a:pt x="25690" y="10677"/>
                  </a:cubicBezTo>
                  <a:cubicBezTo>
                    <a:pt x="25765" y="10752"/>
                    <a:pt x="25815" y="10802"/>
                    <a:pt x="25865" y="10877"/>
                  </a:cubicBezTo>
                  <a:cubicBezTo>
                    <a:pt x="25991" y="11028"/>
                    <a:pt x="26116" y="11128"/>
                    <a:pt x="26241" y="11203"/>
                  </a:cubicBezTo>
                  <a:cubicBezTo>
                    <a:pt x="26316" y="11253"/>
                    <a:pt x="26366" y="11304"/>
                    <a:pt x="26442" y="11329"/>
                  </a:cubicBezTo>
                  <a:cubicBezTo>
                    <a:pt x="26517" y="11354"/>
                    <a:pt x="26592" y="11379"/>
                    <a:pt x="26667" y="11379"/>
                  </a:cubicBezTo>
                  <a:lnTo>
                    <a:pt x="26692" y="11379"/>
                  </a:lnTo>
                  <a:cubicBezTo>
                    <a:pt x="26767" y="11379"/>
                    <a:pt x="26818" y="11354"/>
                    <a:pt x="26893" y="11329"/>
                  </a:cubicBezTo>
                  <a:cubicBezTo>
                    <a:pt x="26943" y="11304"/>
                    <a:pt x="26993" y="11278"/>
                    <a:pt x="27043" y="11228"/>
                  </a:cubicBezTo>
                  <a:cubicBezTo>
                    <a:pt x="27143" y="11153"/>
                    <a:pt x="27168" y="11028"/>
                    <a:pt x="27194" y="10953"/>
                  </a:cubicBezTo>
                  <a:cubicBezTo>
                    <a:pt x="27219" y="10877"/>
                    <a:pt x="27244" y="10777"/>
                    <a:pt x="27219" y="10652"/>
                  </a:cubicBezTo>
                  <a:cubicBezTo>
                    <a:pt x="27219" y="10527"/>
                    <a:pt x="27194" y="10401"/>
                    <a:pt x="27143" y="10251"/>
                  </a:cubicBezTo>
                  <a:cubicBezTo>
                    <a:pt x="27068" y="9950"/>
                    <a:pt x="26943" y="9674"/>
                    <a:pt x="26818" y="9399"/>
                  </a:cubicBezTo>
                  <a:cubicBezTo>
                    <a:pt x="26642" y="9023"/>
                    <a:pt x="26417" y="8647"/>
                    <a:pt x="26216" y="8296"/>
                  </a:cubicBezTo>
                  <a:lnTo>
                    <a:pt x="26041" y="7995"/>
                  </a:lnTo>
                  <a:cubicBezTo>
                    <a:pt x="25991" y="7920"/>
                    <a:pt x="25940" y="7845"/>
                    <a:pt x="25915" y="7745"/>
                  </a:cubicBezTo>
                  <a:lnTo>
                    <a:pt x="25865" y="7669"/>
                  </a:lnTo>
                  <a:cubicBezTo>
                    <a:pt x="25765" y="7469"/>
                    <a:pt x="25640" y="7268"/>
                    <a:pt x="25539" y="7068"/>
                  </a:cubicBezTo>
                  <a:cubicBezTo>
                    <a:pt x="25314" y="6692"/>
                    <a:pt x="25088" y="6316"/>
                    <a:pt x="24863" y="5940"/>
                  </a:cubicBezTo>
                  <a:cubicBezTo>
                    <a:pt x="24361" y="5163"/>
                    <a:pt x="23835" y="4461"/>
                    <a:pt x="23284" y="3835"/>
                  </a:cubicBezTo>
                  <a:cubicBezTo>
                    <a:pt x="22707" y="3158"/>
                    <a:pt x="22056" y="2582"/>
                    <a:pt x="21379" y="2055"/>
                  </a:cubicBezTo>
                  <a:cubicBezTo>
                    <a:pt x="20677" y="1554"/>
                    <a:pt x="19900" y="1128"/>
                    <a:pt x="19073" y="802"/>
                  </a:cubicBezTo>
                  <a:cubicBezTo>
                    <a:pt x="18798" y="702"/>
                    <a:pt x="18522" y="602"/>
                    <a:pt x="18171" y="476"/>
                  </a:cubicBezTo>
                  <a:cubicBezTo>
                    <a:pt x="17770" y="351"/>
                    <a:pt x="17419" y="251"/>
                    <a:pt x="17068" y="176"/>
                  </a:cubicBezTo>
                  <a:cubicBezTo>
                    <a:pt x="16667" y="75"/>
                    <a:pt x="16316" y="25"/>
                    <a:pt x="15965"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1" name="Google Shape;9491;p55"/>
            <p:cNvSpPr/>
            <p:nvPr/>
          </p:nvSpPr>
          <p:spPr>
            <a:xfrm>
              <a:off x="4362300" y="1887875"/>
              <a:ext cx="110300" cy="97150"/>
            </a:xfrm>
            <a:custGeom>
              <a:avLst/>
              <a:gdLst/>
              <a:ahLst/>
              <a:cxnLst/>
              <a:rect l="l" t="t" r="r" b="b"/>
              <a:pathLst>
                <a:path w="4412" h="3886" extrusionOk="0">
                  <a:moveTo>
                    <a:pt x="2457" y="0"/>
                  </a:moveTo>
                  <a:cubicBezTo>
                    <a:pt x="2181" y="50"/>
                    <a:pt x="1906" y="201"/>
                    <a:pt x="1680" y="326"/>
                  </a:cubicBezTo>
                  <a:cubicBezTo>
                    <a:pt x="1429" y="477"/>
                    <a:pt x="1179" y="652"/>
                    <a:pt x="928" y="878"/>
                  </a:cubicBezTo>
                  <a:cubicBezTo>
                    <a:pt x="678" y="1103"/>
                    <a:pt x="477" y="1329"/>
                    <a:pt x="327" y="1579"/>
                  </a:cubicBezTo>
                  <a:cubicBezTo>
                    <a:pt x="251" y="1680"/>
                    <a:pt x="176" y="1805"/>
                    <a:pt x="126" y="1930"/>
                  </a:cubicBezTo>
                  <a:cubicBezTo>
                    <a:pt x="101" y="2005"/>
                    <a:pt x="76" y="2055"/>
                    <a:pt x="51" y="2131"/>
                  </a:cubicBezTo>
                  <a:cubicBezTo>
                    <a:pt x="51" y="2181"/>
                    <a:pt x="26" y="2256"/>
                    <a:pt x="26" y="2306"/>
                  </a:cubicBezTo>
                  <a:cubicBezTo>
                    <a:pt x="1" y="2582"/>
                    <a:pt x="76" y="2857"/>
                    <a:pt x="226" y="3083"/>
                  </a:cubicBezTo>
                  <a:cubicBezTo>
                    <a:pt x="452" y="3359"/>
                    <a:pt x="803" y="3534"/>
                    <a:pt x="1053" y="3634"/>
                  </a:cubicBezTo>
                  <a:cubicBezTo>
                    <a:pt x="1379" y="3785"/>
                    <a:pt x="1755" y="3860"/>
                    <a:pt x="2181" y="3885"/>
                  </a:cubicBezTo>
                  <a:lnTo>
                    <a:pt x="2332" y="3885"/>
                  </a:lnTo>
                  <a:cubicBezTo>
                    <a:pt x="2683" y="3885"/>
                    <a:pt x="3008" y="3835"/>
                    <a:pt x="3334" y="3735"/>
                  </a:cubicBezTo>
                  <a:cubicBezTo>
                    <a:pt x="3710" y="3609"/>
                    <a:pt x="4061" y="3434"/>
                    <a:pt x="4362" y="3158"/>
                  </a:cubicBezTo>
                  <a:cubicBezTo>
                    <a:pt x="4412" y="3133"/>
                    <a:pt x="4412" y="3083"/>
                    <a:pt x="4412" y="3033"/>
                  </a:cubicBezTo>
                  <a:cubicBezTo>
                    <a:pt x="4412" y="2983"/>
                    <a:pt x="4412" y="2933"/>
                    <a:pt x="4362" y="2908"/>
                  </a:cubicBezTo>
                  <a:cubicBezTo>
                    <a:pt x="4337" y="2883"/>
                    <a:pt x="4287" y="2857"/>
                    <a:pt x="4262" y="2857"/>
                  </a:cubicBezTo>
                  <a:cubicBezTo>
                    <a:pt x="4211" y="2857"/>
                    <a:pt x="4161" y="2883"/>
                    <a:pt x="4136" y="2908"/>
                  </a:cubicBezTo>
                  <a:cubicBezTo>
                    <a:pt x="4161" y="2807"/>
                    <a:pt x="4186" y="2682"/>
                    <a:pt x="4186" y="2557"/>
                  </a:cubicBezTo>
                  <a:cubicBezTo>
                    <a:pt x="4211" y="2356"/>
                    <a:pt x="4186" y="2131"/>
                    <a:pt x="4161" y="1880"/>
                  </a:cubicBezTo>
                  <a:cubicBezTo>
                    <a:pt x="4136" y="1629"/>
                    <a:pt x="4061" y="1379"/>
                    <a:pt x="3986" y="1178"/>
                  </a:cubicBezTo>
                  <a:cubicBezTo>
                    <a:pt x="3861" y="802"/>
                    <a:pt x="3610" y="326"/>
                    <a:pt x="3159" y="126"/>
                  </a:cubicBezTo>
                  <a:cubicBezTo>
                    <a:pt x="3008" y="50"/>
                    <a:pt x="2833" y="0"/>
                    <a:pt x="2658"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2" name="Google Shape;9492;p55"/>
            <p:cNvSpPr/>
            <p:nvPr/>
          </p:nvSpPr>
          <p:spPr>
            <a:xfrm>
              <a:off x="3441250" y="1609675"/>
              <a:ext cx="966825" cy="853400"/>
            </a:xfrm>
            <a:custGeom>
              <a:avLst/>
              <a:gdLst/>
              <a:ahLst/>
              <a:cxnLst/>
              <a:rect l="l" t="t" r="r" b="b"/>
              <a:pathLst>
                <a:path w="38673" h="34136" extrusionOk="0">
                  <a:moveTo>
                    <a:pt x="3234" y="0"/>
                  </a:moveTo>
                  <a:cubicBezTo>
                    <a:pt x="3184" y="0"/>
                    <a:pt x="3133" y="26"/>
                    <a:pt x="3108" y="51"/>
                  </a:cubicBezTo>
                  <a:cubicBezTo>
                    <a:pt x="3058" y="101"/>
                    <a:pt x="3058" y="126"/>
                    <a:pt x="3058" y="176"/>
                  </a:cubicBezTo>
                  <a:cubicBezTo>
                    <a:pt x="3108" y="1429"/>
                    <a:pt x="3108" y="2682"/>
                    <a:pt x="3033" y="3910"/>
                  </a:cubicBezTo>
                  <a:cubicBezTo>
                    <a:pt x="2983" y="5088"/>
                    <a:pt x="2883" y="6316"/>
                    <a:pt x="2707" y="7569"/>
                  </a:cubicBezTo>
                  <a:cubicBezTo>
                    <a:pt x="2582" y="8572"/>
                    <a:pt x="2407" y="9625"/>
                    <a:pt x="2181" y="10677"/>
                  </a:cubicBezTo>
                  <a:cubicBezTo>
                    <a:pt x="2081" y="11204"/>
                    <a:pt x="1955" y="11755"/>
                    <a:pt x="1855" y="12281"/>
                  </a:cubicBezTo>
                  <a:cubicBezTo>
                    <a:pt x="1755" y="12632"/>
                    <a:pt x="1680" y="12983"/>
                    <a:pt x="1605" y="13334"/>
                  </a:cubicBezTo>
                  <a:lnTo>
                    <a:pt x="1454" y="13910"/>
                  </a:lnTo>
                  <a:cubicBezTo>
                    <a:pt x="928" y="16141"/>
                    <a:pt x="552" y="18346"/>
                    <a:pt x="301" y="20452"/>
                  </a:cubicBezTo>
                  <a:cubicBezTo>
                    <a:pt x="201" y="21479"/>
                    <a:pt x="101" y="22557"/>
                    <a:pt x="76" y="23685"/>
                  </a:cubicBezTo>
                  <a:cubicBezTo>
                    <a:pt x="26" y="24487"/>
                    <a:pt x="1" y="25339"/>
                    <a:pt x="26" y="26216"/>
                  </a:cubicBezTo>
                  <a:cubicBezTo>
                    <a:pt x="76" y="27194"/>
                    <a:pt x="176" y="28046"/>
                    <a:pt x="326" y="28823"/>
                  </a:cubicBezTo>
                  <a:cubicBezTo>
                    <a:pt x="527" y="29725"/>
                    <a:pt x="853" y="30502"/>
                    <a:pt x="1279" y="31154"/>
                  </a:cubicBezTo>
                  <a:cubicBezTo>
                    <a:pt x="1880" y="32106"/>
                    <a:pt x="2833" y="32883"/>
                    <a:pt x="4036" y="33434"/>
                  </a:cubicBezTo>
                  <a:cubicBezTo>
                    <a:pt x="4612" y="33710"/>
                    <a:pt x="5214" y="33885"/>
                    <a:pt x="5815" y="34011"/>
                  </a:cubicBezTo>
                  <a:cubicBezTo>
                    <a:pt x="6241" y="34086"/>
                    <a:pt x="6667" y="34136"/>
                    <a:pt x="7068" y="34136"/>
                  </a:cubicBezTo>
                  <a:cubicBezTo>
                    <a:pt x="7244" y="34136"/>
                    <a:pt x="7444" y="34136"/>
                    <a:pt x="7620" y="34111"/>
                  </a:cubicBezTo>
                  <a:cubicBezTo>
                    <a:pt x="7670" y="34111"/>
                    <a:pt x="7695" y="34086"/>
                    <a:pt x="7745" y="34061"/>
                  </a:cubicBezTo>
                  <a:cubicBezTo>
                    <a:pt x="7745" y="34061"/>
                    <a:pt x="7745" y="34036"/>
                    <a:pt x="7770" y="34036"/>
                  </a:cubicBezTo>
                  <a:cubicBezTo>
                    <a:pt x="7845" y="34011"/>
                    <a:pt x="7895" y="33961"/>
                    <a:pt x="7920" y="33910"/>
                  </a:cubicBezTo>
                  <a:cubicBezTo>
                    <a:pt x="7996" y="33509"/>
                    <a:pt x="8071" y="33108"/>
                    <a:pt x="8096" y="32707"/>
                  </a:cubicBezTo>
                  <a:cubicBezTo>
                    <a:pt x="8121" y="32306"/>
                    <a:pt x="8121" y="31905"/>
                    <a:pt x="8071" y="31454"/>
                  </a:cubicBezTo>
                  <a:cubicBezTo>
                    <a:pt x="8021" y="30752"/>
                    <a:pt x="7845" y="30026"/>
                    <a:pt x="7595" y="29148"/>
                  </a:cubicBezTo>
                  <a:cubicBezTo>
                    <a:pt x="7469" y="28747"/>
                    <a:pt x="7319" y="28346"/>
                    <a:pt x="7194" y="28021"/>
                  </a:cubicBezTo>
                  <a:cubicBezTo>
                    <a:pt x="7143" y="27870"/>
                    <a:pt x="7068" y="27695"/>
                    <a:pt x="7018" y="27544"/>
                  </a:cubicBezTo>
                  <a:cubicBezTo>
                    <a:pt x="6918" y="27294"/>
                    <a:pt x="6843" y="27043"/>
                    <a:pt x="6742" y="26793"/>
                  </a:cubicBezTo>
                  <a:cubicBezTo>
                    <a:pt x="6492" y="26041"/>
                    <a:pt x="6291" y="25239"/>
                    <a:pt x="6191" y="24462"/>
                  </a:cubicBezTo>
                  <a:cubicBezTo>
                    <a:pt x="6116" y="23960"/>
                    <a:pt x="6091" y="23434"/>
                    <a:pt x="6091" y="22908"/>
                  </a:cubicBezTo>
                  <a:cubicBezTo>
                    <a:pt x="6091" y="22432"/>
                    <a:pt x="6116" y="21905"/>
                    <a:pt x="6191" y="21354"/>
                  </a:cubicBezTo>
                  <a:cubicBezTo>
                    <a:pt x="6417" y="19725"/>
                    <a:pt x="6918" y="18171"/>
                    <a:pt x="7419" y="16717"/>
                  </a:cubicBezTo>
                  <a:cubicBezTo>
                    <a:pt x="8346" y="17519"/>
                    <a:pt x="9274" y="18246"/>
                    <a:pt x="10201" y="18873"/>
                  </a:cubicBezTo>
                  <a:cubicBezTo>
                    <a:pt x="11755" y="19950"/>
                    <a:pt x="13334" y="20803"/>
                    <a:pt x="14888" y="21354"/>
                  </a:cubicBezTo>
                  <a:cubicBezTo>
                    <a:pt x="15715" y="21655"/>
                    <a:pt x="16567" y="21880"/>
                    <a:pt x="17419" y="22031"/>
                  </a:cubicBezTo>
                  <a:cubicBezTo>
                    <a:pt x="18246" y="22181"/>
                    <a:pt x="19123" y="22256"/>
                    <a:pt x="20001" y="22256"/>
                  </a:cubicBezTo>
                  <a:lnTo>
                    <a:pt x="20076" y="22256"/>
                  </a:lnTo>
                  <a:cubicBezTo>
                    <a:pt x="20978" y="22256"/>
                    <a:pt x="21905" y="22156"/>
                    <a:pt x="22833" y="21955"/>
                  </a:cubicBezTo>
                  <a:cubicBezTo>
                    <a:pt x="23259" y="21880"/>
                    <a:pt x="23660" y="21780"/>
                    <a:pt x="24086" y="21680"/>
                  </a:cubicBezTo>
                  <a:cubicBezTo>
                    <a:pt x="24487" y="21580"/>
                    <a:pt x="24888" y="21479"/>
                    <a:pt x="25289" y="21354"/>
                  </a:cubicBezTo>
                  <a:cubicBezTo>
                    <a:pt x="27144" y="20878"/>
                    <a:pt x="28798" y="20326"/>
                    <a:pt x="30377" y="19725"/>
                  </a:cubicBezTo>
                  <a:cubicBezTo>
                    <a:pt x="32231" y="19023"/>
                    <a:pt x="33835" y="18271"/>
                    <a:pt x="35289" y="17444"/>
                  </a:cubicBezTo>
                  <a:cubicBezTo>
                    <a:pt x="36517" y="16717"/>
                    <a:pt x="37595" y="15940"/>
                    <a:pt x="38522" y="15088"/>
                  </a:cubicBezTo>
                  <a:cubicBezTo>
                    <a:pt x="38572" y="15063"/>
                    <a:pt x="38597" y="15013"/>
                    <a:pt x="38597" y="14963"/>
                  </a:cubicBezTo>
                  <a:cubicBezTo>
                    <a:pt x="38672" y="14687"/>
                    <a:pt x="38672" y="14361"/>
                    <a:pt x="38572" y="13960"/>
                  </a:cubicBezTo>
                  <a:cubicBezTo>
                    <a:pt x="38547" y="13785"/>
                    <a:pt x="38472" y="13610"/>
                    <a:pt x="38397" y="13384"/>
                  </a:cubicBezTo>
                  <a:cubicBezTo>
                    <a:pt x="38322" y="13209"/>
                    <a:pt x="38221" y="13008"/>
                    <a:pt x="38121" y="12808"/>
                  </a:cubicBezTo>
                  <a:cubicBezTo>
                    <a:pt x="37895" y="12457"/>
                    <a:pt x="37670" y="12131"/>
                    <a:pt x="37369" y="11880"/>
                  </a:cubicBezTo>
                  <a:cubicBezTo>
                    <a:pt x="37068" y="11605"/>
                    <a:pt x="36768" y="11429"/>
                    <a:pt x="36467" y="11354"/>
                  </a:cubicBezTo>
                  <a:lnTo>
                    <a:pt x="36417" y="11354"/>
                  </a:lnTo>
                  <a:cubicBezTo>
                    <a:pt x="36392" y="11354"/>
                    <a:pt x="36342" y="11354"/>
                    <a:pt x="36317" y="11379"/>
                  </a:cubicBezTo>
                  <a:cubicBezTo>
                    <a:pt x="36317" y="11379"/>
                    <a:pt x="36317" y="11379"/>
                    <a:pt x="36291" y="11404"/>
                  </a:cubicBezTo>
                  <a:cubicBezTo>
                    <a:pt x="34863" y="12306"/>
                    <a:pt x="33259" y="13108"/>
                    <a:pt x="31530" y="13785"/>
                  </a:cubicBezTo>
                  <a:lnTo>
                    <a:pt x="31504" y="13810"/>
                  </a:lnTo>
                  <a:cubicBezTo>
                    <a:pt x="30251" y="14261"/>
                    <a:pt x="28923" y="14687"/>
                    <a:pt x="27494" y="15038"/>
                  </a:cubicBezTo>
                  <a:cubicBezTo>
                    <a:pt x="26342" y="15314"/>
                    <a:pt x="24963" y="15640"/>
                    <a:pt x="23560" y="15790"/>
                  </a:cubicBezTo>
                  <a:cubicBezTo>
                    <a:pt x="22983" y="15865"/>
                    <a:pt x="22457" y="15890"/>
                    <a:pt x="21956" y="15890"/>
                  </a:cubicBezTo>
                  <a:cubicBezTo>
                    <a:pt x="21429" y="15890"/>
                    <a:pt x="20903" y="15865"/>
                    <a:pt x="20427" y="15790"/>
                  </a:cubicBezTo>
                  <a:cubicBezTo>
                    <a:pt x="19775" y="15690"/>
                    <a:pt x="19149" y="15514"/>
                    <a:pt x="18622" y="15289"/>
                  </a:cubicBezTo>
                  <a:cubicBezTo>
                    <a:pt x="18121" y="15088"/>
                    <a:pt x="17645" y="14788"/>
                    <a:pt x="17169" y="14386"/>
                  </a:cubicBezTo>
                  <a:cubicBezTo>
                    <a:pt x="16467" y="13810"/>
                    <a:pt x="15865" y="13133"/>
                    <a:pt x="15364" y="12532"/>
                  </a:cubicBezTo>
                  <a:cubicBezTo>
                    <a:pt x="15214" y="12331"/>
                    <a:pt x="15038" y="12131"/>
                    <a:pt x="14888" y="11955"/>
                  </a:cubicBezTo>
                  <a:cubicBezTo>
                    <a:pt x="14763" y="11805"/>
                    <a:pt x="14637" y="11655"/>
                    <a:pt x="14512" y="11504"/>
                  </a:cubicBezTo>
                  <a:cubicBezTo>
                    <a:pt x="14336" y="11279"/>
                    <a:pt x="14161" y="11053"/>
                    <a:pt x="13986" y="10828"/>
                  </a:cubicBezTo>
                  <a:lnTo>
                    <a:pt x="13610" y="10402"/>
                  </a:lnTo>
                  <a:cubicBezTo>
                    <a:pt x="13259" y="9950"/>
                    <a:pt x="12908" y="9524"/>
                    <a:pt x="12557" y="9098"/>
                  </a:cubicBezTo>
                  <a:cubicBezTo>
                    <a:pt x="11680" y="8046"/>
                    <a:pt x="10778" y="6918"/>
                    <a:pt x="9850" y="5865"/>
                  </a:cubicBezTo>
                  <a:cubicBezTo>
                    <a:pt x="8823" y="4662"/>
                    <a:pt x="7845" y="3660"/>
                    <a:pt x="6893" y="2782"/>
                  </a:cubicBezTo>
                  <a:cubicBezTo>
                    <a:pt x="5765" y="1755"/>
                    <a:pt x="4587" y="853"/>
                    <a:pt x="3384" y="76"/>
                  </a:cubicBezTo>
                  <a:cubicBezTo>
                    <a:pt x="3384" y="51"/>
                    <a:pt x="3359" y="51"/>
                    <a:pt x="3334" y="51"/>
                  </a:cubicBezTo>
                  <a:cubicBezTo>
                    <a:pt x="3309" y="26"/>
                    <a:pt x="3259" y="0"/>
                    <a:pt x="3234" y="0"/>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3" name="Google Shape;9493;p55"/>
            <p:cNvSpPr/>
            <p:nvPr/>
          </p:nvSpPr>
          <p:spPr>
            <a:xfrm>
              <a:off x="3516450" y="1605925"/>
              <a:ext cx="8150" cy="26950"/>
            </a:xfrm>
            <a:custGeom>
              <a:avLst/>
              <a:gdLst/>
              <a:ahLst/>
              <a:cxnLst/>
              <a:rect l="l" t="t" r="r" b="b"/>
              <a:pathLst>
                <a:path w="326" h="1078" extrusionOk="0">
                  <a:moveTo>
                    <a:pt x="75" y="0"/>
                  </a:moveTo>
                  <a:cubicBezTo>
                    <a:pt x="50" y="0"/>
                    <a:pt x="25" y="25"/>
                    <a:pt x="25" y="50"/>
                  </a:cubicBezTo>
                  <a:cubicBezTo>
                    <a:pt x="0" y="50"/>
                    <a:pt x="0" y="75"/>
                    <a:pt x="0" y="100"/>
                  </a:cubicBezTo>
                  <a:cubicBezTo>
                    <a:pt x="50" y="226"/>
                    <a:pt x="75" y="351"/>
                    <a:pt x="100" y="476"/>
                  </a:cubicBezTo>
                  <a:cubicBezTo>
                    <a:pt x="125" y="652"/>
                    <a:pt x="150" y="827"/>
                    <a:pt x="150" y="978"/>
                  </a:cubicBezTo>
                  <a:cubicBezTo>
                    <a:pt x="150" y="1028"/>
                    <a:pt x="201" y="1078"/>
                    <a:pt x="251" y="1078"/>
                  </a:cubicBezTo>
                  <a:cubicBezTo>
                    <a:pt x="301" y="1053"/>
                    <a:pt x="326" y="1028"/>
                    <a:pt x="326" y="978"/>
                  </a:cubicBezTo>
                  <a:cubicBezTo>
                    <a:pt x="326" y="827"/>
                    <a:pt x="301" y="677"/>
                    <a:pt x="276" y="526"/>
                  </a:cubicBezTo>
                  <a:cubicBezTo>
                    <a:pt x="251" y="376"/>
                    <a:pt x="201" y="201"/>
                    <a:pt x="176" y="50"/>
                  </a:cubicBezTo>
                  <a:cubicBezTo>
                    <a:pt x="176"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4" name="Google Shape;9494;p55"/>
            <p:cNvSpPr/>
            <p:nvPr/>
          </p:nvSpPr>
          <p:spPr>
            <a:xfrm>
              <a:off x="3516450" y="1604650"/>
              <a:ext cx="6275" cy="18825"/>
            </a:xfrm>
            <a:custGeom>
              <a:avLst/>
              <a:gdLst/>
              <a:ahLst/>
              <a:cxnLst/>
              <a:rect l="l" t="t" r="r" b="b"/>
              <a:pathLst>
                <a:path w="251" h="753" extrusionOk="0">
                  <a:moveTo>
                    <a:pt x="75" y="1"/>
                  </a:moveTo>
                  <a:cubicBezTo>
                    <a:pt x="25" y="1"/>
                    <a:pt x="0" y="51"/>
                    <a:pt x="0" y="101"/>
                  </a:cubicBezTo>
                  <a:cubicBezTo>
                    <a:pt x="25" y="277"/>
                    <a:pt x="50" y="477"/>
                    <a:pt x="75" y="653"/>
                  </a:cubicBezTo>
                  <a:cubicBezTo>
                    <a:pt x="100" y="678"/>
                    <a:pt x="100" y="703"/>
                    <a:pt x="125" y="728"/>
                  </a:cubicBezTo>
                  <a:cubicBezTo>
                    <a:pt x="125" y="728"/>
                    <a:pt x="150" y="753"/>
                    <a:pt x="176" y="753"/>
                  </a:cubicBezTo>
                  <a:cubicBezTo>
                    <a:pt x="201" y="753"/>
                    <a:pt x="226" y="728"/>
                    <a:pt x="226" y="728"/>
                  </a:cubicBezTo>
                  <a:cubicBezTo>
                    <a:pt x="251" y="703"/>
                    <a:pt x="251" y="678"/>
                    <a:pt x="251" y="653"/>
                  </a:cubicBezTo>
                  <a:cubicBezTo>
                    <a:pt x="226" y="477"/>
                    <a:pt x="176" y="277"/>
                    <a:pt x="176" y="101"/>
                  </a:cubicBezTo>
                  <a:cubicBezTo>
                    <a:pt x="150" y="51"/>
                    <a:pt x="125" y="1"/>
                    <a:pt x="75"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5" name="Google Shape;9495;p55"/>
            <p:cNvSpPr/>
            <p:nvPr/>
          </p:nvSpPr>
          <p:spPr>
            <a:xfrm>
              <a:off x="3516450" y="1605300"/>
              <a:ext cx="18175" cy="14050"/>
            </a:xfrm>
            <a:custGeom>
              <a:avLst/>
              <a:gdLst/>
              <a:ahLst/>
              <a:cxnLst/>
              <a:rect l="l" t="t" r="r" b="b"/>
              <a:pathLst>
                <a:path w="727" h="562" extrusionOk="0">
                  <a:moveTo>
                    <a:pt x="100" y="0"/>
                  </a:moveTo>
                  <a:cubicBezTo>
                    <a:pt x="75" y="0"/>
                    <a:pt x="50" y="25"/>
                    <a:pt x="25" y="50"/>
                  </a:cubicBezTo>
                  <a:cubicBezTo>
                    <a:pt x="25" y="50"/>
                    <a:pt x="0" y="75"/>
                    <a:pt x="0" y="100"/>
                  </a:cubicBezTo>
                  <a:cubicBezTo>
                    <a:pt x="0" y="125"/>
                    <a:pt x="25" y="150"/>
                    <a:pt x="50" y="150"/>
                  </a:cubicBezTo>
                  <a:cubicBezTo>
                    <a:pt x="226" y="301"/>
                    <a:pt x="401" y="426"/>
                    <a:pt x="602" y="551"/>
                  </a:cubicBezTo>
                  <a:cubicBezTo>
                    <a:pt x="608" y="558"/>
                    <a:pt x="617" y="561"/>
                    <a:pt x="626" y="561"/>
                  </a:cubicBezTo>
                  <a:cubicBezTo>
                    <a:pt x="652" y="561"/>
                    <a:pt x="684" y="538"/>
                    <a:pt x="702" y="501"/>
                  </a:cubicBezTo>
                  <a:cubicBezTo>
                    <a:pt x="727" y="476"/>
                    <a:pt x="727" y="451"/>
                    <a:pt x="702" y="426"/>
                  </a:cubicBezTo>
                  <a:cubicBezTo>
                    <a:pt x="702" y="401"/>
                    <a:pt x="702" y="401"/>
                    <a:pt x="677" y="376"/>
                  </a:cubicBezTo>
                  <a:cubicBezTo>
                    <a:pt x="627" y="376"/>
                    <a:pt x="602" y="351"/>
                    <a:pt x="551" y="326"/>
                  </a:cubicBezTo>
                  <a:lnTo>
                    <a:pt x="577" y="326"/>
                  </a:lnTo>
                  <a:cubicBezTo>
                    <a:pt x="426" y="226"/>
                    <a:pt x="301" y="125"/>
                    <a:pt x="150" y="25"/>
                  </a:cubicBezTo>
                  <a:cubicBezTo>
                    <a:pt x="125" y="25"/>
                    <a:pt x="125" y="0"/>
                    <a:pt x="100" y="0"/>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6" name="Google Shape;9496;p55"/>
            <p:cNvSpPr/>
            <p:nvPr/>
          </p:nvSpPr>
          <p:spPr>
            <a:xfrm>
              <a:off x="3517075" y="1605300"/>
              <a:ext cx="62675" cy="49600"/>
            </a:xfrm>
            <a:custGeom>
              <a:avLst/>
              <a:gdLst/>
              <a:ahLst/>
              <a:cxnLst/>
              <a:rect l="l" t="t" r="r" b="b"/>
              <a:pathLst>
                <a:path w="2507" h="1984" extrusionOk="0">
                  <a:moveTo>
                    <a:pt x="100" y="0"/>
                  </a:moveTo>
                  <a:cubicBezTo>
                    <a:pt x="50" y="0"/>
                    <a:pt x="25" y="25"/>
                    <a:pt x="25" y="50"/>
                  </a:cubicBezTo>
                  <a:cubicBezTo>
                    <a:pt x="0" y="100"/>
                    <a:pt x="0" y="150"/>
                    <a:pt x="50" y="150"/>
                  </a:cubicBezTo>
                  <a:cubicBezTo>
                    <a:pt x="176" y="226"/>
                    <a:pt x="301" y="301"/>
                    <a:pt x="401" y="376"/>
                  </a:cubicBezTo>
                  <a:cubicBezTo>
                    <a:pt x="752" y="602"/>
                    <a:pt x="1053" y="852"/>
                    <a:pt x="1379" y="1128"/>
                  </a:cubicBezTo>
                  <a:cubicBezTo>
                    <a:pt x="1704" y="1404"/>
                    <a:pt x="2030" y="1679"/>
                    <a:pt x="2356" y="1955"/>
                  </a:cubicBezTo>
                  <a:cubicBezTo>
                    <a:pt x="2377" y="1976"/>
                    <a:pt x="2398" y="1984"/>
                    <a:pt x="2418" y="1984"/>
                  </a:cubicBezTo>
                  <a:cubicBezTo>
                    <a:pt x="2444" y="1984"/>
                    <a:pt x="2467" y="1969"/>
                    <a:pt x="2481" y="1955"/>
                  </a:cubicBezTo>
                  <a:cubicBezTo>
                    <a:pt x="2506" y="1930"/>
                    <a:pt x="2506" y="1855"/>
                    <a:pt x="2481" y="1830"/>
                  </a:cubicBezTo>
                  <a:cubicBezTo>
                    <a:pt x="2105" y="1504"/>
                    <a:pt x="1729" y="1178"/>
                    <a:pt x="1354" y="877"/>
                  </a:cubicBezTo>
                  <a:cubicBezTo>
                    <a:pt x="953" y="551"/>
                    <a:pt x="552" y="251"/>
                    <a:pt x="125" y="0"/>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7" name="Google Shape;9497;p55"/>
            <p:cNvSpPr/>
            <p:nvPr/>
          </p:nvSpPr>
          <p:spPr>
            <a:xfrm>
              <a:off x="3532725" y="1615950"/>
              <a:ext cx="38250" cy="30175"/>
            </a:xfrm>
            <a:custGeom>
              <a:avLst/>
              <a:gdLst/>
              <a:ahLst/>
              <a:cxnLst/>
              <a:rect l="l" t="t" r="r" b="b"/>
              <a:pathLst>
                <a:path w="1530" h="1207" extrusionOk="0">
                  <a:moveTo>
                    <a:pt x="101" y="0"/>
                  </a:moveTo>
                  <a:cubicBezTo>
                    <a:pt x="51" y="0"/>
                    <a:pt x="26" y="25"/>
                    <a:pt x="1" y="50"/>
                  </a:cubicBezTo>
                  <a:cubicBezTo>
                    <a:pt x="1" y="75"/>
                    <a:pt x="1" y="125"/>
                    <a:pt x="51" y="150"/>
                  </a:cubicBezTo>
                  <a:cubicBezTo>
                    <a:pt x="126" y="201"/>
                    <a:pt x="176" y="251"/>
                    <a:pt x="251" y="276"/>
                  </a:cubicBezTo>
                  <a:lnTo>
                    <a:pt x="226" y="276"/>
                  </a:lnTo>
                  <a:cubicBezTo>
                    <a:pt x="627" y="551"/>
                    <a:pt x="1003" y="877"/>
                    <a:pt x="1354" y="1178"/>
                  </a:cubicBezTo>
                  <a:cubicBezTo>
                    <a:pt x="1375" y="1199"/>
                    <a:pt x="1396" y="1207"/>
                    <a:pt x="1416" y="1207"/>
                  </a:cubicBezTo>
                  <a:cubicBezTo>
                    <a:pt x="1442" y="1207"/>
                    <a:pt x="1465" y="1193"/>
                    <a:pt x="1479" y="1178"/>
                  </a:cubicBezTo>
                  <a:cubicBezTo>
                    <a:pt x="1530" y="1153"/>
                    <a:pt x="1504" y="1078"/>
                    <a:pt x="1479" y="1053"/>
                  </a:cubicBezTo>
                  <a:cubicBezTo>
                    <a:pt x="1053" y="677"/>
                    <a:pt x="627" y="301"/>
                    <a:pt x="126" y="0"/>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8" name="Google Shape;9498;p55"/>
            <p:cNvSpPr/>
            <p:nvPr/>
          </p:nvSpPr>
          <p:spPr>
            <a:xfrm>
              <a:off x="3540250" y="1622200"/>
              <a:ext cx="38250" cy="31200"/>
            </a:xfrm>
            <a:custGeom>
              <a:avLst/>
              <a:gdLst/>
              <a:ahLst/>
              <a:cxnLst/>
              <a:rect l="l" t="t" r="r" b="b"/>
              <a:pathLst>
                <a:path w="1530" h="1248" extrusionOk="0">
                  <a:moveTo>
                    <a:pt x="101" y="1"/>
                  </a:moveTo>
                  <a:cubicBezTo>
                    <a:pt x="76" y="1"/>
                    <a:pt x="51" y="1"/>
                    <a:pt x="26" y="26"/>
                  </a:cubicBezTo>
                  <a:cubicBezTo>
                    <a:pt x="26" y="51"/>
                    <a:pt x="0" y="76"/>
                    <a:pt x="0" y="76"/>
                  </a:cubicBezTo>
                  <a:cubicBezTo>
                    <a:pt x="0" y="101"/>
                    <a:pt x="26" y="126"/>
                    <a:pt x="51" y="151"/>
                  </a:cubicBezTo>
                  <a:cubicBezTo>
                    <a:pt x="276" y="301"/>
                    <a:pt x="502" y="477"/>
                    <a:pt x="702" y="627"/>
                  </a:cubicBezTo>
                  <a:cubicBezTo>
                    <a:pt x="928" y="828"/>
                    <a:pt x="1153" y="1028"/>
                    <a:pt x="1379" y="1229"/>
                  </a:cubicBezTo>
                  <a:cubicBezTo>
                    <a:pt x="1391" y="1241"/>
                    <a:pt x="1417" y="1248"/>
                    <a:pt x="1442" y="1248"/>
                  </a:cubicBezTo>
                  <a:cubicBezTo>
                    <a:pt x="1467" y="1248"/>
                    <a:pt x="1492" y="1241"/>
                    <a:pt x="1504" y="1229"/>
                  </a:cubicBezTo>
                  <a:cubicBezTo>
                    <a:pt x="1529" y="1179"/>
                    <a:pt x="1529" y="1129"/>
                    <a:pt x="1479" y="1103"/>
                  </a:cubicBezTo>
                  <a:cubicBezTo>
                    <a:pt x="1279" y="903"/>
                    <a:pt x="1078" y="728"/>
                    <a:pt x="878" y="552"/>
                  </a:cubicBezTo>
                  <a:cubicBezTo>
                    <a:pt x="627" y="352"/>
                    <a:pt x="401" y="176"/>
                    <a:pt x="151" y="26"/>
                  </a:cubicBezTo>
                  <a:cubicBezTo>
                    <a:pt x="126" y="1"/>
                    <a:pt x="126" y="1"/>
                    <a:pt x="101"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9" name="Google Shape;9499;p55"/>
            <p:cNvSpPr/>
            <p:nvPr/>
          </p:nvSpPr>
          <p:spPr>
            <a:xfrm>
              <a:off x="3544625" y="1624700"/>
              <a:ext cx="36375" cy="30525"/>
            </a:xfrm>
            <a:custGeom>
              <a:avLst/>
              <a:gdLst/>
              <a:ahLst/>
              <a:cxnLst/>
              <a:rect l="l" t="t" r="r" b="b"/>
              <a:pathLst>
                <a:path w="1455" h="1221" extrusionOk="0">
                  <a:moveTo>
                    <a:pt x="76" y="1"/>
                  </a:moveTo>
                  <a:cubicBezTo>
                    <a:pt x="51" y="1"/>
                    <a:pt x="26" y="1"/>
                    <a:pt x="1" y="26"/>
                  </a:cubicBezTo>
                  <a:cubicBezTo>
                    <a:pt x="1" y="51"/>
                    <a:pt x="1" y="76"/>
                    <a:pt x="1" y="101"/>
                  </a:cubicBezTo>
                  <a:cubicBezTo>
                    <a:pt x="1" y="101"/>
                    <a:pt x="1" y="126"/>
                    <a:pt x="26" y="151"/>
                  </a:cubicBezTo>
                  <a:cubicBezTo>
                    <a:pt x="252" y="302"/>
                    <a:pt x="452" y="452"/>
                    <a:pt x="653" y="628"/>
                  </a:cubicBezTo>
                  <a:cubicBezTo>
                    <a:pt x="878" y="803"/>
                    <a:pt x="1104" y="978"/>
                    <a:pt x="1304" y="1204"/>
                  </a:cubicBezTo>
                  <a:cubicBezTo>
                    <a:pt x="1315" y="1214"/>
                    <a:pt x="1334" y="1220"/>
                    <a:pt x="1354" y="1220"/>
                  </a:cubicBezTo>
                  <a:cubicBezTo>
                    <a:pt x="1383" y="1220"/>
                    <a:pt x="1415" y="1208"/>
                    <a:pt x="1429" y="1179"/>
                  </a:cubicBezTo>
                  <a:cubicBezTo>
                    <a:pt x="1429" y="1179"/>
                    <a:pt x="1455" y="1154"/>
                    <a:pt x="1455" y="1129"/>
                  </a:cubicBezTo>
                  <a:cubicBezTo>
                    <a:pt x="1455" y="1104"/>
                    <a:pt x="1429" y="1079"/>
                    <a:pt x="1404" y="1054"/>
                  </a:cubicBezTo>
                  <a:cubicBezTo>
                    <a:pt x="1229" y="878"/>
                    <a:pt x="1028" y="703"/>
                    <a:pt x="828" y="527"/>
                  </a:cubicBezTo>
                  <a:cubicBezTo>
                    <a:pt x="602" y="352"/>
                    <a:pt x="377" y="176"/>
                    <a:pt x="126" y="26"/>
                  </a:cubicBezTo>
                  <a:cubicBezTo>
                    <a:pt x="126" y="1"/>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0" name="Google Shape;9500;p55"/>
            <p:cNvSpPr/>
            <p:nvPr/>
          </p:nvSpPr>
          <p:spPr>
            <a:xfrm>
              <a:off x="3542750" y="1622825"/>
              <a:ext cx="27600" cy="22375"/>
            </a:xfrm>
            <a:custGeom>
              <a:avLst/>
              <a:gdLst/>
              <a:ahLst/>
              <a:cxnLst/>
              <a:rect l="l" t="t" r="r" b="b"/>
              <a:pathLst>
                <a:path w="1104" h="895" extrusionOk="0">
                  <a:moveTo>
                    <a:pt x="76" y="1"/>
                  </a:moveTo>
                  <a:cubicBezTo>
                    <a:pt x="51" y="1"/>
                    <a:pt x="26" y="26"/>
                    <a:pt x="26" y="51"/>
                  </a:cubicBezTo>
                  <a:cubicBezTo>
                    <a:pt x="1" y="76"/>
                    <a:pt x="1" y="126"/>
                    <a:pt x="26" y="151"/>
                  </a:cubicBezTo>
                  <a:cubicBezTo>
                    <a:pt x="327" y="402"/>
                    <a:pt x="652" y="627"/>
                    <a:pt x="953" y="878"/>
                  </a:cubicBezTo>
                  <a:cubicBezTo>
                    <a:pt x="963" y="888"/>
                    <a:pt x="978" y="894"/>
                    <a:pt x="994" y="894"/>
                  </a:cubicBezTo>
                  <a:cubicBezTo>
                    <a:pt x="1015" y="894"/>
                    <a:pt x="1039" y="882"/>
                    <a:pt x="1053" y="853"/>
                  </a:cubicBezTo>
                  <a:cubicBezTo>
                    <a:pt x="1103" y="828"/>
                    <a:pt x="1103" y="778"/>
                    <a:pt x="1053" y="728"/>
                  </a:cubicBezTo>
                  <a:cubicBezTo>
                    <a:pt x="753" y="477"/>
                    <a:pt x="452" y="276"/>
                    <a:pt x="151" y="26"/>
                  </a:cubicBezTo>
                  <a:cubicBezTo>
                    <a:pt x="126" y="26"/>
                    <a:pt x="101" y="1"/>
                    <a:pt x="76"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1" name="Google Shape;9501;p55"/>
            <p:cNvSpPr/>
            <p:nvPr/>
          </p:nvSpPr>
          <p:spPr>
            <a:xfrm>
              <a:off x="3543375" y="1624075"/>
              <a:ext cx="35125" cy="28550"/>
            </a:xfrm>
            <a:custGeom>
              <a:avLst/>
              <a:gdLst/>
              <a:ahLst/>
              <a:cxnLst/>
              <a:rect l="l" t="t" r="r" b="b"/>
              <a:pathLst>
                <a:path w="1405" h="1142" extrusionOk="0">
                  <a:moveTo>
                    <a:pt x="76" y="1"/>
                  </a:moveTo>
                  <a:cubicBezTo>
                    <a:pt x="51" y="1"/>
                    <a:pt x="26" y="26"/>
                    <a:pt x="26" y="51"/>
                  </a:cubicBezTo>
                  <a:cubicBezTo>
                    <a:pt x="1" y="76"/>
                    <a:pt x="1" y="101"/>
                    <a:pt x="1" y="101"/>
                  </a:cubicBezTo>
                  <a:cubicBezTo>
                    <a:pt x="26" y="126"/>
                    <a:pt x="26" y="151"/>
                    <a:pt x="51" y="151"/>
                  </a:cubicBezTo>
                  <a:cubicBezTo>
                    <a:pt x="101" y="176"/>
                    <a:pt x="126" y="201"/>
                    <a:pt x="151" y="226"/>
                  </a:cubicBezTo>
                  <a:cubicBezTo>
                    <a:pt x="327" y="352"/>
                    <a:pt x="502" y="477"/>
                    <a:pt x="703" y="627"/>
                  </a:cubicBezTo>
                  <a:cubicBezTo>
                    <a:pt x="878" y="778"/>
                    <a:pt x="1078" y="928"/>
                    <a:pt x="1254" y="1104"/>
                  </a:cubicBezTo>
                  <a:cubicBezTo>
                    <a:pt x="1266" y="1129"/>
                    <a:pt x="1285" y="1141"/>
                    <a:pt x="1307" y="1141"/>
                  </a:cubicBezTo>
                  <a:cubicBezTo>
                    <a:pt x="1329" y="1141"/>
                    <a:pt x="1354" y="1129"/>
                    <a:pt x="1379" y="1104"/>
                  </a:cubicBezTo>
                  <a:cubicBezTo>
                    <a:pt x="1404" y="1079"/>
                    <a:pt x="1404" y="1028"/>
                    <a:pt x="1354" y="978"/>
                  </a:cubicBezTo>
                  <a:cubicBezTo>
                    <a:pt x="1179" y="803"/>
                    <a:pt x="978" y="627"/>
                    <a:pt x="753" y="452"/>
                  </a:cubicBezTo>
                  <a:cubicBezTo>
                    <a:pt x="552" y="302"/>
                    <a:pt x="352" y="151"/>
                    <a:pt x="126"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2" name="Google Shape;9502;p55"/>
            <p:cNvSpPr/>
            <p:nvPr/>
          </p:nvSpPr>
          <p:spPr>
            <a:xfrm>
              <a:off x="3545900" y="1625975"/>
              <a:ext cx="43875" cy="36825"/>
            </a:xfrm>
            <a:custGeom>
              <a:avLst/>
              <a:gdLst/>
              <a:ahLst/>
              <a:cxnLst/>
              <a:rect l="l" t="t" r="r" b="b"/>
              <a:pathLst>
                <a:path w="1755" h="1473" extrusionOk="0">
                  <a:moveTo>
                    <a:pt x="75" y="0"/>
                  </a:moveTo>
                  <a:cubicBezTo>
                    <a:pt x="50" y="0"/>
                    <a:pt x="25" y="25"/>
                    <a:pt x="0" y="25"/>
                  </a:cubicBezTo>
                  <a:cubicBezTo>
                    <a:pt x="0" y="50"/>
                    <a:pt x="0" y="75"/>
                    <a:pt x="0" y="100"/>
                  </a:cubicBezTo>
                  <a:cubicBezTo>
                    <a:pt x="0" y="125"/>
                    <a:pt x="0" y="150"/>
                    <a:pt x="25" y="150"/>
                  </a:cubicBezTo>
                  <a:cubicBezTo>
                    <a:pt x="576" y="551"/>
                    <a:pt x="1103" y="978"/>
                    <a:pt x="1604" y="1454"/>
                  </a:cubicBezTo>
                  <a:cubicBezTo>
                    <a:pt x="1629" y="1466"/>
                    <a:pt x="1654" y="1473"/>
                    <a:pt x="1676" y="1473"/>
                  </a:cubicBezTo>
                  <a:cubicBezTo>
                    <a:pt x="1698" y="1473"/>
                    <a:pt x="1717" y="1466"/>
                    <a:pt x="1729" y="1454"/>
                  </a:cubicBezTo>
                  <a:cubicBezTo>
                    <a:pt x="1754" y="1404"/>
                    <a:pt x="1754" y="1353"/>
                    <a:pt x="1729" y="1328"/>
                  </a:cubicBezTo>
                  <a:cubicBezTo>
                    <a:pt x="1228" y="852"/>
                    <a:pt x="702" y="426"/>
                    <a:pt x="125" y="25"/>
                  </a:cubicBezTo>
                  <a:cubicBezTo>
                    <a:pt x="125" y="25"/>
                    <a:pt x="100" y="0"/>
                    <a:pt x="75" y="0"/>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3" name="Google Shape;9503;p55"/>
            <p:cNvSpPr/>
            <p:nvPr/>
          </p:nvSpPr>
          <p:spPr>
            <a:xfrm>
              <a:off x="3560925" y="1637250"/>
              <a:ext cx="28850" cy="24250"/>
            </a:xfrm>
            <a:custGeom>
              <a:avLst/>
              <a:gdLst/>
              <a:ahLst/>
              <a:cxnLst/>
              <a:rect l="l" t="t" r="r" b="b"/>
              <a:pathLst>
                <a:path w="1154" h="970" extrusionOk="0">
                  <a:moveTo>
                    <a:pt x="101" y="0"/>
                  </a:moveTo>
                  <a:cubicBezTo>
                    <a:pt x="76" y="0"/>
                    <a:pt x="51" y="25"/>
                    <a:pt x="26" y="50"/>
                  </a:cubicBezTo>
                  <a:cubicBezTo>
                    <a:pt x="1" y="75"/>
                    <a:pt x="1" y="126"/>
                    <a:pt x="51" y="151"/>
                  </a:cubicBezTo>
                  <a:cubicBezTo>
                    <a:pt x="376" y="401"/>
                    <a:pt x="677" y="677"/>
                    <a:pt x="1003" y="953"/>
                  </a:cubicBezTo>
                  <a:cubicBezTo>
                    <a:pt x="1013" y="963"/>
                    <a:pt x="1032" y="969"/>
                    <a:pt x="1053" y="969"/>
                  </a:cubicBezTo>
                  <a:cubicBezTo>
                    <a:pt x="1082" y="969"/>
                    <a:pt x="1114" y="957"/>
                    <a:pt x="1128" y="928"/>
                  </a:cubicBezTo>
                  <a:cubicBezTo>
                    <a:pt x="1153" y="902"/>
                    <a:pt x="1153" y="852"/>
                    <a:pt x="1103" y="827"/>
                  </a:cubicBezTo>
                  <a:cubicBezTo>
                    <a:pt x="803" y="552"/>
                    <a:pt x="477" y="276"/>
                    <a:pt x="151" y="25"/>
                  </a:cubicBezTo>
                  <a:cubicBezTo>
                    <a:pt x="151" y="25"/>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4" name="Google Shape;9504;p55"/>
            <p:cNvSpPr/>
            <p:nvPr/>
          </p:nvSpPr>
          <p:spPr>
            <a:xfrm>
              <a:off x="3562800" y="1639125"/>
              <a:ext cx="24475" cy="21650"/>
            </a:xfrm>
            <a:custGeom>
              <a:avLst/>
              <a:gdLst/>
              <a:ahLst/>
              <a:cxnLst/>
              <a:rect l="l" t="t" r="r" b="b"/>
              <a:pathLst>
                <a:path w="979" h="866" extrusionOk="0">
                  <a:moveTo>
                    <a:pt x="101" y="0"/>
                  </a:moveTo>
                  <a:cubicBezTo>
                    <a:pt x="76" y="0"/>
                    <a:pt x="51" y="0"/>
                    <a:pt x="51" y="25"/>
                  </a:cubicBezTo>
                  <a:cubicBezTo>
                    <a:pt x="1" y="51"/>
                    <a:pt x="1" y="126"/>
                    <a:pt x="51" y="151"/>
                  </a:cubicBezTo>
                  <a:cubicBezTo>
                    <a:pt x="327" y="376"/>
                    <a:pt x="577" y="602"/>
                    <a:pt x="828" y="827"/>
                  </a:cubicBezTo>
                  <a:cubicBezTo>
                    <a:pt x="840" y="853"/>
                    <a:pt x="859" y="865"/>
                    <a:pt x="881" y="865"/>
                  </a:cubicBezTo>
                  <a:cubicBezTo>
                    <a:pt x="903" y="865"/>
                    <a:pt x="928" y="853"/>
                    <a:pt x="953" y="827"/>
                  </a:cubicBezTo>
                  <a:cubicBezTo>
                    <a:pt x="978" y="802"/>
                    <a:pt x="978" y="752"/>
                    <a:pt x="928" y="702"/>
                  </a:cubicBezTo>
                  <a:cubicBezTo>
                    <a:pt x="677" y="477"/>
                    <a:pt x="427" y="226"/>
                    <a:pt x="151" y="25"/>
                  </a:cubicBezTo>
                  <a:cubicBezTo>
                    <a:pt x="151" y="0"/>
                    <a:pt x="126" y="0"/>
                    <a:pt x="101" y="0"/>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5" name="Google Shape;9505;p55"/>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6" name="Google Shape;9506;p55"/>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7" name="Google Shape;9507;p55"/>
            <p:cNvSpPr/>
            <p:nvPr/>
          </p:nvSpPr>
          <p:spPr>
            <a:xfrm>
              <a:off x="3142375" y="1592125"/>
              <a:ext cx="10050" cy="6150"/>
            </a:xfrm>
            <a:custGeom>
              <a:avLst/>
              <a:gdLst/>
              <a:ahLst/>
              <a:cxnLst/>
              <a:rect l="l" t="t" r="r" b="b"/>
              <a:pathLst>
                <a:path w="402" h="246" extrusionOk="0">
                  <a:moveTo>
                    <a:pt x="201" y="1"/>
                  </a:moveTo>
                  <a:cubicBezTo>
                    <a:pt x="201" y="1"/>
                    <a:pt x="176" y="1"/>
                    <a:pt x="151" y="26"/>
                  </a:cubicBezTo>
                  <a:lnTo>
                    <a:pt x="126" y="26"/>
                  </a:lnTo>
                  <a:cubicBezTo>
                    <a:pt x="101" y="26"/>
                    <a:pt x="76" y="51"/>
                    <a:pt x="51" y="76"/>
                  </a:cubicBezTo>
                  <a:cubicBezTo>
                    <a:pt x="1" y="101"/>
                    <a:pt x="1" y="151"/>
                    <a:pt x="26" y="176"/>
                  </a:cubicBezTo>
                  <a:cubicBezTo>
                    <a:pt x="44" y="213"/>
                    <a:pt x="76" y="236"/>
                    <a:pt x="101" y="236"/>
                  </a:cubicBezTo>
                  <a:cubicBezTo>
                    <a:pt x="111" y="236"/>
                    <a:pt x="119" y="233"/>
                    <a:pt x="126" y="226"/>
                  </a:cubicBezTo>
                  <a:cubicBezTo>
                    <a:pt x="151" y="201"/>
                    <a:pt x="176" y="176"/>
                    <a:pt x="201" y="176"/>
                  </a:cubicBezTo>
                  <a:lnTo>
                    <a:pt x="226" y="176"/>
                  </a:lnTo>
                  <a:cubicBezTo>
                    <a:pt x="226" y="176"/>
                    <a:pt x="226" y="176"/>
                    <a:pt x="226" y="201"/>
                  </a:cubicBezTo>
                  <a:cubicBezTo>
                    <a:pt x="226" y="201"/>
                    <a:pt x="251" y="201"/>
                    <a:pt x="251" y="226"/>
                  </a:cubicBezTo>
                  <a:cubicBezTo>
                    <a:pt x="264" y="239"/>
                    <a:pt x="289" y="245"/>
                    <a:pt x="314" y="245"/>
                  </a:cubicBezTo>
                  <a:cubicBezTo>
                    <a:pt x="339" y="245"/>
                    <a:pt x="364" y="239"/>
                    <a:pt x="377" y="226"/>
                  </a:cubicBezTo>
                  <a:cubicBezTo>
                    <a:pt x="402" y="176"/>
                    <a:pt x="402" y="126"/>
                    <a:pt x="377" y="101"/>
                  </a:cubicBezTo>
                  <a:cubicBezTo>
                    <a:pt x="377" y="76"/>
                    <a:pt x="351" y="51"/>
                    <a:pt x="326" y="51"/>
                  </a:cubicBezTo>
                  <a:cubicBezTo>
                    <a:pt x="326" y="51"/>
                    <a:pt x="301" y="26"/>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8" name="Google Shape;9508;p55"/>
            <p:cNvSpPr/>
            <p:nvPr/>
          </p:nvSpPr>
          <p:spPr>
            <a:xfrm>
              <a:off x="3142375" y="1592125"/>
              <a:ext cx="9425" cy="5975"/>
            </a:xfrm>
            <a:custGeom>
              <a:avLst/>
              <a:gdLst/>
              <a:ahLst/>
              <a:cxnLst/>
              <a:rect l="l" t="t" r="r" b="b"/>
              <a:pathLst>
                <a:path w="377" h="239" extrusionOk="0">
                  <a:moveTo>
                    <a:pt x="151" y="1"/>
                  </a:moveTo>
                  <a:cubicBezTo>
                    <a:pt x="151" y="1"/>
                    <a:pt x="126" y="1"/>
                    <a:pt x="126" y="26"/>
                  </a:cubicBezTo>
                  <a:cubicBezTo>
                    <a:pt x="101" y="26"/>
                    <a:pt x="76" y="26"/>
                    <a:pt x="51" y="51"/>
                  </a:cubicBezTo>
                  <a:cubicBezTo>
                    <a:pt x="1" y="76"/>
                    <a:pt x="1" y="126"/>
                    <a:pt x="26" y="176"/>
                  </a:cubicBezTo>
                  <a:cubicBezTo>
                    <a:pt x="26" y="194"/>
                    <a:pt x="63" y="212"/>
                    <a:pt x="94" y="212"/>
                  </a:cubicBezTo>
                  <a:cubicBezTo>
                    <a:pt x="107" y="212"/>
                    <a:pt x="119" y="209"/>
                    <a:pt x="126" y="201"/>
                  </a:cubicBezTo>
                  <a:cubicBezTo>
                    <a:pt x="151" y="201"/>
                    <a:pt x="151" y="176"/>
                    <a:pt x="176" y="176"/>
                  </a:cubicBezTo>
                  <a:lnTo>
                    <a:pt x="201" y="176"/>
                  </a:lnTo>
                  <a:cubicBezTo>
                    <a:pt x="201" y="176"/>
                    <a:pt x="226" y="201"/>
                    <a:pt x="226" y="201"/>
                  </a:cubicBezTo>
                  <a:cubicBezTo>
                    <a:pt x="239" y="226"/>
                    <a:pt x="264" y="239"/>
                    <a:pt x="289" y="239"/>
                  </a:cubicBezTo>
                  <a:cubicBezTo>
                    <a:pt x="314" y="239"/>
                    <a:pt x="339" y="226"/>
                    <a:pt x="351" y="201"/>
                  </a:cubicBezTo>
                  <a:cubicBezTo>
                    <a:pt x="351" y="201"/>
                    <a:pt x="377" y="176"/>
                    <a:pt x="377" y="151"/>
                  </a:cubicBezTo>
                  <a:cubicBezTo>
                    <a:pt x="377" y="126"/>
                    <a:pt x="377" y="101"/>
                    <a:pt x="351" y="76"/>
                  </a:cubicBezTo>
                  <a:cubicBezTo>
                    <a:pt x="326" y="76"/>
                    <a:pt x="326" y="51"/>
                    <a:pt x="301" y="26"/>
                  </a:cubicBezTo>
                  <a:cubicBezTo>
                    <a:pt x="276" y="26"/>
                    <a:pt x="251" y="1"/>
                    <a:pt x="226"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9" name="Google Shape;9509;p55"/>
            <p:cNvSpPr/>
            <p:nvPr/>
          </p:nvSpPr>
          <p:spPr>
            <a:xfrm>
              <a:off x="3455650" y="1944900"/>
              <a:ext cx="953050" cy="518175"/>
            </a:xfrm>
            <a:custGeom>
              <a:avLst/>
              <a:gdLst/>
              <a:ahLst/>
              <a:cxnLst/>
              <a:rect l="l" t="t" r="r" b="b"/>
              <a:pathLst>
                <a:path w="38122" h="20727" extrusionOk="0">
                  <a:moveTo>
                    <a:pt x="37821" y="0"/>
                  </a:moveTo>
                  <a:cubicBezTo>
                    <a:pt x="37746" y="100"/>
                    <a:pt x="37645" y="201"/>
                    <a:pt x="37545" y="301"/>
                  </a:cubicBezTo>
                  <a:cubicBezTo>
                    <a:pt x="37244" y="602"/>
                    <a:pt x="36918" y="877"/>
                    <a:pt x="36593" y="1153"/>
                  </a:cubicBezTo>
                  <a:cubicBezTo>
                    <a:pt x="35941" y="1654"/>
                    <a:pt x="35264" y="2130"/>
                    <a:pt x="34563" y="2556"/>
                  </a:cubicBezTo>
                  <a:cubicBezTo>
                    <a:pt x="33886" y="3008"/>
                    <a:pt x="33184" y="3409"/>
                    <a:pt x="32482" y="3810"/>
                  </a:cubicBezTo>
                  <a:cubicBezTo>
                    <a:pt x="31756" y="4186"/>
                    <a:pt x="31029" y="4561"/>
                    <a:pt x="30277" y="4887"/>
                  </a:cubicBezTo>
                  <a:cubicBezTo>
                    <a:pt x="28297" y="5764"/>
                    <a:pt x="26217" y="6416"/>
                    <a:pt x="24086" y="6767"/>
                  </a:cubicBezTo>
                  <a:cubicBezTo>
                    <a:pt x="23059" y="6942"/>
                    <a:pt x="21981" y="7068"/>
                    <a:pt x="20928" y="7093"/>
                  </a:cubicBezTo>
                  <a:cubicBezTo>
                    <a:pt x="19876" y="7093"/>
                    <a:pt x="18823" y="7043"/>
                    <a:pt x="17796" y="6867"/>
                  </a:cubicBezTo>
                  <a:cubicBezTo>
                    <a:pt x="16743" y="6717"/>
                    <a:pt x="15690" y="6466"/>
                    <a:pt x="14688" y="6090"/>
                  </a:cubicBezTo>
                  <a:cubicBezTo>
                    <a:pt x="14187" y="5915"/>
                    <a:pt x="13710" y="5714"/>
                    <a:pt x="13234" y="5464"/>
                  </a:cubicBezTo>
                  <a:cubicBezTo>
                    <a:pt x="12758" y="5263"/>
                    <a:pt x="12307" y="5013"/>
                    <a:pt x="11881" y="4737"/>
                  </a:cubicBezTo>
                  <a:cubicBezTo>
                    <a:pt x="11079" y="4236"/>
                    <a:pt x="10352" y="3684"/>
                    <a:pt x="9575" y="3158"/>
                  </a:cubicBezTo>
                  <a:cubicBezTo>
                    <a:pt x="8798" y="2632"/>
                    <a:pt x="8021" y="2130"/>
                    <a:pt x="7144" y="1754"/>
                  </a:cubicBezTo>
                  <a:cubicBezTo>
                    <a:pt x="6918" y="1654"/>
                    <a:pt x="6693" y="1579"/>
                    <a:pt x="6467" y="1504"/>
                  </a:cubicBezTo>
                  <a:cubicBezTo>
                    <a:pt x="6242" y="1454"/>
                    <a:pt x="6016" y="1404"/>
                    <a:pt x="5791" y="1353"/>
                  </a:cubicBezTo>
                  <a:cubicBezTo>
                    <a:pt x="5640" y="1353"/>
                    <a:pt x="5490" y="1328"/>
                    <a:pt x="5314" y="1328"/>
                  </a:cubicBezTo>
                  <a:cubicBezTo>
                    <a:pt x="5189" y="1328"/>
                    <a:pt x="5039" y="1353"/>
                    <a:pt x="4913" y="1353"/>
                  </a:cubicBezTo>
                  <a:cubicBezTo>
                    <a:pt x="4763" y="1379"/>
                    <a:pt x="4613" y="1404"/>
                    <a:pt x="4487" y="1454"/>
                  </a:cubicBezTo>
                  <a:cubicBezTo>
                    <a:pt x="4362" y="1479"/>
                    <a:pt x="4237" y="1529"/>
                    <a:pt x="4111" y="1579"/>
                  </a:cubicBezTo>
                  <a:cubicBezTo>
                    <a:pt x="3961" y="1629"/>
                    <a:pt x="3836" y="1704"/>
                    <a:pt x="3685" y="1805"/>
                  </a:cubicBezTo>
                  <a:cubicBezTo>
                    <a:pt x="3560" y="1880"/>
                    <a:pt x="3435" y="1955"/>
                    <a:pt x="3309" y="2055"/>
                  </a:cubicBezTo>
                  <a:cubicBezTo>
                    <a:pt x="3134" y="2206"/>
                    <a:pt x="2933" y="2356"/>
                    <a:pt x="2783" y="2531"/>
                  </a:cubicBezTo>
                  <a:cubicBezTo>
                    <a:pt x="2608" y="2707"/>
                    <a:pt x="2457" y="2907"/>
                    <a:pt x="2307" y="3108"/>
                  </a:cubicBezTo>
                  <a:cubicBezTo>
                    <a:pt x="2307" y="3083"/>
                    <a:pt x="2307" y="3083"/>
                    <a:pt x="2307" y="3083"/>
                  </a:cubicBezTo>
                  <a:cubicBezTo>
                    <a:pt x="2056" y="3434"/>
                    <a:pt x="1806" y="3810"/>
                    <a:pt x="1580" y="4186"/>
                  </a:cubicBezTo>
                  <a:cubicBezTo>
                    <a:pt x="1379" y="4561"/>
                    <a:pt x="1179" y="4937"/>
                    <a:pt x="1029" y="5313"/>
                  </a:cubicBezTo>
                  <a:cubicBezTo>
                    <a:pt x="1029" y="5313"/>
                    <a:pt x="1029" y="5313"/>
                    <a:pt x="1029" y="5288"/>
                  </a:cubicBezTo>
                  <a:cubicBezTo>
                    <a:pt x="828" y="5815"/>
                    <a:pt x="653" y="6341"/>
                    <a:pt x="502" y="6867"/>
                  </a:cubicBezTo>
                  <a:cubicBezTo>
                    <a:pt x="377" y="7394"/>
                    <a:pt x="277" y="7920"/>
                    <a:pt x="202" y="8471"/>
                  </a:cubicBezTo>
                  <a:cubicBezTo>
                    <a:pt x="202" y="8447"/>
                    <a:pt x="202" y="8446"/>
                    <a:pt x="202" y="8446"/>
                  </a:cubicBezTo>
                  <a:lnTo>
                    <a:pt x="202" y="8446"/>
                  </a:lnTo>
                  <a:cubicBezTo>
                    <a:pt x="1" y="9925"/>
                    <a:pt x="26" y="11429"/>
                    <a:pt x="227" y="12907"/>
                  </a:cubicBezTo>
                  <a:cubicBezTo>
                    <a:pt x="227" y="12882"/>
                    <a:pt x="227" y="12882"/>
                    <a:pt x="227" y="12882"/>
                  </a:cubicBezTo>
                  <a:cubicBezTo>
                    <a:pt x="477" y="14762"/>
                    <a:pt x="1004" y="16617"/>
                    <a:pt x="1730" y="18371"/>
                  </a:cubicBezTo>
                  <a:cubicBezTo>
                    <a:pt x="1856" y="18672"/>
                    <a:pt x="1981" y="18973"/>
                    <a:pt x="2131" y="19248"/>
                  </a:cubicBezTo>
                  <a:cubicBezTo>
                    <a:pt x="2532" y="19549"/>
                    <a:pt x="2983" y="19825"/>
                    <a:pt x="3460" y="20050"/>
                  </a:cubicBezTo>
                  <a:cubicBezTo>
                    <a:pt x="4036" y="20301"/>
                    <a:pt x="4638" y="20501"/>
                    <a:pt x="5239" y="20627"/>
                  </a:cubicBezTo>
                  <a:cubicBezTo>
                    <a:pt x="5665" y="20702"/>
                    <a:pt x="6091" y="20727"/>
                    <a:pt x="6492" y="20727"/>
                  </a:cubicBezTo>
                  <a:cubicBezTo>
                    <a:pt x="6693" y="20727"/>
                    <a:pt x="6868" y="20727"/>
                    <a:pt x="7044" y="20702"/>
                  </a:cubicBezTo>
                  <a:cubicBezTo>
                    <a:pt x="7094" y="20702"/>
                    <a:pt x="7119" y="20702"/>
                    <a:pt x="7169" y="20652"/>
                  </a:cubicBezTo>
                  <a:cubicBezTo>
                    <a:pt x="7169" y="20652"/>
                    <a:pt x="7194" y="20627"/>
                    <a:pt x="7194" y="20627"/>
                  </a:cubicBezTo>
                  <a:cubicBezTo>
                    <a:pt x="7269" y="20602"/>
                    <a:pt x="7319" y="20552"/>
                    <a:pt x="7344" y="20501"/>
                  </a:cubicBezTo>
                  <a:cubicBezTo>
                    <a:pt x="7420" y="20100"/>
                    <a:pt x="7495" y="19699"/>
                    <a:pt x="7520" y="19298"/>
                  </a:cubicBezTo>
                  <a:cubicBezTo>
                    <a:pt x="7545" y="18922"/>
                    <a:pt x="7545" y="18496"/>
                    <a:pt x="7495" y="18045"/>
                  </a:cubicBezTo>
                  <a:cubicBezTo>
                    <a:pt x="7445" y="17343"/>
                    <a:pt x="7294" y="16617"/>
                    <a:pt x="7019" y="15739"/>
                  </a:cubicBezTo>
                  <a:cubicBezTo>
                    <a:pt x="6918" y="15389"/>
                    <a:pt x="6793" y="15013"/>
                    <a:pt x="6618" y="14612"/>
                  </a:cubicBezTo>
                  <a:cubicBezTo>
                    <a:pt x="6593" y="14486"/>
                    <a:pt x="6542" y="14361"/>
                    <a:pt x="6492" y="14236"/>
                  </a:cubicBezTo>
                  <a:lnTo>
                    <a:pt x="6442" y="14135"/>
                  </a:lnTo>
                  <a:cubicBezTo>
                    <a:pt x="6367" y="13885"/>
                    <a:pt x="6267" y="13634"/>
                    <a:pt x="6166" y="13384"/>
                  </a:cubicBezTo>
                  <a:cubicBezTo>
                    <a:pt x="5916" y="12607"/>
                    <a:pt x="5715" y="11830"/>
                    <a:pt x="5615" y="11053"/>
                  </a:cubicBezTo>
                  <a:cubicBezTo>
                    <a:pt x="5540" y="10551"/>
                    <a:pt x="5515" y="10025"/>
                    <a:pt x="5515" y="9499"/>
                  </a:cubicBezTo>
                  <a:cubicBezTo>
                    <a:pt x="5515" y="8998"/>
                    <a:pt x="5540" y="8496"/>
                    <a:pt x="5615" y="7945"/>
                  </a:cubicBezTo>
                  <a:cubicBezTo>
                    <a:pt x="5841" y="6316"/>
                    <a:pt x="6342" y="4762"/>
                    <a:pt x="6843" y="3308"/>
                  </a:cubicBezTo>
                  <a:cubicBezTo>
                    <a:pt x="7745" y="4110"/>
                    <a:pt x="8673" y="4837"/>
                    <a:pt x="9625" y="5489"/>
                  </a:cubicBezTo>
                  <a:cubicBezTo>
                    <a:pt x="11179" y="6566"/>
                    <a:pt x="12758" y="7394"/>
                    <a:pt x="14312" y="7945"/>
                  </a:cubicBezTo>
                  <a:cubicBezTo>
                    <a:pt x="15139" y="8246"/>
                    <a:pt x="15991" y="8471"/>
                    <a:pt x="16843" y="8622"/>
                  </a:cubicBezTo>
                  <a:cubicBezTo>
                    <a:pt x="17670" y="8772"/>
                    <a:pt x="18547" y="8847"/>
                    <a:pt x="19425" y="8847"/>
                  </a:cubicBezTo>
                  <a:lnTo>
                    <a:pt x="19475" y="8847"/>
                  </a:lnTo>
                  <a:cubicBezTo>
                    <a:pt x="20377" y="8847"/>
                    <a:pt x="21329" y="8747"/>
                    <a:pt x="22257" y="8572"/>
                  </a:cubicBezTo>
                  <a:cubicBezTo>
                    <a:pt x="22658" y="8471"/>
                    <a:pt x="23059" y="8371"/>
                    <a:pt x="23460" y="8296"/>
                  </a:cubicBezTo>
                  <a:cubicBezTo>
                    <a:pt x="23911" y="8171"/>
                    <a:pt x="24337" y="8070"/>
                    <a:pt x="24713" y="7970"/>
                  </a:cubicBezTo>
                  <a:cubicBezTo>
                    <a:pt x="26568" y="7469"/>
                    <a:pt x="28247" y="6917"/>
                    <a:pt x="29801" y="6341"/>
                  </a:cubicBezTo>
                  <a:cubicBezTo>
                    <a:pt x="31655" y="5639"/>
                    <a:pt x="33259" y="4887"/>
                    <a:pt x="34713" y="4035"/>
                  </a:cubicBezTo>
                  <a:cubicBezTo>
                    <a:pt x="35941" y="3308"/>
                    <a:pt x="36994" y="2531"/>
                    <a:pt x="37946" y="1679"/>
                  </a:cubicBezTo>
                  <a:cubicBezTo>
                    <a:pt x="37996" y="1654"/>
                    <a:pt x="38021" y="1629"/>
                    <a:pt x="38046" y="1579"/>
                  </a:cubicBezTo>
                  <a:cubicBezTo>
                    <a:pt x="38122" y="1278"/>
                    <a:pt x="38096" y="952"/>
                    <a:pt x="38021" y="551"/>
                  </a:cubicBezTo>
                  <a:cubicBezTo>
                    <a:pt x="37971" y="376"/>
                    <a:pt x="37921" y="201"/>
                    <a:pt x="37821" y="0"/>
                  </a:cubicBezTo>
                  <a:close/>
                </a:path>
              </a:pathLst>
            </a:custGeom>
            <a:solidFill>
              <a:srgbClr val="8864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0" name="Google Shape;9510;p55"/>
            <p:cNvSpPr/>
            <p:nvPr/>
          </p:nvSpPr>
          <p:spPr>
            <a:xfrm>
              <a:off x="4290250" y="1520075"/>
              <a:ext cx="1134750" cy="483725"/>
            </a:xfrm>
            <a:custGeom>
              <a:avLst/>
              <a:gdLst/>
              <a:ahLst/>
              <a:cxnLst/>
              <a:rect l="l" t="t" r="r" b="b"/>
              <a:pathLst>
                <a:path w="45390" h="19349" extrusionOk="0">
                  <a:moveTo>
                    <a:pt x="2382" y="18346"/>
                  </a:moveTo>
                  <a:lnTo>
                    <a:pt x="803" y="18973"/>
                  </a:lnTo>
                  <a:lnTo>
                    <a:pt x="778" y="18973"/>
                  </a:lnTo>
                  <a:lnTo>
                    <a:pt x="2382" y="18346"/>
                  </a:lnTo>
                  <a:close/>
                  <a:moveTo>
                    <a:pt x="44813" y="0"/>
                  </a:moveTo>
                  <a:cubicBezTo>
                    <a:pt x="44788" y="0"/>
                    <a:pt x="44763" y="26"/>
                    <a:pt x="44738" y="26"/>
                  </a:cubicBezTo>
                  <a:cubicBezTo>
                    <a:pt x="44111" y="276"/>
                    <a:pt x="43510" y="527"/>
                    <a:pt x="42883" y="777"/>
                  </a:cubicBezTo>
                  <a:lnTo>
                    <a:pt x="36367" y="3384"/>
                  </a:lnTo>
                  <a:lnTo>
                    <a:pt x="31705" y="5264"/>
                  </a:lnTo>
                  <a:lnTo>
                    <a:pt x="24512" y="8146"/>
                  </a:lnTo>
                  <a:lnTo>
                    <a:pt x="17269" y="11053"/>
                  </a:lnTo>
                  <a:lnTo>
                    <a:pt x="10728" y="13685"/>
                  </a:lnTo>
                  <a:lnTo>
                    <a:pt x="4186" y="16316"/>
                  </a:lnTo>
                  <a:lnTo>
                    <a:pt x="101" y="17945"/>
                  </a:lnTo>
                  <a:cubicBezTo>
                    <a:pt x="51" y="17970"/>
                    <a:pt x="26" y="18021"/>
                    <a:pt x="1" y="18046"/>
                  </a:cubicBezTo>
                  <a:cubicBezTo>
                    <a:pt x="1" y="18071"/>
                    <a:pt x="1" y="18071"/>
                    <a:pt x="1" y="18096"/>
                  </a:cubicBezTo>
                  <a:cubicBezTo>
                    <a:pt x="1" y="18121"/>
                    <a:pt x="1" y="18146"/>
                    <a:pt x="1" y="18171"/>
                  </a:cubicBezTo>
                  <a:cubicBezTo>
                    <a:pt x="51" y="18572"/>
                    <a:pt x="276" y="18998"/>
                    <a:pt x="627" y="19299"/>
                  </a:cubicBezTo>
                  <a:cubicBezTo>
                    <a:pt x="652" y="19324"/>
                    <a:pt x="677" y="19324"/>
                    <a:pt x="702" y="19349"/>
                  </a:cubicBezTo>
                  <a:lnTo>
                    <a:pt x="778" y="19349"/>
                  </a:lnTo>
                  <a:cubicBezTo>
                    <a:pt x="803" y="19349"/>
                    <a:pt x="828" y="19349"/>
                    <a:pt x="853" y="19324"/>
                  </a:cubicBezTo>
                  <a:lnTo>
                    <a:pt x="3710" y="18171"/>
                  </a:lnTo>
                  <a:lnTo>
                    <a:pt x="6542" y="16993"/>
                  </a:lnTo>
                  <a:lnTo>
                    <a:pt x="16943" y="12732"/>
                  </a:lnTo>
                  <a:lnTo>
                    <a:pt x="19951" y="11479"/>
                  </a:lnTo>
                  <a:cubicBezTo>
                    <a:pt x="24312" y="9700"/>
                    <a:pt x="28672" y="7920"/>
                    <a:pt x="33033" y="6116"/>
                  </a:cubicBezTo>
                  <a:lnTo>
                    <a:pt x="39149" y="3610"/>
                  </a:lnTo>
                  <a:lnTo>
                    <a:pt x="45289" y="1103"/>
                  </a:lnTo>
                  <a:cubicBezTo>
                    <a:pt x="45314" y="1078"/>
                    <a:pt x="45364" y="1028"/>
                    <a:pt x="45364" y="953"/>
                  </a:cubicBezTo>
                  <a:cubicBezTo>
                    <a:pt x="45389" y="953"/>
                    <a:pt x="45389" y="903"/>
                    <a:pt x="45389" y="878"/>
                  </a:cubicBezTo>
                  <a:cubicBezTo>
                    <a:pt x="45364" y="802"/>
                    <a:pt x="45364" y="727"/>
                    <a:pt x="45339" y="652"/>
                  </a:cubicBezTo>
                  <a:cubicBezTo>
                    <a:pt x="45314" y="577"/>
                    <a:pt x="45289" y="502"/>
                    <a:pt x="45264" y="427"/>
                  </a:cubicBezTo>
                  <a:cubicBezTo>
                    <a:pt x="45239" y="351"/>
                    <a:pt x="45189" y="301"/>
                    <a:pt x="45139" y="251"/>
                  </a:cubicBezTo>
                  <a:cubicBezTo>
                    <a:pt x="45089" y="176"/>
                    <a:pt x="45038" y="126"/>
                    <a:pt x="44963" y="76"/>
                  </a:cubicBezTo>
                  <a:cubicBezTo>
                    <a:pt x="44913" y="51"/>
                    <a:pt x="44888" y="26"/>
                    <a:pt x="44863" y="26"/>
                  </a:cubicBezTo>
                  <a:cubicBezTo>
                    <a:pt x="44838" y="26"/>
                    <a:pt x="44838" y="0"/>
                    <a:pt x="44813" y="0"/>
                  </a:cubicBezTo>
                  <a:close/>
                </a:path>
              </a:pathLst>
            </a:custGeom>
            <a:solidFill>
              <a:srgbClr val="E1A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1" name="Google Shape;9511;p55"/>
            <p:cNvSpPr/>
            <p:nvPr/>
          </p:nvSpPr>
          <p:spPr>
            <a:xfrm>
              <a:off x="4304050" y="1975600"/>
              <a:ext cx="45750" cy="24575"/>
            </a:xfrm>
            <a:custGeom>
              <a:avLst/>
              <a:gdLst/>
              <a:ahLst/>
              <a:cxnLst/>
              <a:rect l="l" t="t" r="r" b="b"/>
              <a:pathLst>
                <a:path w="1830" h="983" extrusionOk="0">
                  <a:moveTo>
                    <a:pt x="1629" y="0"/>
                  </a:moveTo>
                  <a:cubicBezTo>
                    <a:pt x="1604" y="0"/>
                    <a:pt x="1579" y="25"/>
                    <a:pt x="1554" y="25"/>
                  </a:cubicBezTo>
                  <a:cubicBezTo>
                    <a:pt x="1303" y="125"/>
                    <a:pt x="1078" y="226"/>
                    <a:pt x="827" y="326"/>
                  </a:cubicBezTo>
                  <a:cubicBezTo>
                    <a:pt x="727" y="376"/>
                    <a:pt x="602" y="426"/>
                    <a:pt x="501" y="476"/>
                  </a:cubicBezTo>
                  <a:cubicBezTo>
                    <a:pt x="401" y="526"/>
                    <a:pt x="301" y="577"/>
                    <a:pt x="201" y="627"/>
                  </a:cubicBezTo>
                  <a:lnTo>
                    <a:pt x="175" y="627"/>
                  </a:lnTo>
                  <a:cubicBezTo>
                    <a:pt x="75" y="652"/>
                    <a:pt x="0" y="727"/>
                    <a:pt x="25" y="827"/>
                  </a:cubicBezTo>
                  <a:cubicBezTo>
                    <a:pt x="47" y="914"/>
                    <a:pt x="106" y="982"/>
                    <a:pt x="187" y="982"/>
                  </a:cubicBezTo>
                  <a:cubicBezTo>
                    <a:pt x="200" y="982"/>
                    <a:pt x="212" y="981"/>
                    <a:pt x="226" y="978"/>
                  </a:cubicBezTo>
                  <a:cubicBezTo>
                    <a:pt x="276" y="953"/>
                    <a:pt x="326" y="953"/>
                    <a:pt x="376" y="927"/>
                  </a:cubicBezTo>
                  <a:cubicBezTo>
                    <a:pt x="426" y="902"/>
                    <a:pt x="476" y="877"/>
                    <a:pt x="526" y="852"/>
                  </a:cubicBezTo>
                  <a:cubicBezTo>
                    <a:pt x="576" y="827"/>
                    <a:pt x="627" y="802"/>
                    <a:pt x="677" y="777"/>
                  </a:cubicBezTo>
                  <a:cubicBezTo>
                    <a:pt x="752" y="727"/>
                    <a:pt x="827" y="702"/>
                    <a:pt x="902" y="677"/>
                  </a:cubicBezTo>
                  <a:cubicBezTo>
                    <a:pt x="1178" y="552"/>
                    <a:pt x="1429" y="451"/>
                    <a:pt x="1704" y="351"/>
                  </a:cubicBezTo>
                  <a:cubicBezTo>
                    <a:pt x="1779" y="301"/>
                    <a:pt x="1830" y="201"/>
                    <a:pt x="1779" y="100"/>
                  </a:cubicBezTo>
                  <a:cubicBezTo>
                    <a:pt x="1754" y="50"/>
                    <a:pt x="1679" y="0"/>
                    <a:pt x="1629" y="0"/>
                  </a:cubicBezTo>
                  <a:close/>
                </a:path>
              </a:pathLst>
            </a:custGeom>
            <a:solidFill>
              <a:srgbClr val="E1A97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2" name="Google Shape;9512;p55"/>
            <p:cNvSpPr/>
            <p:nvPr/>
          </p:nvSpPr>
          <p:spPr>
            <a:xfrm>
              <a:off x="4431225" y="1855925"/>
              <a:ext cx="149150" cy="129725"/>
            </a:xfrm>
            <a:custGeom>
              <a:avLst/>
              <a:gdLst/>
              <a:ahLst/>
              <a:cxnLst/>
              <a:rect l="l" t="t" r="r" b="b"/>
              <a:pathLst>
                <a:path w="5966" h="5189" extrusionOk="0">
                  <a:moveTo>
                    <a:pt x="2708" y="0"/>
                  </a:moveTo>
                  <a:cubicBezTo>
                    <a:pt x="2582" y="0"/>
                    <a:pt x="2407" y="0"/>
                    <a:pt x="2256" y="25"/>
                  </a:cubicBezTo>
                  <a:cubicBezTo>
                    <a:pt x="1880" y="50"/>
                    <a:pt x="1479" y="176"/>
                    <a:pt x="1104" y="351"/>
                  </a:cubicBezTo>
                  <a:cubicBezTo>
                    <a:pt x="928" y="451"/>
                    <a:pt x="753" y="552"/>
                    <a:pt x="602" y="677"/>
                  </a:cubicBezTo>
                  <a:cubicBezTo>
                    <a:pt x="527" y="727"/>
                    <a:pt x="452" y="802"/>
                    <a:pt x="377" y="902"/>
                  </a:cubicBezTo>
                  <a:cubicBezTo>
                    <a:pt x="302" y="1003"/>
                    <a:pt x="226" y="1103"/>
                    <a:pt x="176" y="1203"/>
                  </a:cubicBezTo>
                  <a:cubicBezTo>
                    <a:pt x="176" y="1253"/>
                    <a:pt x="151" y="1303"/>
                    <a:pt x="126" y="1328"/>
                  </a:cubicBezTo>
                  <a:cubicBezTo>
                    <a:pt x="101" y="1379"/>
                    <a:pt x="76" y="1404"/>
                    <a:pt x="76" y="1454"/>
                  </a:cubicBezTo>
                  <a:cubicBezTo>
                    <a:pt x="1" y="1880"/>
                    <a:pt x="1" y="2331"/>
                    <a:pt x="76" y="2807"/>
                  </a:cubicBezTo>
                  <a:cubicBezTo>
                    <a:pt x="101" y="3033"/>
                    <a:pt x="151" y="3283"/>
                    <a:pt x="251" y="3534"/>
                  </a:cubicBezTo>
                  <a:cubicBezTo>
                    <a:pt x="302" y="3734"/>
                    <a:pt x="402" y="3935"/>
                    <a:pt x="527" y="4135"/>
                  </a:cubicBezTo>
                  <a:cubicBezTo>
                    <a:pt x="502" y="4161"/>
                    <a:pt x="477" y="4186"/>
                    <a:pt x="477" y="4236"/>
                  </a:cubicBezTo>
                  <a:cubicBezTo>
                    <a:pt x="477" y="4286"/>
                    <a:pt x="502" y="4311"/>
                    <a:pt x="527" y="4361"/>
                  </a:cubicBezTo>
                  <a:cubicBezTo>
                    <a:pt x="577" y="4436"/>
                    <a:pt x="627" y="4486"/>
                    <a:pt x="703" y="4562"/>
                  </a:cubicBezTo>
                  <a:cubicBezTo>
                    <a:pt x="753" y="4612"/>
                    <a:pt x="803" y="4637"/>
                    <a:pt x="853" y="4687"/>
                  </a:cubicBezTo>
                  <a:cubicBezTo>
                    <a:pt x="878" y="4712"/>
                    <a:pt x="903" y="4737"/>
                    <a:pt x="903" y="4737"/>
                  </a:cubicBezTo>
                  <a:lnTo>
                    <a:pt x="928" y="4762"/>
                  </a:lnTo>
                  <a:cubicBezTo>
                    <a:pt x="1028" y="4837"/>
                    <a:pt x="1104" y="4887"/>
                    <a:pt x="1179" y="4938"/>
                  </a:cubicBezTo>
                  <a:cubicBezTo>
                    <a:pt x="1204" y="4963"/>
                    <a:pt x="1229" y="4963"/>
                    <a:pt x="1254" y="4988"/>
                  </a:cubicBezTo>
                  <a:cubicBezTo>
                    <a:pt x="1329" y="5038"/>
                    <a:pt x="1429" y="5063"/>
                    <a:pt x="1530" y="5113"/>
                  </a:cubicBezTo>
                  <a:cubicBezTo>
                    <a:pt x="1680" y="5163"/>
                    <a:pt x="1830" y="5188"/>
                    <a:pt x="1981" y="5188"/>
                  </a:cubicBezTo>
                  <a:lnTo>
                    <a:pt x="2131" y="5188"/>
                  </a:lnTo>
                  <a:cubicBezTo>
                    <a:pt x="2281" y="5163"/>
                    <a:pt x="2382" y="5138"/>
                    <a:pt x="2482" y="5113"/>
                  </a:cubicBezTo>
                  <a:cubicBezTo>
                    <a:pt x="2582" y="5063"/>
                    <a:pt x="2682" y="4988"/>
                    <a:pt x="2758" y="4862"/>
                  </a:cubicBezTo>
                  <a:cubicBezTo>
                    <a:pt x="2833" y="4787"/>
                    <a:pt x="2858" y="4662"/>
                    <a:pt x="2883" y="4536"/>
                  </a:cubicBezTo>
                  <a:lnTo>
                    <a:pt x="2933" y="4562"/>
                  </a:lnTo>
                  <a:cubicBezTo>
                    <a:pt x="3058" y="4587"/>
                    <a:pt x="3209" y="4612"/>
                    <a:pt x="3359" y="4612"/>
                  </a:cubicBezTo>
                  <a:cubicBezTo>
                    <a:pt x="3510" y="4612"/>
                    <a:pt x="3635" y="4612"/>
                    <a:pt x="3760" y="4562"/>
                  </a:cubicBezTo>
                  <a:cubicBezTo>
                    <a:pt x="4036" y="4486"/>
                    <a:pt x="4287" y="4336"/>
                    <a:pt x="4487" y="4135"/>
                  </a:cubicBezTo>
                  <a:cubicBezTo>
                    <a:pt x="4537" y="4085"/>
                    <a:pt x="4562" y="4035"/>
                    <a:pt x="4612" y="3985"/>
                  </a:cubicBezTo>
                  <a:cubicBezTo>
                    <a:pt x="4662" y="3910"/>
                    <a:pt x="4688" y="3835"/>
                    <a:pt x="4713" y="3760"/>
                  </a:cubicBezTo>
                  <a:cubicBezTo>
                    <a:pt x="4788" y="3609"/>
                    <a:pt x="4813" y="3434"/>
                    <a:pt x="4813" y="3258"/>
                  </a:cubicBezTo>
                  <a:lnTo>
                    <a:pt x="4938" y="3258"/>
                  </a:lnTo>
                  <a:cubicBezTo>
                    <a:pt x="5063" y="3258"/>
                    <a:pt x="5189" y="3233"/>
                    <a:pt x="5314" y="3208"/>
                  </a:cubicBezTo>
                  <a:cubicBezTo>
                    <a:pt x="5490" y="3133"/>
                    <a:pt x="5640" y="3058"/>
                    <a:pt x="5740" y="2932"/>
                  </a:cubicBezTo>
                  <a:cubicBezTo>
                    <a:pt x="5815" y="2832"/>
                    <a:pt x="5865" y="2757"/>
                    <a:pt x="5891" y="2682"/>
                  </a:cubicBezTo>
                  <a:cubicBezTo>
                    <a:pt x="5941" y="2607"/>
                    <a:pt x="5966" y="2506"/>
                    <a:pt x="5966" y="2356"/>
                  </a:cubicBezTo>
                  <a:cubicBezTo>
                    <a:pt x="5966" y="2206"/>
                    <a:pt x="5916" y="2005"/>
                    <a:pt x="5815" y="1805"/>
                  </a:cubicBezTo>
                  <a:cubicBezTo>
                    <a:pt x="5765" y="1704"/>
                    <a:pt x="5715" y="1604"/>
                    <a:pt x="5665" y="1529"/>
                  </a:cubicBezTo>
                  <a:cubicBezTo>
                    <a:pt x="5615" y="1429"/>
                    <a:pt x="5540" y="1354"/>
                    <a:pt x="5464" y="1253"/>
                  </a:cubicBezTo>
                  <a:cubicBezTo>
                    <a:pt x="5214" y="953"/>
                    <a:pt x="4913" y="677"/>
                    <a:pt x="4562" y="476"/>
                  </a:cubicBezTo>
                  <a:cubicBezTo>
                    <a:pt x="4412" y="401"/>
                    <a:pt x="4236" y="301"/>
                    <a:pt x="4061" y="251"/>
                  </a:cubicBezTo>
                  <a:cubicBezTo>
                    <a:pt x="3885" y="176"/>
                    <a:pt x="3685" y="125"/>
                    <a:pt x="3459" y="75"/>
                  </a:cubicBezTo>
                  <a:cubicBezTo>
                    <a:pt x="3209" y="25"/>
                    <a:pt x="2958" y="0"/>
                    <a:pt x="2708"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3" name="Google Shape;9513;p55"/>
            <p:cNvSpPr/>
            <p:nvPr/>
          </p:nvSpPr>
          <p:spPr>
            <a:xfrm>
              <a:off x="4425600" y="1886625"/>
              <a:ext cx="41375" cy="92625"/>
            </a:xfrm>
            <a:custGeom>
              <a:avLst/>
              <a:gdLst/>
              <a:ahLst/>
              <a:cxnLst/>
              <a:rect l="l" t="t" r="r" b="b"/>
              <a:pathLst>
                <a:path w="1655" h="3705" extrusionOk="0">
                  <a:moveTo>
                    <a:pt x="351" y="0"/>
                  </a:moveTo>
                  <a:cubicBezTo>
                    <a:pt x="276" y="0"/>
                    <a:pt x="201" y="50"/>
                    <a:pt x="176" y="100"/>
                  </a:cubicBezTo>
                  <a:cubicBezTo>
                    <a:pt x="126" y="251"/>
                    <a:pt x="75" y="401"/>
                    <a:pt x="50" y="552"/>
                  </a:cubicBezTo>
                  <a:cubicBezTo>
                    <a:pt x="25" y="702"/>
                    <a:pt x="25" y="877"/>
                    <a:pt x="25" y="1028"/>
                  </a:cubicBezTo>
                  <a:cubicBezTo>
                    <a:pt x="0" y="1404"/>
                    <a:pt x="75" y="1780"/>
                    <a:pt x="176" y="2105"/>
                  </a:cubicBezTo>
                  <a:cubicBezTo>
                    <a:pt x="276" y="2456"/>
                    <a:pt x="426" y="2757"/>
                    <a:pt x="627" y="3058"/>
                  </a:cubicBezTo>
                  <a:cubicBezTo>
                    <a:pt x="827" y="3308"/>
                    <a:pt x="1078" y="3534"/>
                    <a:pt x="1379" y="3684"/>
                  </a:cubicBezTo>
                  <a:cubicBezTo>
                    <a:pt x="1400" y="3698"/>
                    <a:pt x="1425" y="3705"/>
                    <a:pt x="1450" y="3705"/>
                  </a:cubicBezTo>
                  <a:cubicBezTo>
                    <a:pt x="1516" y="3705"/>
                    <a:pt x="1586" y="3663"/>
                    <a:pt x="1604" y="3609"/>
                  </a:cubicBezTo>
                  <a:cubicBezTo>
                    <a:pt x="1654" y="3509"/>
                    <a:pt x="1604" y="3409"/>
                    <a:pt x="1504" y="3384"/>
                  </a:cubicBezTo>
                  <a:cubicBezTo>
                    <a:pt x="1479" y="3359"/>
                    <a:pt x="1454" y="3334"/>
                    <a:pt x="1429" y="3334"/>
                  </a:cubicBezTo>
                  <a:cubicBezTo>
                    <a:pt x="1303" y="3258"/>
                    <a:pt x="1203" y="3183"/>
                    <a:pt x="1103" y="3083"/>
                  </a:cubicBezTo>
                  <a:cubicBezTo>
                    <a:pt x="978" y="2933"/>
                    <a:pt x="877" y="2782"/>
                    <a:pt x="777" y="2607"/>
                  </a:cubicBezTo>
                  <a:cubicBezTo>
                    <a:pt x="752" y="2607"/>
                    <a:pt x="752" y="2607"/>
                    <a:pt x="752" y="2582"/>
                  </a:cubicBezTo>
                  <a:cubicBezTo>
                    <a:pt x="752" y="2607"/>
                    <a:pt x="752" y="2607"/>
                    <a:pt x="752" y="2607"/>
                  </a:cubicBezTo>
                  <a:cubicBezTo>
                    <a:pt x="627" y="2356"/>
                    <a:pt x="527" y="2080"/>
                    <a:pt x="451" y="1780"/>
                  </a:cubicBezTo>
                  <a:cubicBezTo>
                    <a:pt x="376" y="1529"/>
                    <a:pt x="351" y="1253"/>
                    <a:pt x="351" y="978"/>
                  </a:cubicBezTo>
                  <a:cubicBezTo>
                    <a:pt x="376" y="777"/>
                    <a:pt x="401" y="602"/>
                    <a:pt x="451" y="426"/>
                  </a:cubicBezTo>
                  <a:cubicBezTo>
                    <a:pt x="451" y="351"/>
                    <a:pt x="476" y="301"/>
                    <a:pt x="501" y="251"/>
                  </a:cubicBezTo>
                  <a:cubicBezTo>
                    <a:pt x="527" y="151"/>
                    <a:pt x="501" y="50"/>
                    <a:pt x="401" y="25"/>
                  </a:cubicBezTo>
                  <a:cubicBezTo>
                    <a:pt x="401" y="0"/>
                    <a:pt x="376" y="0"/>
                    <a:pt x="351" y="0"/>
                  </a:cubicBezTo>
                  <a:close/>
                </a:path>
              </a:pathLst>
            </a:custGeom>
            <a:solidFill>
              <a:srgbClr val="F99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4" name="Google Shape;9514;p55"/>
            <p:cNvSpPr/>
            <p:nvPr/>
          </p:nvSpPr>
          <p:spPr>
            <a:xfrm>
              <a:off x="4463825" y="1884750"/>
              <a:ext cx="38850" cy="81725"/>
            </a:xfrm>
            <a:custGeom>
              <a:avLst/>
              <a:gdLst/>
              <a:ahLst/>
              <a:cxnLst/>
              <a:rect l="l" t="t" r="r" b="b"/>
              <a:pathLst>
                <a:path w="1554" h="3269" extrusionOk="0">
                  <a:moveTo>
                    <a:pt x="301" y="0"/>
                  </a:moveTo>
                  <a:cubicBezTo>
                    <a:pt x="226" y="0"/>
                    <a:pt x="150" y="75"/>
                    <a:pt x="125" y="150"/>
                  </a:cubicBezTo>
                  <a:cubicBezTo>
                    <a:pt x="0" y="702"/>
                    <a:pt x="75" y="1303"/>
                    <a:pt x="251" y="1830"/>
                  </a:cubicBezTo>
                  <a:cubicBezTo>
                    <a:pt x="351" y="2130"/>
                    <a:pt x="476" y="2381"/>
                    <a:pt x="652" y="2632"/>
                  </a:cubicBezTo>
                  <a:cubicBezTo>
                    <a:pt x="802" y="2882"/>
                    <a:pt x="1028" y="3083"/>
                    <a:pt x="1253" y="3233"/>
                  </a:cubicBezTo>
                  <a:cubicBezTo>
                    <a:pt x="1287" y="3256"/>
                    <a:pt x="1326" y="3268"/>
                    <a:pt x="1365" y="3268"/>
                  </a:cubicBezTo>
                  <a:cubicBezTo>
                    <a:pt x="1413" y="3268"/>
                    <a:pt x="1462" y="3249"/>
                    <a:pt x="1504" y="3208"/>
                  </a:cubicBezTo>
                  <a:cubicBezTo>
                    <a:pt x="1554" y="3133"/>
                    <a:pt x="1554" y="3008"/>
                    <a:pt x="1479" y="2957"/>
                  </a:cubicBezTo>
                  <a:cubicBezTo>
                    <a:pt x="1353" y="2882"/>
                    <a:pt x="1253" y="2807"/>
                    <a:pt x="1153" y="2707"/>
                  </a:cubicBezTo>
                  <a:cubicBezTo>
                    <a:pt x="1028" y="2556"/>
                    <a:pt x="902" y="2406"/>
                    <a:pt x="802" y="2206"/>
                  </a:cubicBezTo>
                  <a:cubicBezTo>
                    <a:pt x="652" y="1980"/>
                    <a:pt x="576" y="1729"/>
                    <a:pt x="501" y="1454"/>
                  </a:cubicBezTo>
                  <a:cubicBezTo>
                    <a:pt x="451" y="1203"/>
                    <a:pt x="401" y="977"/>
                    <a:pt x="401" y="727"/>
                  </a:cubicBezTo>
                  <a:cubicBezTo>
                    <a:pt x="426" y="551"/>
                    <a:pt x="426" y="376"/>
                    <a:pt x="476" y="201"/>
                  </a:cubicBezTo>
                  <a:cubicBezTo>
                    <a:pt x="501" y="100"/>
                    <a:pt x="426" y="25"/>
                    <a:pt x="326" y="0"/>
                  </a:cubicBezTo>
                  <a:close/>
                </a:path>
              </a:pathLst>
            </a:custGeom>
            <a:solidFill>
              <a:srgbClr val="F99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5" name="Google Shape;9515;p55"/>
            <p:cNvSpPr/>
            <p:nvPr/>
          </p:nvSpPr>
          <p:spPr>
            <a:xfrm>
              <a:off x="4503275" y="1876600"/>
              <a:ext cx="48900" cy="60000"/>
            </a:xfrm>
            <a:custGeom>
              <a:avLst/>
              <a:gdLst/>
              <a:ahLst/>
              <a:cxnLst/>
              <a:rect l="l" t="t" r="r" b="b"/>
              <a:pathLst>
                <a:path w="1956" h="2400" extrusionOk="0">
                  <a:moveTo>
                    <a:pt x="176" y="0"/>
                  </a:moveTo>
                  <a:cubicBezTo>
                    <a:pt x="76" y="25"/>
                    <a:pt x="1" y="100"/>
                    <a:pt x="26" y="201"/>
                  </a:cubicBezTo>
                  <a:cubicBezTo>
                    <a:pt x="101" y="677"/>
                    <a:pt x="277" y="1128"/>
                    <a:pt x="552" y="1504"/>
                  </a:cubicBezTo>
                  <a:cubicBezTo>
                    <a:pt x="703" y="1704"/>
                    <a:pt x="878" y="1880"/>
                    <a:pt x="1079" y="2030"/>
                  </a:cubicBezTo>
                  <a:cubicBezTo>
                    <a:pt x="1254" y="2206"/>
                    <a:pt x="1480" y="2306"/>
                    <a:pt x="1705" y="2381"/>
                  </a:cubicBezTo>
                  <a:cubicBezTo>
                    <a:pt x="1730" y="2394"/>
                    <a:pt x="1749" y="2400"/>
                    <a:pt x="1768" y="2400"/>
                  </a:cubicBezTo>
                  <a:cubicBezTo>
                    <a:pt x="1787" y="2400"/>
                    <a:pt x="1806" y="2394"/>
                    <a:pt x="1831" y="2381"/>
                  </a:cubicBezTo>
                  <a:cubicBezTo>
                    <a:pt x="1881" y="2381"/>
                    <a:pt x="1906" y="2331"/>
                    <a:pt x="1931" y="2306"/>
                  </a:cubicBezTo>
                  <a:cubicBezTo>
                    <a:pt x="1956" y="2206"/>
                    <a:pt x="1931" y="2105"/>
                    <a:pt x="1831" y="2080"/>
                  </a:cubicBezTo>
                  <a:cubicBezTo>
                    <a:pt x="1705" y="2030"/>
                    <a:pt x="1580" y="1980"/>
                    <a:pt x="1455" y="1905"/>
                  </a:cubicBezTo>
                  <a:cubicBezTo>
                    <a:pt x="1329" y="1805"/>
                    <a:pt x="1179" y="1704"/>
                    <a:pt x="1054" y="1579"/>
                  </a:cubicBezTo>
                  <a:cubicBezTo>
                    <a:pt x="1079" y="1579"/>
                    <a:pt x="1079" y="1604"/>
                    <a:pt x="1104" y="1604"/>
                  </a:cubicBezTo>
                  <a:cubicBezTo>
                    <a:pt x="928" y="1429"/>
                    <a:pt x="778" y="1253"/>
                    <a:pt x="653" y="1028"/>
                  </a:cubicBezTo>
                  <a:cubicBezTo>
                    <a:pt x="552" y="827"/>
                    <a:pt x="452" y="602"/>
                    <a:pt x="402" y="376"/>
                  </a:cubicBezTo>
                  <a:cubicBezTo>
                    <a:pt x="377" y="301"/>
                    <a:pt x="377" y="226"/>
                    <a:pt x="352" y="151"/>
                  </a:cubicBezTo>
                  <a:cubicBezTo>
                    <a:pt x="352" y="75"/>
                    <a:pt x="277" y="0"/>
                    <a:pt x="201" y="0"/>
                  </a:cubicBezTo>
                  <a:close/>
                </a:path>
              </a:pathLst>
            </a:custGeom>
            <a:solidFill>
              <a:srgbClr val="F99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6" name="Google Shape;9516;p55"/>
            <p:cNvSpPr/>
            <p:nvPr/>
          </p:nvSpPr>
          <p:spPr>
            <a:xfrm>
              <a:off x="4362300" y="1825225"/>
              <a:ext cx="169825" cy="95875"/>
            </a:xfrm>
            <a:custGeom>
              <a:avLst/>
              <a:gdLst/>
              <a:ahLst/>
              <a:cxnLst/>
              <a:rect l="l" t="t" r="r" b="b"/>
              <a:pathLst>
                <a:path w="6793" h="3835" extrusionOk="0">
                  <a:moveTo>
                    <a:pt x="3961" y="0"/>
                  </a:moveTo>
                  <a:cubicBezTo>
                    <a:pt x="3710" y="0"/>
                    <a:pt x="3460" y="25"/>
                    <a:pt x="3234" y="75"/>
                  </a:cubicBezTo>
                  <a:cubicBezTo>
                    <a:pt x="2883" y="125"/>
                    <a:pt x="2557" y="226"/>
                    <a:pt x="2257" y="401"/>
                  </a:cubicBezTo>
                  <a:cubicBezTo>
                    <a:pt x="1931" y="576"/>
                    <a:pt x="1605" y="852"/>
                    <a:pt x="1279" y="1228"/>
                  </a:cubicBezTo>
                  <a:cubicBezTo>
                    <a:pt x="1104" y="1454"/>
                    <a:pt x="928" y="1679"/>
                    <a:pt x="753" y="1930"/>
                  </a:cubicBezTo>
                  <a:cubicBezTo>
                    <a:pt x="652" y="2055"/>
                    <a:pt x="577" y="2155"/>
                    <a:pt x="477" y="2281"/>
                  </a:cubicBezTo>
                  <a:cubicBezTo>
                    <a:pt x="302" y="2506"/>
                    <a:pt x="151" y="2707"/>
                    <a:pt x="1" y="2857"/>
                  </a:cubicBezTo>
                  <a:cubicBezTo>
                    <a:pt x="151" y="2932"/>
                    <a:pt x="327" y="3058"/>
                    <a:pt x="452" y="3183"/>
                  </a:cubicBezTo>
                  <a:cubicBezTo>
                    <a:pt x="552" y="3258"/>
                    <a:pt x="627" y="3333"/>
                    <a:pt x="703" y="3409"/>
                  </a:cubicBezTo>
                  <a:cubicBezTo>
                    <a:pt x="703" y="3434"/>
                    <a:pt x="728" y="3434"/>
                    <a:pt x="728" y="3459"/>
                  </a:cubicBezTo>
                  <a:cubicBezTo>
                    <a:pt x="778" y="3509"/>
                    <a:pt x="828" y="3559"/>
                    <a:pt x="878" y="3609"/>
                  </a:cubicBezTo>
                  <a:cubicBezTo>
                    <a:pt x="878" y="3634"/>
                    <a:pt x="903" y="3634"/>
                    <a:pt x="928" y="3659"/>
                  </a:cubicBezTo>
                  <a:cubicBezTo>
                    <a:pt x="978" y="3709"/>
                    <a:pt x="1003" y="3785"/>
                    <a:pt x="1053" y="3835"/>
                  </a:cubicBezTo>
                  <a:cubicBezTo>
                    <a:pt x="1229" y="3734"/>
                    <a:pt x="1379" y="3659"/>
                    <a:pt x="1530" y="3559"/>
                  </a:cubicBezTo>
                  <a:cubicBezTo>
                    <a:pt x="1605" y="3509"/>
                    <a:pt x="1680" y="3459"/>
                    <a:pt x="1755" y="3409"/>
                  </a:cubicBezTo>
                  <a:lnTo>
                    <a:pt x="1956" y="3308"/>
                  </a:lnTo>
                  <a:cubicBezTo>
                    <a:pt x="2257" y="3108"/>
                    <a:pt x="2532" y="2957"/>
                    <a:pt x="2783" y="2857"/>
                  </a:cubicBezTo>
                  <a:cubicBezTo>
                    <a:pt x="3033" y="2757"/>
                    <a:pt x="3234" y="2707"/>
                    <a:pt x="3434" y="2682"/>
                  </a:cubicBezTo>
                  <a:lnTo>
                    <a:pt x="3861" y="2682"/>
                  </a:lnTo>
                  <a:cubicBezTo>
                    <a:pt x="4011" y="2707"/>
                    <a:pt x="4161" y="2732"/>
                    <a:pt x="4312" y="2757"/>
                  </a:cubicBezTo>
                  <a:lnTo>
                    <a:pt x="4512" y="2807"/>
                  </a:lnTo>
                  <a:cubicBezTo>
                    <a:pt x="4688" y="2832"/>
                    <a:pt x="4838" y="2857"/>
                    <a:pt x="4988" y="2857"/>
                  </a:cubicBezTo>
                  <a:lnTo>
                    <a:pt x="5214" y="2857"/>
                  </a:lnTo>
                  <a:cubicBezTo>
                    <a:pt x="5389" y="2832"/>
                    <a:pt x="5590" y="2782"/>
                    <a:pt x="5790" y="2682"/>
                  </a:cubicBezTo>
                  <a:cubicBezTo>
                    <a:pt x="5991" y="2607"/>
                    <a:pt x="6166" y="2506"/>
                    <a:pt x="6317" y="2406"/>
                  </a:cubicBezTo>
                  <a:cubicBezTo>
                    <a:pt x="6467" y="2281"/>
                    <a:pt x="6567" y="2155"/>
                    <a:pt x="6668" y="2005"/>
                  </a:cubicBezTo>
                  <a:cubicBezTo>
                    <a:pt x="6743" y="1880"/>
                    <a:pt x="6793" y="1679"/>
                    <a:pt x="6793" y="1504"/>
                  </a:cubicBezTo>
                  <a:cubicBezTo>
                    <a:pt x="6793" y="1328"/>
                    <a:pt x="6718" y="1153"/>
                    <a:pt x="6617" y="978"/>
                  </a:cubicBezTo>
                  <a:cubicBezTo>
                    <a:pt x="6542" y="852"/>
                    <a:pt x="6417" y="727"/>
                    <a:pt x="6267" y="602"/>
                  </a:cubicBezTo>
                  <a:cubicBezTo>
                    <a:pt x="6041" y="426"/>
                    <a:pt x="5740" y="276"/>
                    <a:pt x="5339" y="175"/>
                  </a:cubicBezTo>
                  <a:cubicBezTo>
                    <a:pt x="5038" y="100"/>
                    <a:pt x="4688" y="50"/>
                    <a:pt x="4262" y="25"/>
                  </a:cubicBezTo>
                  <a:cubicBezTo>
                    <a:pt x="4161" y="0"/>
                    <a:pt x="4061" y="0"/>
                    <a:pt x="3961"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7" name="Google Shape;9517;p55"/>
            <p:cNvSpPr/>
            <p:nvPr/>
          </p:nvSpPr>
          <p:spPr>
            <a:xfrm>
              <a:off x="4427475" y="1880975"/>
              <a:ext cx="95875" cy="19700"/>
            </a:xfrm>
            <a:custGeom>
              <a:avLst/>
              <a:gdLst/>
              <a:ahLst/>
              <a:cxnLst/>
              <a:rect l="l" t="t" r="r" b="b"/>
              <a:pathLst>
                <a:path w="3835" h="788" extrusionOk="0">
                  <a:moveTo>
                    <a:pt x="3309" y="301"/>
                  </a:moveTo>
                  <a:cubicBezTo>
                    <a:pt x="3309" y="301"/>
                    <a:pt x="3291" y="301"/>
                    <a:pt x="3285" y="317"/>
                  </a:cubicBezTo>
                  <a:lnTo>
                    <a:pt x="3285" y="317"/>
                  </a:lnTo>
                  <a:cubicBezTo>
                    <a:pt x="3293" y="312"/>
                    <a:pt x="3301" y="307"/>
                    <a:pt x="3309" y="301"/>
                  </a:cubicBezTo>
                  <a:close/>
                  <a:moveTo>
                    <a:pt x="3735" y="1"/>
                  </a:moveTo>
                  <a:cubicBezTo>
                    <a:pt x="3710" y="1"/>
                    <a:pt x="3685" y="1"/>
                    <a:pt x="3685" y="26"/>
                  </a:cubicBezTo>
                  <a:cubicBezTo>
                    <a:pt x="3660" y="51"/>
                    <a:pt x="3634" y="76"/>
                    <a:pt x="3609" y="101"/>
                  </a:cubicBezTo>
                  <a:cubicBezTo>
                    <a:pt x="3559" y="126"/>
                    <a:pt x="3534" y="176"/>
                    <a:pt x="3484" y="201"/>
                  </a:cubicBezTo>
                  <a:cubicBezTo>
                    <a:pt x="3434" y="251"/>
                    <a:pt x="3359" y="276"/>
                    <a:pt x="3284" y="326"/>
                  </a:cubicBezTo>
                  <a:cubicBezTo>
                    <a:pt x="3284" y="323"/>
                    <a:pt x="3284" y="320"/>
                    <a:pt x="3285" y="317"/>
                  </a:cubicBezTo>
                  <a:lnTo>
                    <a:pt x="3285" y="317"/>
                  </a:lnTo>
                  <a:cubicBezTo>
                    <a:pt x="3222" y="357"/>
                    <a:pt x="3175" y="379"/>
                    <a:pt x="3108" y="402"/>
                  </a:cubicBezTo>
                  <a:cubicBezTo>
                    <a:pt x="3058" y="427"/>
                    <a:pt x="2983" y="452"/>
                    <a:pt x="2908" y="452"/>
                  </a:cubicBezTo>
                  <a:cubicBezTo>
                    <a:pt x="2807" y="477"/>
                    <a:pt x="2682" y="502"/>
                    <a:pt x="2557" y="502"/>
                  </a:cubicBezTo>
                  <a:cubicBezTo>
                    <a:pt x="2440" y="525"/>
                    <a:pt x="2323" y="527"/>
                    <a:pt x="2206" y="527"/>
                  </a:cubicBezTo>
                  <a:lnTo>
                    <a:pt x="2206" y="527"/>
                  </a:lnTo>
                  <a:cubicBezTo>
                    <a:pt x="1855" y="502"/>
                    <a:pt x="1504" y="477"/>
                    <a:pt x="1153" y="452"/>
                  </a:cubicBezTo>
                  <a:cubicBezTo>
                    <a:pt x="953" y="452"/>
                    <a:pt x="777" y="452"/>
                    <a:pt x="602" y="477"/>
                  </a:cubicBezTo>
                  <a:cubicBezTo>
                    <a:pt x="426" y="502"/>
                    <a:pt x="226" y="552"/>
                    <a:pt x="51" y="627"/>
                  </a:cubicBezTo>
                  <a:cubicBezTo>
                    <a:pt x="25" y="652"/>
                    <a:pt x="0" y="702"/>
                    <a:pt x="0" y="727"/>
                  </a:cubicBezTo>
                  <a:cubicBezTo>
                    <a:pt x="19" y="764"/>
                    <a:pt x="51" y="787"/>
                    <a:pt x="86" y="787"/>
                  </a:cubicBezTo>
                  <a:cubicBezTo>
                    <a:pt x="99" y="787"/>
                    <a:pt x="112" y="784"/>
                    <a:pt x="126" y="778"/>
                  </a:cubicBezTo>
                  <a:cubicBezTo>
                    <a:pt x="226" y="753"/>
                    <a:pt x="301" y="727"/>
                    <a:pt x="426" y="702"/>
                  </a:cubicBezTo>
                  <a:cubicBezTo>
                    <a:pt x="527" y="677"/>
                    <a:pt x="652" y="652"/>
                    <a:pt x="777" y="627"/>
                  </a:cubicBezTo>
                  <a:lnTo>
                    <a:pt x="1128" y="627"/>
                  </a:lnTo>
                  <a:cubicBezTo>
                    <a:pt x="1509" y="646"/>
                    <a:pt x="1875" y="694"/>
                    <a:pt x="2238" y="694"/>
                  </a:cubicBezTo>
                  <a:cubicBezTo>
                    <a:pt x="2353" y="694"/>
                    <a:pt x="2467" y="689"/>
                    <a:pt x="2582" y="677"/>
                  </a:cubicBezTo>
                  <a:cubicBezTo>
                    <a:pt x="2807" y="677"/>
                    <a:pt x="3008" y="627"/>
                    <a:pt x="3208" y="527"/>
                  </a:cubicBezTo>
                  <a:cubicBezTo>
                    <a:pt x="3334" y="502"/>
                    <a:pt x="3434" y="427"/>
                    <a:pt x="3534" y="377"/>
                  </a:cubicBezTo>
                  <a:cubicBezTo>
                    <a:pt x="3634" y="301"/>
                    <a:pt x="3735" y="226"/>
                    <a:pt x="3810" y="126"/>
                  </a:cubicBezTo>
                  <a:cubicBezTo>
                    <a:pt x="3835" y="101"/>
                    <a:pt x="3835" y="51"/>
                    <a:pt x="3810" y="26"/>
                  </a:cubicBezTo>
                  <a:cubicBezTo>
                    <a:pt x="3785" y="1"/>
                    <a:pt x="3760" y="1"/>
                    <a:pt x="3735" y="1"/>
                  </a:cubicBezTo>
                  <a:close/>
                </a:path>
              </a:pathLst>
            </a:custGeom>
            <a:solidFill>
              <a:srgbClr val="F998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8" name="Google Shape;9518;p55"/>
            <p:cNvSpPr/>
            <p:nvPr/>
          </p:nvSpPr>
          <p:spPr>
            <a:xfrm>
              <a:off x="3458175" y="2400400"/>
              <a:ext cx="897275" cy="1156050"/>
            </a:xfrm>
            <a:custGeom>
              <a:avLst/>
              <a:gdLst/>
              <a:ahLst/>
              <a:cxnLst/>
              <a:rect l="l" t="t" r="r" b="b"/>
              <a:pathLst>
                <a:path w="35891" h="46242" extrusionOk="0">
                  <a:moveTo>
                    <a:pt x="3634" y="1"/>
                  </a:moveTo>
                  <a:cubicBezTo>
                    <a:pt x="3584" y="1"/>
                    <a:pt x="3559" y="26"/>
                    <a:pt x="3534" y="51"/>
                  </a:cubicBezTo>
                  <a:cubicBezTo>
                    <a:pt x="3484" y="76"/>
                    <a:pt x="3459" y="126"/>
                    <a:pt x="3459" y="176"/>
                  </a:cubicBezTo>
                  <a:cubicBezTo>
                    <a:pt x="3459" y="226"/>
                    <a:pt x="3484" y="276"/>
                    <a:pt x="3509" y="301"/>
                  </a:cubicBezTo>
                  <a:cubicBezTo>
                    <a:pt x="3534" y="352"/>
                    <a:pt x="3584" y="352"/>
                    <a:pt x="3634" y="352"/>
                  </a:cubicBezTo>
                  <a:lnTo>
                    <a:pt x="3760" y="377"/>
                  </a:lnTo>
                  <a:lnTo>
                    <a:pt x="3860" y="402"/>
                  </a:lnTo>
                  <a:lnTo>
                    <a:pt x="4436" y="527"/>
                  </a:lnTo>
                  <a:cubicBezTo>
                    <a:pt x="3584" y="928"/>
                    <a:pt x="2832" y="1404"/>
                    <a:pt x="2156" y="1931"/>
                  </a:cubicBezTo>
                  <a:cubicBezTo>
                    <a:pt x="1730" y="2281"/>
                    <a:pt x="1329" y="2657"/>
                    <a:pt x="1003" y="3058"/>
                  </a:cubicBezTo>
                  <a:cubicBezTo>
                    <a:pt x="652" y="3459"/>
                    <a:pt x="401" y="3885"/>
                    <a:pt x="226" y="4362"/>
                  </a:cubicBezTo>
                  <a:cubicBezTo>
                    <a:pt x="75" y="4788"/>
                    <a:pt x="0" y="5264"/>
                    <a:pt x="25" y="5765"/>
                  </a:cubicBezTo>
                  <a:cubicBezTo>
                    <a:pt x="50" y="6191"/>
                    <a:pt x="151" y="6617"/>
                    <a:pt x="351" y="7093"/>
                  </a:cubicBezTo>
                  <a:cubicBezTo>
                    <a:pt x="502" y="7469"/>
                    <a:pt x="727" y="7895"/>
                    <a:pt x="1053" y="8347"/>
                  </a:cubicBezTo>
                  <a:cubicBezTo>
                    <a:pt x="1329" y="8723"/>
                    <a:pt x="1654" y="9098"/>
                    <a:pt x="2055" y="9499"/>
                  </a:cubicBezTo>
                  <a:cubicBezTo>
                    <a:pt x="2707" y="10126"/>
                    <a:pt x="3459" y="10753"/>
                    <a:pt x="4361" y="11404"/>
                  </a:cubicBezTo>
                  <a:cubicBezTo>
                    <a:pt x="4712" y="11630"/>
                    <a:pt x="5038" y="11855"/>
                    <a:pt x="5389" y="12081"/>
                  </a:cubicBezTo>
                  <a:lnTo>
                    <a:pt x="5589" y="12206"/>
                  </a:lnTo>
                  <a:cubicBezTo>
                    <a:pt x="6015" y="12482"/>
                    <a:pt x="6441" y="12758"/>
                    <a:pt x="6842" y="13033"/>
                  </a:cubicBezTo>
                  <a:lnTo>
                    <a:pt x="7193" y="13234"/>
                  </a:lnTo>
                  <a:cubicBezTo>
                    <a:pt x="8722" y="14211"/>
                    <a:pt x="10301" y="15239"/>
                    <a:pt x="11780" y="16317"/>
                  </a:cubicBezTo>
                  <a:cubicBezTo>
                    <a:pt x="12582" y="16918"/>
                    <a:pt x="13334" y="17520"/>
                    <a:pt x="14035" y="18121"/>
                  </a:cubicBezTo>
                  <a:lnTo>
                    <a:pt x="14010" y="18071"/>
                  </a:lnTo>
                  <a:lnTo>
                    <a:pt x="14010" y="18071"/>
                  </a:lnTo>
                  <a:cubicBezTo>
                    <a:pt x="14637" y="18647"/>
                    <a:pt x="15213" y="19224"/>
                    <a:pt x="15740" y="19775"/>
                  </a:cubicBezTo>
                  <a:cubicBezTo>
                    <a:pt x="16291" y="20402"/>
                    <a:pt x="16817" y="21053"/>
                    <a:pt x="17269" y="21705"/>
                  </a:cubicBezTo>
                  <a:lnTo>
                    <a:pt x="17243" y="21680"/>
                  </a:lnTo>
                  <a:lnTo>
                    <a:pt x="17243" y="21680"/>
                  </a:lnTo>
                  <a:cubicBezTo>
                    <a:pt x="17594" y="22206"/>
                    <a:pt x="17920" y="22758"/>
                    <a:pt x="18196" y="23309"/>
                  </a:cubicBezTo>
                  <a:cubicBezTo>
                    <a:pt x="18497" y="23886"/>
                    <a:pt x="18747" y="24487"/>
                    <a:pt x="18998" y="25139"/>
                  </a:cubicBezTo>
                  <a:lnTo>
                    <a:pt x="18973" y="25139"/>
                  </a:lnTo>
                  <a:cubicBezTo>
                    <a:pt x="19198" y="25790"/>
                    <a:pt x="19399" y="26467"/>
                    <a:pt x="19524" y="27144"/>
                  </a:cubicBezTo>
                  <a:cubicBezTo>
                    <a:pt x="19675" y="27845"/>
                    <a:pt x="19775" y="28572"/>
                    <a:pt x="19825" y="29374"/>
                  </a:cubicBezTo>
                  <a:cubicBezTo>
                    <a:pt x="19850" y="29876"/>
                    <a:pt x="19875" y="30427"/>
                    <a:pt x="19900" y="31104"/>
                  </a:cubicBezTo>
                  <a:cubicBezTo>
                    <a:pt x="19900" y="31655"/>
                    <a:pt x="19900" y="32231"/>
                    <a:pt x="19875" y="32958"/>
                  </a:cubicBezTo>
                  <a:cubicBezTo>
                    <a:pt x="19850" y="34287"/>
                    <a:pt x="19775" y="35640"/>
                    <a:pt x="19700" y="36643"/>
                  </a:cubicBezTo>
                  <a:cubicBezTo>
                    <a:pt x="19649" y="37319"/>
                    <a:pt x="19599" y="37971"/>
                    <a:pt x="19549" y="38622"/>
                  </a:cubicBezTo>
                  <a:cubicBezTo>
                    <a:pt x="19424" y="40252"/>
                    <a:pt x="19299" y="41931"/>
                    <a:pt x="19248" y="43585"/>
                  </a:cubicBezTo>
                  <a:cubicBezTo>
                    <a:pt x="18497" y="44437"/>
                    <a:pt x="17820" y="45039"/>
                    <a:pt x="17143" y="45515"/>
                  </a:cubicBezTo>
                  <a:cubicBezTo>
                    <a:pt x="16918" y="45665"/>
                    <a:pt x="16692" y="45790"/>
                    <a:pt x="16492" y="45891"/>
                  </a:cubicBezTo>
                  <a:cubicBezTo>
                    <a:pt x="16416" y="45941"/>
                    <a:pt x="16366" y="46041"/>
                    <a:pt x="16416" y="46141"/>
                  </a:cubicBezTo>
                  <a:cubicBezTo>
                    <a:pt x="16441" y="46191"/>
                    <a:pt x="16517" y="46242"/>
                    <a:pt x="16567" y="46242"/>
                  </a:cubicBezTo>
                  <a:cubicBezTo>
                    <a:pt x="16592" y="46242"/>
                    <a:pt x="16617" y="46216"/>
                    <a:pt x="16642" y="46216"/>
                  </a:cubicBezTo>
                  <a:cubicBezTo>
                    <a:pt x="17444" y="45790"/>
                    <a:pt x="18196" y="45214"/>
                    <a:pt x="19098" y="44287"/>
                  </a:cubicBezTo>
                  <a:cubicBezTo>
                    <a:pt x="19148" y="44211"/>
                    <a:pt x="19223" y="44136"/>
                    <a:pt x="19274" y="44086"/>
                  </a:cubicBezTo>
                  <a:cubicBezTo>
                    <a:pt x="19299" y="44111"/>
                    <a:pt x="19349" y="44136"/>
                    <a:pt x="19399" y="44136"/>
                  </a:cubicBezTo>
                  <a:cubicBezTo>
                    <a:pt x="19499" y="44136"/>
                    <a:pt x="19599" y="44061"/>
                    <a:pt x="19599" y="43986"/>
                  </a:cubicBezTo>
                  <a:lnTo>
                    <a:pt x="19599" y="43861"/>
                  </a:lnTo>
                  <a:lnTo>
                    <a:pt x="19599" y="43735"/>
                  </a:lnTo>
                  <a:cubicBezTo>
                    <a:pt x="20226" y="43059"/>
                    <a:pt x="20802" y="42307"/>
                    <a:pt x="21329" y="41605"/>
                  </a:cubicBezTo>
                  <a:cubicBezTo>
                    <a:pt x="21554" y="41329"/>
                    <a:pt x="21755" y="41054"/>
                    <a:pt x="21955" y="40778"/>
                  </a:cubicBezTo>
                  <a:cubicBezTo>
                    <a:pt x="22431" y="40176"/>
                    <a:pt x="22883" y="39550"/>
                    <a:pt x="23384" y="38973"/>
                  </a:cubicBezTo>
                  <a:cubicBezTo>
                    <a:pt x="23534" y="38748"/>
                    <a:pt x="23710" y="38572"/>
                    <a:pt x="23885" y="38372"/>
                  </a:cubicBezTo>
                  <a:lnTo>
                    <a:pt x="24662" y="37470"/>
                  </a:lnTo>
                  <a:cubicBezTo>
                    <a:pt x="25138" y="36918"/>
                    <a:pt x="25614" y="36367"/>
                    <a:pt x="26091" y="35790"/>
                  </a:cubicBezTo>
                  <a:cubicBezTo>
                    <a:pt x="28071" y="33460"/>
                    <a:pt x="29524" y="31630"/>
                    <a:pt x="30827" y="29825"/>
                  </a:cubicBezTo>
                  <a:cubicBezTo>
                    <a:pt x="32281" y="27795"/>
                    <a:pt x="33384" y="25941"/>
                    <a:pt x="34236" y="24136"/>
                  </a:cubicBezTo>
                  <a:cubicBezTo>
                    <a:pt x="34737" y="23058"/>
                    <a:pt x="35138" y="22006"/>
                    <a:pt x="35414" y="21003"/>
                  </a:cubicBezTo>
                  <a:cubicBezTo>
                    <a:pt x="35715" y="19926"/>
                    <a:pt x="35865" y="18873"/>
                    <a:pt x="35865" y="17870"/>
                  </a:cubicBezTo>
                  <a:cubicBezTo>
                    <a:pt x="35890" y="16818"/>
                    <a:pt x="35740" y="15815"/>
                    <a:pt x="35389" y="14888"/>
                  </a:cubicBezTo>
                  <a:cubicBezTo>
                    <a:pt x="35239" y="14412"/>
                    <a:pt x="35013" y="13936"/>
                    <a:pt x="34737" y="13484"/>
                  </a:cubicBezTo>
                  <a:cubicBezTo>
                    <a:pt x="34487" y="13058"/>
                    <a:pt x="34211" y="12657"/>
                    <a:pt x="33860" y="12256"/>
                  </a:cubicBezTo>
                  <a:cubicBezTo>
                    <a:pt x="33259" y="11530"/>
                    <a:pt x="32507" y="10828"/>
                    <a:pt x="31579" y="10126"/>
                  </a:cubicBezTo>
                  <a:cubicBezTo>
                    <a:pt x="30802" y="9550"/>
                    <a:pt x="29875" y="8973"/>
                    <a:pt x="28797" y="8397"/>
                  </a:cubicBezTo>
                  <a:cubicBezTo>
                    <a:pt x="27018" y="7444"/>
                    <a:pt x="25113" y="6667"/>
                    <a:pt x="23284" y="5890"/>
                  </a:cubicBezTo>
                  <a:lnTo>
                    <a:pt x="22908" y="5740"/>
                  </a:lnTo>
                  <a:cubicBezTo>
                    <a:pt x="22431" y="5540"/>
                    <a:pt x="21980" y="5339"/>
                    <a:pt x="21504" y="5139"/>
                  </a:cubicBezTo>
                  <a:cubicBezTo>
                    <a:pt x="20878" y="4888"/>
                    <a:pt x="20251" y="4637"/>
                    <a:pt x="19524" y="4362"/>
                  </a:cubicBezTo>
                  <a:cubicBezTo>
                    <a:pt x="18271" y="3860"/>
                    <a:pt x="16968" y="3409"/>
                    <a:pt x="15489" y="2958"/>
                  </a:cubicBezTo>
                  <a:cubicBezTo>
                    <a:pt x="12983" y="2156"/>
                    <a:pt x="10276" y="1429"/>
                    <a:pt x="7193" y="753"/>
                  </a:cubicBezTo>
                  <a:cubicBezTo>
                    <a:pt x="6517" y="602"/>
                    <a:pt x="5840" y="452"/>
                    <a:pt x="5163" y="301"/>
                  </a:cubicBezTo>
                  <a:cubicBezTo>
                    <a:pt x="5113" y="276"/>
                    <a:pt x="5063" y="251"/>
                    <a:pt x="5013" y="251"/>
                  </a:cubicBezTo>
                  <a:cubicBezTo>
                    <a:pt x="4988" y="251"/>
                    <a:pt x="4963" y="251"/>
                    <a:pt x="4963" y="276"/>
                  </a:cubicBezTo>
                  <a:cubicBezTo>
                    <a:pt x="4512" y="176"/>
                    <a:pt x="4085" y="101"/>
                    <a:pt x="3659" y="1"/>
                  </a:cubicBezTo>
                  <a:close/>
                </a:path>
              </a:pathLst>
            </a:custGeom>
            <a:solidFill>
              <a:srgbClr val="76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9" name="Google Shape;9519;p55"/>
            <p:cNvSpPr/>
            <p:nvPr/>
          </p:nvSpPr>
          <p:spPr>
            <a:xfrm>
              <a:off x="3639875" y="3872850"/>
              <a:ext cx="246275" cy="335850"/>
            </a:xfrm>
            <a:custGeom>
              <a:avLst/>
              <a:gdLst/>
              <a:ahLst/>
              <a:cxnLst/>
              <a:rect l="l" t="t" r="r" b="b"/>
              <a:pathLst>
                <a:path w="9851" h="13434" extrusionOk="0">
                  <a:moveTo>
                    <a:pt x="1103" y="0"/>
                  </a:moveTo>
                  <a:cubicBezTo>
                    <a:pt x="1078" y="0"/>
                    <a:pt x="1028" y="0"/>
                    <a:pt x="1003" y="25"/>
                  </a:cubicBezTo>
                  <a:cubicBezTo>
                    <a:pt x="978" y="50"/>
                    <a:pt x="928" y="101"/>
                    <a:pt x="928" y="151"/>
                  </a:cubicBezTo>
                  <a:cubicBezTo>
                    <a:pt x="828" y="727"/>
                    <a:pt x="652" y="1329"/>
                    <a:pt x="502" y="1905"/>
                  </a:cubicBezTo>
                  <a:lnTo>
                    <a:pt x="477" y="1930"/>
                  </a:lnTo>
                  <a:lnTo>
                    <a:pt x="477" y="1980"/>
                  </a:lnTo>
                  <a:cubicBezTo>
                    <a:pt x="351" y="2406"/>
                    <a:pt x="226" y="2832"/>
                    <a:pt x="151" y="3258"/>
                  </a:cubicBezTo>
                  <a:cubicBezTo>
                    <a:pt x="101" y="3509"/>
                    <a:pt x="51" y="3760"/>
                    <a:pt x="26" y="4010"/>
                  </a:cubicBezTo>
                  <a:cubicBezTo>
                    <a:pt x="0" y="4236"/>
                    <a:pt x="0" y="4487"/>
                    <a:pt x="26" y="4737"/>
                  </a:cubicBezTo>
                  <a:cubicBezTo>
                    <a:pt x="76" y="5163"/>
                    <a:pt x="201" y="5589"/>
                    <a:pt x="427" y="6040"/>
                  </a:cubicBezTo>
                  <a:cubicBezTo>
                    <a:pt x="577" y="6391"/>
                    <a:pt x="802" y="6767"/>
                    <a:pt x="1153" y="7218"/>
                  </a:cubicBezTo>
                  <a:cubicBezTo>
                    <a:pt x="1404" y="7594"/>
                    <a:pt x="1705" y="7945"/>
                    <a:pt x="2031" y="8321"/>
                  </a:cubicBezTo>
                  <a:cubicBezTo>
                    <a:pt x="2732" y="9173"/>
                    <a:pt x="3409" y="9900"/>
                    <a:pt x="4086" y="10527"/>
                  </a:cubicBezTo>
                  <a:cubicBezTo>
                    <a:pt x="4888" y="11279"/>
                    <a:pt x="5640" y="11905"/>
                    <a:pt x="6417" y="12406"/>
                  </a:cubicBezTo>
                  <a:cubicBezTo>
                    <a:pt x="7018" y="12807"/>
                    <a:pt x="7569" y="13083"/>
                    <a:pt x="8096" y="13284"/>
                  </a:cubicBezTo>
                  <a:cubicBezTo>
                    <a:pt x="8396" y="13384"/>
                    <a:pt x="8647" y="13434"/>
                    <a:pt x="8898" y="13434"/>
                  </a:cubicBezTo>
                  <a:cubicBezTo>
                    <a:pt x="9023" y="13434"/>
                    <a:pt x="9148" y="13409"/>
                    <a:pt x="9249" y="13384"/>
                  </a:cubicBezTo>
                  <a:cubicBezTo>
                    <a:pt x="9349" y="13334"/>
                    <a:pt x="9449" y="13284"/>
                    <a:pt x="9549" y="13183"/>
                  </a:cubicBezTo>
                  <a:cubicBezTo>
                    <a:pt x="9650" y="13133"/>
                    <a:pt x="9700" y="13008"/>
                    <a:pt x="9750" y="12883"/>
                  </a:cubicBezTo>
                  <a:cubicBezTo>
                    <a:pt x="9800" y="12782"/>
                    <a:pt x="9825" y="12632"/>
                    <a:pt x="9850" y="12431"/>
                  </a:cubicBezTo>
                  <a:cubicBezTo>
                    <a:pt x="9850" y="12281"/>
                    <a:pt x="9850" y="12106"/>
                    <a:pt x="9825" y="11905"/>
                  </a:cubicBezTo>
                  <a:cubicBezTo>
                    <a:pt x="9800" y="11680"/>
                    <a:pt x="9750" y="11479"/>
                    <a:pt x="9700" y="11279"/>
                  </a:cubicBezTo>
                  <a:cubicBezTo>
                    <a:pt x="9549" y="10677"/>
                    <a:pt x="9299" y="10050"/>
                    <a:pt x="8898" y="9349"/>
                  </a:cubicBezTo>
                  <a:cubicBezTo>
                    <a:pt x="8522" y="8722"/>
                    <a:pt x="8121" y="8171"/>
                    <a:pt x="7645" y="7494"/>
                  </a:cubicBezTo>
                  <a:cubicBezTo>
                    <a:pt x="7519" y="7319"/>
                    <a:pt x="7369" y="7168"/>
                    <a:pt x="7244" y="6993"/>
                  </a:cubicBezTo>
                  <a:lnTo>
                    <a:pt x="7193" y="6918"/>
                  </a:lnTo>
                  <a:cubicBezTo>
                    <a:pt x="6893" y="6517"/>
                    <a:pt x="6592" y="6116"/>
                    <a:pt x="6316" y="5715"/>
                  </a:cubicBezTo>
                  <a:cubicBezTo>
                    <a:pt x="5815" y="5038"/>
                    <a:pt x="5489" y="4487"/>
                    <a:pt x="5264" y="3935"/>
                  </a:cubicBezTo>
                  <a:cubicBezTo>
                    <a:pt x="5113" y="3584"/>
                    <a:pt x="5013" y="3183"/>
                    <a:pt x="4938" y="2682"/>
                  </a:cubicBezTo>
                  <a:cubicBezTo>
                    <a:pt x="4863" y="2181"/>
                    <a:pt x="4863" y="1679"/>
                    <a:pt x="4888" y="1153"/>
                  </a:cubicBezTo>
                  <a:cubicBezTo>
                    <a:pt x="4888" y="1103"/>
                    <a:pt x="4863" y="1078"/>
                    <a:pt x="4838" y="1028"/>
                  </a:cubicBezTo>
                  <a:cubicBezTo>
                    <a:pt x="4787" y="1003"/>
                    <a:pt x="4737" y="978"/>
                    <a:pt x="4687" y="978"/>
                  </a:cubicBezTo>
                  <a:cubicBezTo>
                    <a:pt x="4587" y="978"/>
                    <a:pt x="4512" y="1053"/>
                    <a:pt x="4512" y="1153"/>
                  </a:cubicBezTo>
                  <a:cubicBezTo>
                    <a:pt x="4512" y="1304"/>
                    <a:pt x="4512" y="1429"/>
                    <a:pt x="4512" y="1579"/>
                  </a:cubicBezTo>
                  <a:cubicBezTo>
                    <a:pt x="4086" y="1304"/>
                    <a:pt x="3559" y="1078"/>
                    <a:pt x="2933" y="903"/>
                  </a:cubicBezTo>
                  <a:cubicBezTo>
                    <a:pt x="2381" y="727"/>
                    <a:pt x="1780" y="577"/>
                    <a:pt x="1254" y="476"/>
                  </a:cubicBezTo>
                  <a:cubicBezTo>
                    <a:pt x="1254" y="401"/>
                    <a:pt x="1254" y="326"/>
                    <a:pt x="1279" y="251"/>
                  </a:cubicBezTo>
                  <a:cubicBezTo>
                    <a:pt x="1279" y="201"/>
                    <a:pt x="1279" y="151"/>
                    <a:pt x="1254" y="101"/>
                  </a:cubicBezTo>
                  <a:cubicBezTo>
                    <a:pt x="1229" y="50"/>
                    <a:pt x="1203" y="25"/>
                    <a:pt x="1153" y="0"/>
                  </a:cubicBezTo>
                  <a:close/>
                </a:path>
              </a:pathLst>
            </a:custGeom>
            <a:solidFill>
              <a:srgbClr val="705F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0" name="Google Shape;9520;p55"/>
            <p:cNvSpPr/>
            <p:nvPr/>
          </p:nvSpPr>
          <p:spPr>
            <a:xfrm>
              <a:off x="3640500" y="3872850"/>
              <a:ext cx="245650" cy="330225"/>
            </a:xfrm>
            <a:custGeom>
              <a:avLst/>
              <a:gdLst/>
              <a:ahLst/>
              <a:cxnLst/>
              <a:rect l="l" t="t" r="r" b="b"/>
              <a:pathLst>
                <a:path w="9826" h="13209" extrusionOk="0">
                  <a:moveTo>
                    <a:pt x="1078" y="0"/>
                  </a:moveTo>
                  <a:cubicBezTo>
                    <a:pt x="1053" y="0"/>
                    <a:pt x="1003" y="25"/>
                    <a:pt x="978" y="25"/>
                  </a:cubicBezTo>
                  <a:cubicBezTo>
                    <a:pt x="953" y="50"/>
                    <a:pt x="903" y="101"/>
                    <a:pt x="903" y="151"/>
                  </a:cubicBezTo>
                  <a:cubicBezTo>
                    <a:pt x="803" y="727"/>
                    <a:pt x="652" y="1329"/>
                    <a:pt x="477" y="1905"/>
                  </a:cubicBezTo>
                  <a:cubicBezTo>
                    <a:pt x="351" y="2356"/>
                    <a:pt x="226" y="2807"/>
                    <a:pt x="126" y="3283"/>
                  </a:cubicBezTo>
                  <a:cubicBezTo>
                    <a:pt x="76" y="3509"/>
                    <a:pt x="26" y="3760"/>
                    <a:pt x="1" y="4010"/>
                  </a:cubicBezTo>
                  <a:cubicBezTo>
                    <a:pt x="1" y="4161"/>
                    <a:pt x="1" y="4286"/>
                    <a:pt x="1" y="4461"/>
                  </a:cubicBezTo>
                  <a:cubicBezTo>
                    <a:pt x="727" y="5815"/>
                    <a:pt x="1630" y="7093"/>
                    <a:pt x="2632" y="8246"/>
                  </a:cubicBezTo>
                  <a:cubicBezTo>
                    <a:pt x="2632" y="8271"/>
                    <a:pt x="2657" y="8271"/>
                    <a:pt x="2657" y="8271"/>
                  </a:cubicBezTo>
                  <a:cubicBezTo>
                    <a:pt x="3760" y="9549"/>
                    <a:pt x="5013" y="10727"/>
                    <a:pt x="6417" y="11705"/>
                  </a:cubicBezTo>
                  <a:cubicBezTo>
                    <a:pt x="6818" y="11980"/>
                    <a:pt x="7244" y="12231"/>
                    <a:pt x="7695" y="12456"/>
                  </a:cubicBezTo>
                  <a:cubicBezTo>
                    <a:pt x="8146" y="12707"/>
                    <a:pt x="8622" y="12933"/>
                    <a:pt x="9123" y="13108"/>
                  </a:cubicBezTo>
                  <a:lnTo>
                    <a:pt x="9098" y="13083"/>
                  </a:lnTo>
                  <a:lnTo>
                    <a:pt x="9098" y="13083"/>
                  </a:lnTo>
                  <a:cubicBezTo>
                    <a:pt x="9224" y="13133"/>
                    <a:pt x="9349" y="13183"/>
                    <a:pt x="9499" y="13208"/>
                  </a:cubicBezTo>
                  <a:cubicBezTo>
                    <a:pt x="9499" y="13208"/>
                    <a:pt x="9524" y="13183"/>
                    <a:pt x="9524" y="13183"/>
                  </a:cubicBezTo>
                  <a:cubicBezTo>
                    <a:pt x="9600" y="13108"/>
                    <a:pt x="9675" y="13008"/>
                    <a:pt x="9725" y="12883"/>
                  </a:cubicBezTo>
                  <a:cubicBezTo>
                    <a:pt x="9775" y="12757"/>
                    <a:pt x="9800" y="12632"/>
                    <a:pt x="9825" y="12431"/>
                  </a:cubicBezTo>
                  <a:cubicBezTo>
                    <a:pt x="9825" y="12256"/>
                    <a:pt x="9800" y="12081"/>
                    <a:pt x="9775" y="11905"/>
                  </a:cubicBezTo>
                  <a:cubicBezTo>
                    <a:pt x="9750" y="11680"/>
                    <a:pt x="9725" y="11479"/>
                    <a:pt x="9675" y="11279"/>
                  </a:cubicBezTo>
                  <a:cubicBezTo>
                    <a:pt x="9524" y="10677"/>
                    <a:pt x="9274" y="10050"/>
                    <a:pt x="8848" y="9349"/>
                  </a:cubicBezTo>
                  <a:cubicBezTo>
                    <a:pt x="8772" y="9173"/>
                    <a:pt x="8672" y="9023"/>
                    <a:pt x="8572" y="8872"/>
                  </a:cubicBezTo>
                  <a:lnTo>
                    <a:pt x="8522" y="8872"/>
                  </a:lnTo>
                  <a:cubicBezTo>
                    <a:pt x="8397" y="8847"/>
                    <a:pt x="8271" y="8822"/>
                    <a:pt x="8146" y="8822"/>
                  </a:cubicBezTo>
                  <a:cubicBezTo>
                    <a:pt x="7996" y="8847"/>
                    <a:pt x="7820" y="8872"/>
                    <a:pt x="7645" y="8898"/>
                  </a:cubicBezTo>
                  <a:cubicBezTo>
                    <a:pt x="7294" y="9023"/>
                    <a:pt x="6968" y="9173"/>
                    <a:pt x="6617" y="9349"/>
                  </a:cubicBezTo>
                  <a:cubicBezTo>
                    <a:pt x="6578" y="9368"/>
                    <a:pt x="6533" y="9378"/>
                    <a:pt x="6488" y="9378"/>
                  </a:cubicBezTo>
                  <a:cubicBezTo>
                    <a:pt x="6359" y="9378"/>
                    <a:pt x="6222" y="9303"/>
                    <a:pt x="6166" y="9173"/>
                  </a:cubicBezTo>
                  <a:cubicBezTo>
                    <a:pt x="6091" y="8998"/>
                    <a:pt x="6191" y="8797"/>
                    <a:pt x="6341" y="8722"/>
                  </a:cubicBezTo>
                  <a:cubicBezTo>
                    <a:pt x="6893" y="8446"/>
                    <a:pt x="7469" y="8171"/>
                    <a:pt x="8071" y="8146"/>
                  </a:cubicBezTo>
                  <a:cubicBezTo>
                    <a:pt x="7920" y="7945"/>
                    <a:pt x="7770" y="7720"/>
                    <a:pt x="7595" y="7519"/>
                  </a:cubicBezTo>
                  <a:cubicBezTo>
                    <a:pt x="7494" y="7344"/>
                    <a:pt x="7369" y="7193"/>
                    <a:pt x="7244" y="7043"/>
                  </a:cubicBezTo>
                  <a:lnTo>
                    <a:pt x="7143" y="7043"/>
                  </a:lnTo>
                  <a:cubicBezTo>
                    <a:pt x="6993" y="7018"/>
                    <a:pt x="6843" y="6993"/>
                    <a:pt x="6692" y="6993"/>
                  </a:cubicBezTo>
                  <a:cubicBezTo>
                    <a:pt x="6492" y="6993"/>
                    <a:pt x="6316" y="7018"/>
                    <a:pt x="6116" y="7093"/>
                  </a:cubicBezTo>
                  <a:cubicBezTo>
                    <a:pt x="5815" y="7168"/>
                    <a:pt x="5539" y="7294"/>
                    <a:pt x="5264" y="7444"/>
                  </a:cubicBezTo>
                  <a:cubicBezTo>
                    <a:pt x="5223" y="7461"/>
                    <a:pt x="5180" y="7469"/>
                    <a:pt x="5138" y="7469"/>
                  </a:cubicBezTo>
                  <a:cubicBezTo>
                    <a:pt x="5001" y="7469"/>
                    <a:pt x="4870" y="7384"/>
                    <a:pt x="4813" y="7268"/>
                  </a:cubicBezTo>
                  <a:cubicBezTo>
                    <a:pt x="4737" y="7093"/>
                    <a:pt x="4813" y="6893"/>
                    <a:pt x="4988" y="6817"/>
                  </a:cubicBezTo>
                  <a:cubicBezTo>
                    <a:pt x="5339" y="6642"/>
                    <a:pt x="5715" y="6466"/>
                    <a:pt x="6091" y="6366"/>
                  </a:cubicBezTo>
                  <a:cubicBezTo>
                    <a:pt x="6291" y="6316"/>
                    <a:pt x="6492" y="6291"/>
                    <a:pt x="6692" y="6291"/>
                  </a:cubicBezTo>
                  <a:cubicBezTo>
                    <a:pt x="6542" y="6116"/>
                    <a:pt x="6417" y="5915"/>
                    <a:pt x="6266" y="5715"/>
                  </a:cubicBezTo>
                  <a:cubicBezTo>
                    <a:pt x="6166" y="5564"/>
                    <a:pt x="6066" y="5439"/>
                    <a:pt x="5991" y="5289"/>
                  </a:cubicBezTo>
                  <a:cubicBezTo>
                    <a:pt x="5815" y="5263"/>
                    <a:pt x="5665" y="5238"/>
                    <a:pt x="5489" y="5238"/>
                  </a:cubicBezTo>
                  <a:cubicBezTo>
                    <a:pt x="5289" y="5238"/>
                    <a:pt x="5088" y="5289"/>
                    <a:pt x="4913" y="5339"/>
                  </a:cubicBezTo>
                  <a:cubicBezTo>
                    <a:pt x="4612" y="5439"/>
                    <a:pt x="4311" y="5564"/>
                    <a:pt x="4036" y="5690"/>
                  </a:cubicBezTo>
                  <a:cubicBezTo>
                    <a:pt x="3990" y="5709"/>
                    <a:pt x="3942" y="5719"/>
                    <a:pt x="3896" y="5719"/>
                  </a:cubicBezTo>
                  <a:cubicBezTo>
                    <a:pt x="3764" y="5719"/>
                    <a:pt x="3640" y="5644"/>
                    <a:pt x="3585" y="5514"/>
                  </a:cubicBezTo>
                  <a:cubicBezTo>
                    <a:pt x="3509" y="5339"/>
                    <a:pt x="3585" y="5138"/>
                    <a:pt x="3760" y="5063"/>
                  </a:cubicBezTo>
                  <a:cubicBezTo>
                    <a:pt x="4136" y="4862"/>
                    <a:pt x="4537" y="4687"/>
                    <a:pt x="4963" y="4612"/>
                  </a:cubicBezTo>
                  <a:cubicBezTo>
                    <a:pt x="5163" y="4562"/>
                    <a:pt x="5339" y="4537"/>
                    <a:pt x="5539" y="4537"/>
                  </a:cubicBezTo>
                  <a:cubicBezTo>
                    <a:pt x="5414" y="4336"/>
                    <a:pt x="5314" y="4136"/>
                    <a:pt x="5239" y="3935"/>
                  </a:cubicBezTo>
                  <a:cubicBezTo>
                    <a:pt x="5088" y="3584"/>
                    <a:pt x="4963" y="3183"/>
                    <a:pt x="4913" y="2682"/>
                  </a:cubicBezTo>
                  <a:cubicBezTo>
                    <a:pt x="4838" y="2181"/>
                    <a:pt x="4813" y="1679"/>
                    <a:pt x="4838" y="1153"/>
                  </a:cubicBezTo>
                  <a:cubicBezTo>
                    <a:pt x="4838" y="1128"/>
                    <a:pt x="4838" y="1078"/>
                    <a:pt x="4813" y="1028"/>
                  </a:cubicBezTo>
                  <a:cubicBezTo>
                    <a:pt x="4762" y="1003"/>
                    <a:pt x="4712" y="978"/>
                    <a:pt x="4662" y="978"/>
                  </a:cubicBezTo>
                  <a:cubicBezTo>
                    <a:pt x="4587" y="978"/>
                    <a:pt x="4512" y="1053"/>
                    <a:pt x="4487" y="1153"/>
                  </a:cubicBezTo>
                  <a:cubicBezTo>
                    <a:pt x="4487" y="1304"/>
                    <a:pt x="4487" y="1429"/>
                    <a:pt x="4487" y="1579"/>
                  </a:cubicBezTo>
                  <a:cubicBezTo>
                    <a:pt x="4036" y="1304"/>
                    <a:pt x="3534" y="1078"/>
                    <a:pt x="2908" y="903"/>
                  </a:cubicBezTo>
                  <a:cubicBezTo>
                    <a:pt x="2331" y="727"/>
                    <a:pt x="1730" y="602"/>
                    <a:pt x="1204" y="476"/>
                  </a:cubicBezTo>
                  <a:cubicBezTo>
                    <a:pt x="1229" y="401"/>
                    <a:pt x="1229" y="326"/>
                    <a:pt x="1254" y="226"/>
                  </a:cubicBezTo>
                  <a:cubicBezTo>
                    <a:pt x="1254" y="201"/>
                    <a:pt x="1254" y="151"/>
                    <a:pt x="1229" y="101"/>
                  </a:cubicBezTo>
                  <a:cubicBezTo>
                    <a:pt x="1204" y="50"/>
                    <a:pt x="1153" y="25"/>
                    <a:pt x="1128" y="25"/>
                  </a:cubicBezTo>
                  <a:cubicBezTo>
                    <a:pt x="1103" y="25"/>
                    <a:pt x="1078" y="0"/>
                    <a:pt x="1078"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1" name="Google Shape;9521;p55"/>
            <p:cNvSpPr/>
            <p:nvPr/>
          </p:nvSpPr>
          <p:spPr>
            <a:xfrm>
              <a:off x="3706300" y="407897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2" name="Google Shape;9522;p55"/>
            <p:cNvSpPr/>
            <p:nvPr/>
          </p:nvSpPr>
          <p:spPr>
            <a:xfrm>
              <a:off x="3800900" y="4165450"/>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3" name="Google Shape;9523;p55"/>
            <p:cNvSpPr/>
            <p:nvPr/>
          </p:nvSpPr>
          <p:spPr>
            <a:xfrm>
              <a:off x="2969450" y="2464325"/>
              <a:ext cx="1153525" cy="1460550"/>
            </a:xfrm>
            <a:custGeom>
              <a:avLst/>
              <a:gdLst/>
              <a:ahLst/>
              <a:cxnLst/>
              <a:rect l="l" t="t" r="r" b="b"/>
              <a:pathLst>
                <a:path w="46141" h="58422" extrusionOk="0">
                  <a:moveTo>
                    <a:pt x="19775" y="0"/>
                  </a:moveTo>
                  <a:cubicBezTo>
                    <a:pt x="19750" y="0"/>
                    <a:pt x="19725" y="25"/>
                    <a:pt x="19700" y="50"/>
                  </a:cubicBezTo>
                  <a:cubicBezTo>
                    <a:pt x="19349" y="75"/>
                    <a:pt x="18973" y="150"/>
                    <a:pt x="18547" y="301"/>
                  </a:cubicBezTo>
                  <a:cubicBezTo>
                    <a:pt x="18071" y="451"/>
                    <a:pt x="17619" y="627"/>
                    <a:pt x="17193" y="827"/>
                  </a:cubicBezTo>
                  <a:lnTo>
                    <a:pt x="16918" y="952"/>
                  </a:lnTo>
                  <a:cubicBezTo>
                    <a:pt x="16567" y="1103"/>
                    <a:pt x="16216" y="1253"/>
                    <a:pt x="15865" y="1379"/>
                  </a:cubicBezTo>
                  <a:cubicBezTo>
                    <a:pt x="15665" y="1454"/>
                    <a:pt x="15464" y="1529"/>
                    <a:pt x="15238" y="1604"/>
                  </a:cubicBezTo>
                  <a:lnTo>
                    <a:pt x="14812" y="1729"/>
                  </a:lnTo>
                  <a:lnTo>
                    <a:pt x="14386" y="1880"/>
                  </a:lnTo>
                  <a:cubicBezTo>
                    <a:pt x="11980" y="2657"/>
                    <a:pt x="9850" y="3283"/>
                    <a:pt x="7845" y="3835"/>
                  </a:cubicBezTo>
                  <a:cubicBezTo>
                    <a:pt x="7294" y="3985"/>
                    <a:pt x="6717" y="4135"/>
                    <a:pt x="6141" y="4261"/>
                  </a:cubicBezTo>
                  <a:cubicBezTo>
                    <a:pt x="5890" y="4336"/>
                    <a:pt x="5664" y="4386"/>
                    <a:pt x="5414" y="4436"/>
                  </a:cubicBezTo>
                  <a:cubicBezTo>
                    <a:pt x="5163" y="4486"/>
                    <a:pt x="4913" y="4536"/>
                    <a:pt x="4687" y="4587"/>
                  </a:cubicBezTo>
                  <a:lnTo>
                    <a:pt x="4637" y="4587"/>
                  </a:lnTo>
                  <a:cubicBezTo>
                    <a:pt x="4361" y="4637"/>
                    <a:pt x="4060" y="4687"/>
                    <a:pt x="3785" y="4737"/>
                  </a:cubicBezTo>
                  <a:cubicBezTo>
                    <a:pt x="3309" y="4812"/>
                    <a:pt x="2832" y="4887"/>
                    <a:pt x="2381" y="4963"/>
                  </a:cubicBezTo>
                  <a:cubicBezTo>
                    <a:pt x="1980" y="5038"/>
                    <a:pt x="1604" y="5138"/>
                    <a:pt x="1253" y="5213"/>
                  </a:cubicBezTo>
                  <a:cubicBezTo>
                    <a:pt x="1078" y="5263"/>
                    <a:pt x="903" y="5313"/>
                    <a:pt x="727" y="5364"/>
                  </a:cubicBezTo>
                  <a:cubicBezTo>
                    <a:pt x="502" y="5439"/>
                    <a:pt x="351" y="5489"/>
                    <a:pt x="176" y="5564"/>
                  </a:cubicBezTo>
                  <a:cubicBezTo>
                    <a:pt x="126" y="5589"/>
                    <a:pt x="101" y="5614"/>
                    <a:pt x="75" y="5639"/>
                  </a:cubicBezTo>
                  <a:cubicBezTo>
                    <a:pt x="25" y="5714"/>
                    <a:pt x="0" y="5790"/>
                    <a:pt x="25" y="5865"/>
                  </a:cubicBezTo>
                  <a:cubicBezTo>
                    <a:pt x="577" y="7218"/>
                    <a:pt x="1304" y="8521"/>
                    <a:pt x="2231" y="9775"/>
                  </a:cubicBezTo>
                  <a:cubicBezTo>
                    <a:pt x="3058" y="10902"/>
                    <a:pt x="4111" y="12005"/>
                    <a:pt x="5314" y="13058"/>
                  </a:cubicBezTo>
                  <a:cubicBezTo>
                    <a:pt x="6391" y="14035"/>
                    <a:pt x="7619" y="14938"/>
                    <a:pt x="9048" y="15815"/>
                  </a:cubicBezTo>
                  <a:cubicBezTo>
                    <a:pt x="10326" y="16617"/>
                    <a:pt x="11705" y="17344"/>
                    <a:pt x="13233" y="18070"/>
                  </a:cubicBezTo>
                  <a:cubicBezTo>
                    <a:pt x="15790" y="19273"/>
                    <a:pt x="18672" y="20326"/>
                    <a:pt x="22005" y="21303"/>
                  </a:cubicBezTo>
                  <a:cubicBezTo>
                    <a:pt x="22657" y="21504"/>
                    <a:pt x="23334" y="21704"/>
                    <a:pt x="24061" y="21905"/>
                  </a:cubicBezTo>
                  <a:cubicBezTo>
                    <a:pt x="24988" y="22156"/>
                    <a:pt x="25740" y="22331"/>
                    <a:pt x="26442" y="22506"/>
                  </a:cubicBezTo>
                  <a:cubicBezTo>
                    <a:pt x="27569" y="22757"/>
                    <a:pt x="28597" y="22958"/>
                    <a:pt x="29599" y="23108"/>
                  </a:cubicBezTo>
                  <a:cubicBezTo>
                    <a:pt x="30702" y="23258"/>
                    <a:pt x="31780" y="23359"/>
                    <a:pt x="32807" y="23359"/>
                  </a:cubicBezTo>
                  <a:cubicBezTo>
                    <a:pt x="32782" y="23509"/>
                    <a:pt x="32782" y="23634"/>
                    <a:pt x="32757" y="23785"/>
                  </a:cubicBezTo>
                  <a:lnTo>
                    <a:pt x="32757" y="23760"/>
                  </a:lnTo>
                  <a:cubicBezTo>
                    <a:pt x="32432" y="25664"/>
                    <a:pt x="31980" y="27594"/>
                    <a:pt x="31554" y="29449"/>
                  </a:cubicBezTo>
                  <a:lnTo>
                    <a:pt x="31354" y="30351"/>
                  </a:lnTo>
                  <a:cubicBezTo>
                    <a:pt x="31128" y="31404"/>
                    <a:pt x="30878" y="32507"/>
                    <a:pt x="30652" y="33634"/>
                  </a:cubicBezTo>
                  <a:cubicBezTo>
                    <a:pt x="30427" y="34737"/>
                    <a:pt x="30226" y="35865"/>
                    <a:pt x="30025" y="36968"/>
                  </a:cubicBezTo>
                  <a:cubicBezTo>
                    <a:pt x="29524" y="39549"/>
                    <a:pt x="29173" y="41654"/>
                    <a:pt x="28873" y="43634"/>
                  </a:cubicBezTo>
                  <a:cubicBezTo>
                    <a:pt x="28722" y="44762"/>
                    <a:pt x="28547" y="45890"/>
                    <a:pt x="28421" y="46993"/>
                  </a:cubicBezTo>
                  <a:cubicBezTo>
                    <a:pt x="28296" y="47995"/>
                    <a:pt x="28196" y="49073"/>
                    <a:pt x="28096" y="50376"/>
                  </a:cubicBezTo>
                  <a:cubicBezTo>
                    <a:pt x="27920" y="52206"/>
                    <a:pt x="27770" y="54035"/>
                    <a:pt x="27619" y="55865"/>
                  </a:cubicBezTo>
                  <a:lnTo>
                    <a:pt x="27544" y="56792"/>
                  </a:lnTo>
                  <a:cubicBezTo>
                    <a:pt x="27544" y="56843"/>
                    <a:pt x="27519" y="56868"/>
                    <a:pt x="27544" y="56868"/>
                  </a:cubicBezTo>
                  <a:cubicBezTo>
                    <a:pt x="27544" y="56918"/>
                    <a:pt x="27569" y="56968"/>
                    <a:pt x="27594" y="56993"/>
                  </a:cubicBezTo>
                  <a:cubicBezTo>
                    <a:pt x="27820" y="57193"/>
                    <a:pt x="28071" y="57369"/>
                    <a:pt x="28371" y="57544"/>
                  </a:cubicBezTo>
                  <a:cubicBezTo>
                    <a:pt x="28697" y="57720"/>
                    <a:pt x="29048" y="57895"/>
                    <a:pt x="29399" y="58020"/>
                  </a:cubicBezTo>
                  <a:cubicBezTo>
                    <a:pt x="29750" y="58171"/>
                    <a:pt x="30126" y="58271"/>
                    <a:pt x="30477" y="58346"/>
                  </a:cubicBezTo>
                  <a:cubicBezTo>
                    <a:pt x="30752" y="58396"/>
                    <a:pt x="31003" y="58421"/>
                    <a:pt x="31229" y="58421"/>
                  </a:cubicBezTo>
                  <a:lnTo>
                    <a:pt x="31479" y="58421"/>
                  </a:lnTo>
                  <a:cubicBezTo>
                    <a:pt x="31504" y="58421"/>
                    <a:pt x="31504" y="58421"/>
                    <a:pt x="31529" y="58396"/>
                  </a:cubicBezTo>
                  <a:cubicBezTo>
                    <a:pt x="31554" y="58396"/>
                    <a:pt x="31604" y="58371"/>
                    <a:pt x="31630" y="58346"/>
                  </a:cubicBezTo>
                  <a:cubicBezTo>
                    <a:pt x="31655" y="58296"/>
                    <a:pt x="31680" y="58271"/>
                    <a:pt x="31705" y="58246"/>
                  </a:cubicBezTo>
                  <a:lnTo>
                    <a:pt x="31780" y="58096"/>
                  </a:lnTo>
                  <a:lnTo>
                    <a:pt x="31855" y="57970"/>
                  </a:lnTo>
                  <a:lnTo>
                    <a:pt x="32181" y="57419"/>
                  </a:lnTo>
                  <a:cubicBezTo>
                    <a:pt x="32406" y="56993"/>
                    <a:pt x="32632" y="56592"/>
                    <a:pt x="32858" y="56191"/>
                  </a:cubicBezTo>
                  <a:cubicBezTo>
                    <a:pt x="33259" y="55464"/>
                    <a:pt x="33660" y="54687"/>
                    <a:pt x="34111" y="53810"/>
                  </a:cubicBezTo>
                  <a:cubicBezTo>
                    <a:pt x="34888" y="52331"/>
                    <a:pt x="35640" y="50727"/>
                    <a:pt x="36467" y="48973"/>
                  </a:cubicBezTo>
                  <a:cubicBezTo>
                    <a:pt x="37770" y="46116"/>
                    <a:pt x="39123" y="42933"/>
                    <a:pt x="40702" y="38998"/>
                  </a:cubicBezTo>
                  <a:cubicBezTo>
                    <a:pt x="41279" y="37569"/>
                    <a:pt x="41880" y="36015"/>
                    <a:pt x="42657" y="34010"/>
                  </a:cubicBezTo>
                  <a:lnTo>
                    <a:pt x="42682" y="33935"/>
                  </a:lnTo>
                  <a:cubicBezTo>
                    <a:pt x="43259" y="32456"/>
                    <a:pt x="43860" y="30903"/>
                    <a:pt x="44361" y="29374"/>
                  </a:cubicBezTo>
                  <a:cubicBezTo>
                    <a:pt x="45163" y="26993"/>
                    <a:pt x="46141" y="23434"/>
                    <a:pt x="45765" y="19850"/>
                  </a:cubicBezTo>
                  <a:cubicBezTo>
                    <a:pt x="45690" y="19073"/>
                    <a:pt x="45539" y="18296"/>
                    <a:pt x="45314" y="17544"/>
                  </a:cubicBezTo>
                  <a:cubicBezTo>
                    <a:pt x="45088" y="16817"/>
                    <a:pt x="44787" y="16065"/>
                    <a:pt x="44386" y="15288"/>
                  </a:cubicBezTo>
                  <a:cubicBezTo>
                    <a:pt x="44061" y="14662"/>
                    <a:pt x="43660" y="14035"/>
                    <a:pt x="43158" y="13384"/>
                  </a:cubicBezTo>
                  <a:cubicBezTo>
                    <a:pt x="42757" y="12832"/>
                    <a:pt x="42281" y="12281"/>
                    <a:pt x="41730" y="11704"/>
                  </a:cubicBezTo>
                  <a:cubicBezTo>
                    <a:pt x="40752" y="10702"/>
                    <a:pt x="39599" y="9724"/>
                    <a:pt x="38221" y="8722"/>
                  </a:cubicBezTo>
                  <a:cubicBezTo>
                    <a:pt x="37093" y="7920"/>
                    <a:pt x="35840" y="7118"/>
                    <a:pt x="34386" y="6316"/>
                  </a:cubicBezTo>
                  <a:cubicBezTo>
                    <a:pt x="33309" y="5714"/>
                    <a:pt x="32156" y="5138"/>
                    <a:pt x="31178" y="4637"/>
                  </a:cubicBezTo>
                  <a:cubicBezTo>
                    <a:pt x="29875" y="3985"/>
                    <a:pt x="28647" y="3409"/>
                    <a:pt x="27419" y="2857"/>
                  </a:cubicBezTo>
                  <a:cubicBezTo>
                    <a:pt x="26091" y="2256"/>
                    <a:pt x="24837" y="1754"/>
                    <a:pt x="23609" y="1278"/>
                  </a:cubicBezTo>
                  <a:cubicBezTo>
                    <a:pt x="22331" y="777"/>
                    <a:pt x="21128" y="376"/>
                    <a:pt x="19975" y="50"/>
                  </a:cubicBezTo>
                  <a:cubicBezTo>
                    <a:pt x="19950" y="25"/>
                    <a:pt x="19900" y="25"/>
                    <a:pt x="19875" y="25"/>
                  </a:cubicBezTo>
                  <a:lnTo>
                    <a:pt x="19825" y="25"/>
                  </a:lnTo>
                  <a:cubicBezTo>
                    <a:pt x="19800" y="25"/>
                    <a:pt x="19800" y="0"/>
                    <a:pt x="19775" y="0"/>
                  </a:cubicBezTo>
                  <a:close/>
                </a:path>
              </a:pathLst>
            </a:custGeom>
            <a:solidFill>
              <a:srgbClr val="8A37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4" name="Google Shape;9524;p55"/>
            <p:cNvSpPr/>
            <p:nvPr/>
          </p:nvSpPr>
          <p:spPr>
            <a:xfrm>
              <a:off x="2928725" y="1587125"/>
              <a:ext cx="717450" cy="1070200"/>
            </a:xfrm>
            <a:custGeom>
              <a:avLst/>
              <a:gdLst/>
              <a:ahLst/>
              <a:cxnLst/>
              <a:rect l="l" t="t" r="r" b="b"/>
              <a:pathLst>
                <a:path w="28698" h="42808" extrusionOk="0">
                  <a:moveTo>
                    <a:pt x="9800" y="0"/>
                  </a:moveTo>
                  <a:cubicBezTo>
                    <a:pt x="9649" y="50"/>
                    <a:pt x="9474" y="100"/>
                    <a:pt x="9324" y="151"/>
                  </a:cubicBezTo>
                  <a:cubicBezTo>
                    <a:pt x="9123" y="251"/>
                    <a:pt x="8948" y="326"/>
                    <a:pt x="8747" y="426"/>
                  </a:cubicBezTo>
                  <a:lnTo>
                    <a:pt x="8672" y="426"/>
                  </a:lnTo>
                  <a:cubicBezTo>
                    <a:pt x="8647" y="426"/>
                    <a:pt x="8622" y="451"/>
                    <a:pt x="8597" y="451"/>
                  </a:cubicBezTo>
                  <a:cubicBezTo>
                    <a:pt x="8496" y="527"/>
                    <a:pt x="8421" y="602"/>
                    <a:pt x="8321" y="677"/>
                  </a:cubicBezTo>
                  <a:cubicBezTo>
                    <a:pt x="7970" y="928"/>
                    <a:pt x="7644" y="1253"/>
                    <a:pt x="7319" y="1604"/>
                  </a:cubicBezTo>
                  <a:cubicBezTo>
                    <a:pt x="6717" y="2231"/>
                    <a:pt x="6191" y="2958"/>
                    <a:pt x="5689" y="3885"/>
                  </a:cubicBezTo>
                  <a:cubicBezTo>
                    <a:pt x="5263" y="4637"/>
                    <a:pt x="4862" y="5489"/>
                    <a:pt x="4486" y="6491"/>
                  </a:cubicBezTo>
                  <a:cubicBezTo>
                    <a:pt x="4186" y="7268"/>
                    <a:pt x="3910" y="8121"/>
                    <a:pt x="3584" y="9198"/>
                  </a:cubicBezTo>
                  <a:cubicBezTo>
                    <a:pt x="3308" y="10126"/>
                    <a:pt x="3033" y="11103"/>
                    <a:pt x="2732" y="12231"/>
                  </a:cubicBezTo>
                  <a:cubicBezTo>
                    <a:pt x="2406" y="13484"/>
                    <a:pt x="2080" y="14787"/>
                    <a:pt x="1780" y="16065"/>
                  </a:cubicBezTo>
                  <a:cubicBezTo>
                    <a:pt x="1203" y="18697"/>
                    <a:pt x="752" y="21329"/>
                    <a:pt x="451" y="23835"/>
                  </a:cubicBezTo>
                  <a:cubicBezTo>
                    <a:pt x="126" y="26492"/>
                    <a:pt x="0" y="29123"/>
                    <a:pt x="0" y="31680"/>
                  </a:cubicBezTo>
                  <a:cubicBezTo>
                    <a:pt x="25" y="32933"/>
                    <a:pt x="75" y="34161"/>
                    <a:pt x="176" y="35339"/>
                  </a:cubicBezTo>
                  <a:cubicBezTo>
                    <a:pt x="276" y="36642"/>
                    <a:pt x="426" y="37770"/>
                    <a:pt x="677" y="38822"/>
                  </a:cubicBezTo>
                  <a:cubicBezTo>
                    <a:pt x="877" y="39775"/>
                    <a:pt x="1153" y="40602"/>
                    <a:pt x="1504" y="41379"/>
                  </a:cubicBezTo>
                  <a:cubicBezTo>
                    <a:pt x="1529" y="41454"/>
                    <a:pt x="1554" y="41479"/>
                    <a:pt x="1579" y="41504"/>
                  </a:cubicBezTo>
                  <a:cubicBezTo>
                    <a:pt x="2256" y="41930"/>
                    <a:pt x="3058" y="42231"/>
                    <a:pt x="4060" y="42457"/>
                  </a:cubicBezTo>
                  <a:cubicBezTo>
                    <a:pt x="4837" y="42607"/>
                    <a:pt x="5689" y="42732"/>
                    <a:pt x="6792" y="42782"/>
                  </a:cubicBezTo>
                  <a:cubicBezTo>
                    <a:pt x="7168" y="42807"/>
                    <a:pt x="7619" y="42807"/>
                    <a:pt x="8095" y="42807"/>
                  </a:cubicBezTo>
                  <a:lnTo>
                    <a:pt x="8446" y="42807"/>
                  </a:lnTo>
                  <a:cubicBezTo>
                    <a:pt x="8847" y="42807"/>
                    <a:pt x="9198" y="42807"/>
                    <a:pt x="9524" y="42782"/>
                  </a:cubicBezTo>
                  <a:cubicBezTo>
                    <a:pt x="10476" y="42732"/>
                    <a:pt x="11454" y="42607"/>
                    <a:pt x="12507" y="42381"/>
                  </a:cubicBezTo>
                  <a:cubicBezTo>
                    <a:pt x="14361" y="41980"/>
                    <a:pt x="16266" y="41279"/>
                    <a:pt x="18196" y="40301"/>
                  </a:cubicBezTo>
                  <a:cubicBezTo>
                    <a:pt x="19048" y="39850"/>
                    <a:pt x="19925" y="39349"/>
                    <a:pt x="20802" y="38772"/>
                  </a:cubicBezTo>
                  <a:cubicBezTo>
                    <a:pt x="21078" y="38597"/>
                    <a:pt x="21354" y="38396"/>
                    <a:pt x="21629" y="38221"/>
                  </a:cubicBezTo>
                  <a:lnTo>
                    <a:pt x="21880" y="38046"/>
                  </a:lnTo>
                  <a:cubicBezTo>
                    <a:pt x="22206" y="37820"/>
                    <a:pt x="22532" y="37594"/>
                    <a:pt x="22857" y="37369"/>
                  </a:cubicBezTo>
                  <a:cubicBezTo>
                    <a:pt x="23835" y="36667"/>
                    <a:pt x="24562" y="36091"/>
                    <a:pt x="25188" y="35464"/>
                  </a:cubicBezTo>
                  <a:cubicBezTo>
                    <a:pt x="25539" y="35088"/>
                    <a:pt x="25865" y="34712"/>
                    <a:pt x="26116" y="34311"/>
                  </a:cubicBezTo>
                  <a:cubicBezTo>
                    <a:pt x="26391" y="33910"/>
                    <a:pt x="26592" y="33509"/>
                    <a:pt x="26742" y="33058"/>
                  </a:cubicBezTo>
                  <a:cubicBezTo>
                    <a:pt x="26767" y="33008"/>
                    <a:pt x="26792" y="32983"/>
                    <a:pt x="26792" y="32933"/>
                  </a:cubicBezTo>
                  <a:cubicBezTo>
                    <a:pt x="26792" y="32883"/>
                    <a:pt x="26767" y="32832"/>
                    <a:pt x="26742" y="32807"/>
                  </a:cubicBezTo>
                  <a:lnTo>
                    <a:pt x="26592" y="32657"/>
                  </a:lnTo>
                  <a:lnTo>
                    <a:pt x="26466" y="32507"/>
                  </a:lnTo>
                  <a:cubicBezTo>
                    <a:pt x="26366" y="32381"/>
                    <a:pt x="26291" y="32281"/>
                    <a:pt x="26191" y="32156"/>
                  </a:cubicBezTo>
                  <a:cubicBezTo>
                    <a:pt x="25614" y="31404"/>
                    <a:pt x="25138" y="30577"/>
                    <a:pt x="24762" y="29700"/>
                  </a:cubicBezTo>
                  <a:cubicBezTo>
                    <a:pt x="24762" y="29700"/>
                    <a:pt x="24737" y="29675"/>
                    <a:pt x="24737" y="29675"/>
                  </a:cubicBezTo>
                  <a:cubicBezTo>
                    <a:pt x="24737" y="29675"/>
                    <a:pt x="24737" y="29649"/>
                    <a:pt x="24737" y="29649"/>
                  </a:cubicBezTo>
                  <a:cubicBezTo>
                    <a:pt x="24587" y="29274"/>
                    <a:pt x="24461" y="28898"/>
                    <a:pt x="24336" y="28497"/>
                  </a:cubicBezTo>
                  <a:cubicBezTo>
                    <a:pt x="24211" y="28146"/>
                    <a:pt x="24136" y="27745"/>
                    <a:pt x="24035" y="27294"/>
                  </a:cubicBezTo>
                  <a:cubicBezTo>
                    <a:pt x="23860" y="26416"/>
                    <a:pt x="23735" y="25765"/>
                    <a:pt x="23659" y="25138"/>
                  </a:cubicBezTo>
                  <a:cubicBezTo>
                    <a:pt x="23509" y="23985"/>
                    <a:pt x="23484" y="23033"/>
                    <a:pt x="23584" y="22181"/>
                  </a:cubicBezTo>
                  <a:cubicBezTo>
                    <a:pt x="23659" y="21629"/>
                    <a:pt x="23785" y="21178"/>
                    <a:pt x="23935" y="20752"/>
                  </a:cubicBezTo>
                  <a:cubicBezTo>
                    <a:pt x="24010" y="20602"/>
                    <a:pt x="24111" y="20426"/>
                    <a:pt x="24186" y="20276"/>
                  </a:cubicBezTo>
                  <a:cubicBezTo>
                    <a:pt x="24361" y="20126"/>
                    <a:pt x="24537" y="19975"/>
                    <a:pt x="24737" y="19825"/>
                  </a:cubicBezTo>
                  <a:cubicBezTo>
                    <a:pt x="24888" y="19700"/>
                    <a:pt x="25063" y="19574"/>
                    <a:pt x="25238" y="19449"/>
                  </a:cubicBezTo>
                  <a:cubicBezTo>
                    <a:pt x="25414" y="19324"/>
                    <a:pt x="25589" y="19173"/>
                    <a:pt x="25765" y="19048"/>
                  </a:cubicBezTo>
                  <a:cubicBezTo>
                    <a:pt x="25965" y="18898"/>
                    <a:pt x="26116" y="18772"/>
                    <a:pt x="26266" y="18622"/>
                  </a:cubicBezTo>
                  <a:cubicBezTo>
                    <a:pt x="26441" y="18471"/>
                    <a:pt x="26592" y="18296"/>
                    <a:pt x="26742" y="18096"/>
                  </a:cubicBezTo>
                  <a:cubicBezTo>
                    <a:pt x="27018" y="17745"/>
                    <a:pt x="27269" y="17344"/>
                    <a:pt x="27494" y="16943"/>
                  </a:cubicBezTo>
                  <a:cubicBezTo>
                    <a:pt x="27720" y="16567"/>
                    <a:pt x="27895" y="16166"/>
                    <a:pt x="28071" y="15715"/>
                  </a:cubicBezTo>
                  <a:cubicBezTo>
                    <a:pt x="28371" y="14913"/>
                    <a:pt x="28547" y="14035"/>
                    <a:pt x="28622" y="13058"/>
                  </a:cubicBezTo>
                  <a:cubicBezTo>
                    <a:pt x="28697" y="12231"/>
                    <a:pt x="28672" y="11329"/>
                    <a:pt x="28547" y="10351"/>
                  </a:cubicBezTo>
                  <a:cubicBezTo>
                    <a:pt x="28472" y="9925"/>
                    <a:pt x="28396" y="9474"/>
                    <a:pt x="28271" y="8973"/>
                  </a:cubicBezTo>
                  <a:cubicBezTo>
                    <a:pt x="28171" y="8597"/>
                    <a:pt x="28071" y="8196"/>
                    <a:pt x="27920" y="7745"/>
                  </a:cubicBezTo>
                  <a:cubicBezTo>
                    <a:pt x="27670" y="6892"/>
                    <a:pt x="27419" y="6191"/>
                    <a:pt x="27168" y="5564"/>
                  </a:cubicBezTo>
                  <a:cubicBezTo>
                    <a:pt x="26842" y="4712"/>
                    <a:pt x="26517" y="3960"/>
                    <a:pt x="26141" y="3308"/>
                  </a:cubicBezTo>
                  <a:cubicBezTo>
                    <a:pt x="25865" y="2807"/>
                    <a:pt x="25564" y="2356"/>
                    <a:pt x="25263" y="1955"/>
                  </a:cubicBezTo>
                  <a:cubicBezTo>
                    <a:pt x="24712" y="1604"/>
                    <a:pt x="24211" y="1203"/>
                    <a:pt x="23685" y="827"/>
                  </a:cubicBezTo>
                  <a:cubicBezTo>
                    <a:pt x="23584" y="777"/>
                    <a:pt x="23509" y="727"/>
                    <a:pt x="23409" y="652"/>
                  </a:cubicBezTo>
                  <a:cubicBezTo>
                    <a:pt x="23384" y="702"/>
                    <a:pt x="23359" y="727"/>
                    <a:pt x="23359" y="777"/>
                  </a:cubicBezTo>
                  <a:lnTo>
                    <a:pt x="23359" y="877"/>
                  </a:lnTo>
                  <a:cubicBezTo>
                    <a:pt x="23359" y="1078"/>
                    <a:pt x="23359" y="1303"/>
                    <a:pt x="23359" y="1504"/>
                  </a:cubicBezTo>
                  <a:cubicBezTo>
                    <a:pt x="23359" y="1704"/>
                    <a:pt x="23334" y="1905"/>
                    <a:pt x="23309" y="2156"/>
                  </a:cubicBezTo>
                  <a:cubicBezTo>
                    <a:pt x="23233" y="2782"/>
                    <a:pt x="23058" y="3409"/>
                    <a:pt x="22832" y="3985"/>
                  </a:cubicBezTo>
                  <a:cubicBezTo>
                    <a:pt x="22607" y="4436"/>
                    <a:pt x="22356" y="4887"/>
                    <a:pt x="22055" y="5288"/>
                  </a:cubicBezTo>
                  <a:cubicBezTo>
                    <a:pt x="21755" y="5689"/>
                    <a:pt x="21404" y="6015"/>
                    <a:pt x="21053" y="6291"/>
                  </a:cubicBezTo>
                  <a:cubicBezTo>
                    <a:pt x="20702" y="6567"/>
                    <a:pt x="20301" y="6792"/>
                    <a:pt x="19900" y="6968"/>
                  </a:cubicBezTo>
                  <a:cubicBezTo>
                    <a:pt x="19474" y="7143"/>
                    <a:pt x="19023" y="7268"/>
                    <a:pt x="18572" y="7344"/>
                  </a:cubicBezTo>
                  <a:cubicBezTo>
                    <a:pt x="18321" y="7369"/>
                    <a:pt x="18070" y="7394"/>
                    <a:pt x="17795" y="7394"/>
                  </a:cubicBezTo>
                  <a:cubicBezTo>
                    <a:pt x="17544" y="7394"/>
                    <a:pt x="17268" y="7369"/>
                    <a:pt x="16993" y="7344"/>
                  </a:cubicBezTo>
                  <a:cubicBezTo>
                    <a:pt x="16391" y="7243"/>
                    <a:pt x="15765" y="7068"/>
                    <a:pt x="15138" y="6817"/>
                  </a:cubicBezTo>
                  <a:cubicBezTo>
                    <a:pt x="14411" y="6517"/>
                    <a:pt x="13735" y="6090"/>
                    <a:pt x="13083" y="5614"/>
                  </a:cubicBezTo>
                  <a:cubicBezTo>
                    <a:pt x="12431" y="5088"/>
                    <a:pt x="11880" y="4537"/>
                    <a:pt x="11404" y="3935"/>
                  </a:cubicBezTo>
                  <a:cubicBezTo>
                    <a:pt x="10978" y="3384"/>
                    <a:pt x="10627" y="2782"/>
                    <a:pt x="10351" y="2181"/>
                  </a:cubicBezTo>
                  <a:lnTo>
                    <a:pt x="10326" y="2156"/>
                  </a:lnTo>
                  <a:cubicBezTo>
                    <a:pt x="10126" y="1629"/>
                    <a:pt x="9975" y="1103"/>
                    <a:pt x="9900" y="552"/>
                  </a:cubicBezTo>
                  <a:cubicBezTo>
                    <a:pt x="9875" y="426"/>
                    <a:pt x="9850" y="276"/>
                    <a:pt x="9850" y="126"/>
                  </a:cubicBezTo>
                  <a:cubicBezTo>
                    <a:pt x="9850" y="75"/>
                    <a:pt x="9825" y="25"/>
                    <a:pt x="9800" y="0"/>
                  </a:cubicBezTo>
                  <a:close/>
                </a:path>
              </a:pathLst>
            </a:custGeom>
            <a:solidFill>
              <a:srgbClr val="EBD4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5" name="Google Shape;9525;p55"/>
            <p:cNvSpPr/>
            <p:nvPr/>
          </p:nvSpPr>
          <p:spPr>
            <a:xfrm>
              <a:off x="2928100" y="1605925"/>
              <a:ext cx="718075" cy="1021550"/>
            </a:xfrm>
            <a:custGeom>
              <a:avLst/>
              <a:gdLst/>
              <a:ahLst/>
              <a:cxnLst/>
              <a:rect l="l" t="t" r="r" b="b"/>
              <a:pathLst>
                <a:path w="28723" h="40862" extrusionOk="0">
                  <a:moveTo>
                    <a:pt x="8221" y="0"/>
                  </a:moveTo>
                  <a:cubicBezTo>
                    <a:pt x="7920" y="251"/>
                    <a:pt x="7619" y="526"/>
                    <a:pt x="7318" y="852"/>
                  </a:cubicBezTo>
                  <a:cubicBezTo>
                    <a:pt x="6742" y="1479"/>
                    <a:pt x="6216" y="2206"/>
                    <a:pt x="5689" y="3108"/>
                  </a:cubicBezTo>
                  <a:cubicBezTo>
                    <a:pt x="5288" y="3860"/>
                    <a:pt x="4887" y="4737"/>
                    <a:pt x="4486" y="5739"/>
                  </a:cubicBezTo>
                  <a:cubicBezTo>
                    <a:pt x="4211" y="6516"/>
                    <a:pt x="3910" y="7369"/>
                    <a:pt x="3609" y="8446"/>
                  </a:cubicBezTo>
                  <a:cubicBezTo>
                    <a:pt x="3333" y="9399"/>
                    <a:pt x="3058" y="10376"/>
                    <a:pt x="2757" y="11454"/>
                  </a:cubicBezTo>
                  <a:cubicBezTo>
                    <a:pt x="2406" y="12732"/>
                    <a:pt x="2105" y="14035"/>
                    <a:pt x="1805" y="15313"/>
                  </a:cubicBezTo>
                  <a:cubicBezTo>
                    <a:pt x="1228" y="17945"/>
                    <a:pt x="777" y="20577"/>
                    <a:pt x="476" y="23083"/>
                  </a:cubicBezTo>
                  <a:cubicBezTo>
                    <a:pt x="151" y="25740"/>
                    <a:pt x="0" y="28396"/>
                    <a:pt x="25" y="30928"/>
                  </a:cubicBezTo>
                  <a:cubicBezTo>
                    <a:pt x="50" y="32181"/>
                    <a:pt x="100" y="33409"/>
                    <a:pt x="176" y="34587"/>
                  </a:cubicBezTo>
                  <a:cubicBezTo>
                    <a:pt x="301" y="35890"/>
                    <a:pt x="451" y="37018"/>
                    <a:pt x="677" y="38070"/>
                  </a:cubicBezTo>
                  <a:cubicBezTo>
                    <a:pt x="877" y="38998"/>
                    <a:pt x="1153" y="39800"/>
                    <a:pt x="1479" y="40552"/>
                  </a:cubicBezTo>
                  <a:cubicBezTo>
                    <a:pt x="1704" y="40577"/>
                    <a:pt x="1955" y="40602"/>
                    <a:pt x="2206" y="40627"/>
                  </a:cubicBezTo>
                  <a:cubicBezTo>
                    <a:pt x="2682" y="40652"/>
                    <a:pt x="3183" y="40702"/>
                    <a:pt x="3659" y="40727"/>
                  </a:cubicBezTo>
                  <a:cubicBezTo>
                    <a:pt x="3910" y="40752"/>
                    <a:pt x="4161" y="40777"/>
                    <a:pt x="4436" y="40802"/>
                  </a:cubicBezTo>
                  <a:cubicBezTo>
                    <a:pt x="4712" y="40827"/>
                    <a:pt x="4988" y="40827"/>
                    <a:pt x="5263" y="40852"/>
                  </a:cubicBezTo>
                  <a:cubicBezTo>
                    <a:pt x="5489" y="40858"/>
                    <a:pt x="5713" y="40861"/>
                    <a:pt x="5936" y="40861"/>
                  </a:cubicBezTo>
                  <a:cubicBezTo>
                    <a:pt x="6706" y="40861"/>
                    <a:pt x="7469" y="40824"/>
                    <a:pt x="8246" y="40727"/>
                  </a:cubicBezTo>
                  <a:cubicBezTo>
                    <a:pt x="9248" y="40627"/>
                    <a:pt x="10226" y="40476"/>
                    <a:pt x="11203" y="40226"/>
                  </a:cubicBezTo>
                  <a:lnTo>
                    <a:pt x="11178" y="40226"/>
                  </a:lnTo>
                  <a:cubicBezTo>
                    <a:pt x="12055" y="40025"/>
                    <a:pt x="12907" y="39775"/>
                    <a:pt x="13760" y="39449"/>
                  </a:cubicBezTo>
                  <a:cubicBezTo>
                    <a:pt x="14311" y="39248"/>
                    <a:pt x="14862" y="39048"/>
                    <a:pt x="15414" y="38822"/>
                  </a:cubicBezTo>
                  <a:cubicBezTo>
                    <a:pt x="16642" y="38321"/>
                    <a:pt x="17820" y="37745"/>
                    <a:pt x="18973" y="37118"/>
                  </a:cubicBezTo>
                  <a:cubicBezTo>
                    <a:pt x="20802" y="36116"/>
                    <a:pt x="22557" y="34963"/>
                    <a:pt x="24060" y="33534"/>
                  </a:cubicBezTo>
                  <a:cubicBezTo>
                    <a:pt x="24812" y="32832"/>
                    <a:pt x="25489" y="32055"/>
                    <a:pt x="26065" y="31203"/>
                  </a:cubicBezTo>
                  <a:cubicBezTo>
                    <a:pt x="25564" y="30501"/>
                    <a:pt x="25138" y="29750"/>
                    <a:pt x="24787" y="28948"/>
                  </a:cubicBezTo>
                  <a:cubicBezTo>
                    <a:pt x="24787" y="28948"/>
                    <a:pt x="24762" y="28897"/>
                    <a:pt x="24762" y="28897"/>
                  </a:cubicBezTo>
                  <a:cubicBezTo>
                    <a:pt x="24612" y="28496"/>
                    <a:pt x="24486" y="28121"/>
                    <a:pt x="24361" y="27745"/>
                  </a:cubicBezTo>
                  <a:cubicBezTo>
                    <a:pt x="24261" y="27369"/>
                    <a:pt x="24161" y="26968"/>
                    <a:pt x="24060" y="26542"/>
                  </a:cubicBezTo>
                  <a:cubicBezTo>
                    <a:pt x="23885" y="25689"/>
                    <a:pt x="23785" y="25013"/>
                    <a:pt x="23684" y="24386"/>
                  </a:cubicBezTo>
                  <a:cubicBezTo>
                    <a:pt x="23534" y="23233"/>
                    <a:pt x="23509" y="22281"/>
                    <a:pt x="23609" y="21429"/>
                  </a:cubicBezTo>
                  <a:cubicBezTo>
                    <a:pt x="23684" y="20877"/>
                    <a:pt x="23810" y="20426"/>
                    <a:pt x="23985" y="20025"/>
                  </a:cubicBezTo>
                  <a:cubicBezTo>
                    <a:pt x="24035" y="19850"/>
                    <a:pt x="24136" y="19699"/>
                    <a:pt x="24236" y="19524"/>
                  </a:cubicBezTo>
                  <a:cubicBezTo>
                    <a:pt x="24386" y="19374"/>
                    <a:pt x="24562" y="19223"/>
                    <a:pt x="24762" y="19073"/>
                  </a:cubicBezTo>
                  <a:cubicBezTo>
                    <a:pt x="24913" y="18948"/>
                    <a:pt x="25088" y="18822"/>
                    <a:pt x="25263" y="18697"/>
                  </a:cubicBezTo>
                  <a:cubicBezTo>
                    <a:pt x="25439" y="18572"/>
                    <a:pt x="25614" y="18446"/>
                    <a:pt x="25790" y="18296"/>
                  </a:cubicBezTo>
                  <a:cubicBezTo>
                    <a:pt x="25990" y="18146"/>
                    <a:pt x="26141" y="18020"/>
                    <a:pt x="26291" y="17870"/>
                  </a:cubicBezTo>
                  <a:cubicBezTo>
                    <a:pt x="26466" y="17719"/>
                    <a:pt x="26617" y="17544"/>
                    <a:pt x="26767" y="17344"/>
                  </a:cubicBezTo>
                  <a:cubicBezTo>
                    <a:pt x="27043" y="16993"/>
                    <a:pt x="27319" y="16617"/>
                    <a:pt x="27544" y="16191"/>
                  </a:cubicBezTo>
                  <a:cubicBezTo>
                    <a:pt x="27745" y="15840"/>
                    <a:pt x="27920" y="15414"/>
                    <a:pt x="28096" y="14963"/>
                  </a:cubicBezTo>
                  <a:cubicBezTo>
                    <a:pt x="28396" y="14161"/>
                    <a:pt x="28572" y="13283"/>
                    <a:pt x="28672" y="12306"/>
                  </a:cubicBezTo>
                  <a:cubicBezTo>
                    <a:pt x="28722" y="11479"/>
                    <a:pt x="28697" y="10577"/>
                    <a:pt x="28572" y="9599"/>
                  </a:cubicBezTo>
                  <a:cubicBezTo>
                    <a:pt x="28497" y="9148"/>
                    <a:pt x="28421" y="8697"/>
                    <a:pt x="28296" y="8221"/>
                  </a:cubicBezTo>
                  <a:cubicBezTo>
                    <a:pt x="28221" y="7870"/>
                    <a:pt x="28121" y="7494"/>
                    <a:pt x="27970" y="6993"/>
                  </a:cubicBezTo>
                  <a:cubicBezTo>
                    <a:pt x="27695" y="6115"/>
                    <a:pt x="27444" y="5414"/>
                    <a:pt x="27218" y="4787"/>
                  </a:cubicBezTo>
                  <a:cubicBezTo>
                    <a:pt x="26893" y="3960"/>
                    <a:pt x="26542" y="3233"/>
                    <a:pt x="26191" y="2556"/>
                  </a:cubicBezTo>
                  <a:cubicBezTo>
                    <a:pt x="25890" y="2055"/>
                    <a:pt x="25614" y="1604"/>
                    <a:pt x="25288" y="1203"/>
                  </a:cubicBezTo>
                  <a:cubicBezTo>
                    <a:pt x="25038" y="1028"/>
                    <a:pt x="24787" y="852"/>
                    <a:pt x="24537" y="677"/>
                  </a:cubicBezTo>
                  <a:cubicBezTo>
                    <a:pt x="24537" y="702"/>
                    <a:pt x="24537" y="752"/>
                    <a:pt x="24537" y="777"/>
                  </a:cubicBezTo>
                  <a:cubicBezTo>
                    <a:pt x="24486" y="1454"/>
                    <a:pt x="24361" y="2130"/>
                    <a:pt x="24161" y="2782"/>
                  </a:cubicBezTo>
                  <a:cubicBezTo>
                    <a:pt x="23960" y="3384"/>
                    <a:pt x="23684" y="3985"/>
                    <a:pt x="23309" y="4536"/>
                  </a:cubicBezTo>
                  <a:cubicBezTo>
                    <a:pt x="22983" y="5063"/>
                    <a:pt x="22557" y="5564"/>
                    <a:pt x="22106" y="5965"/>
                  </a:cubicBezTo>
                  <a:cubicBezTo>
                    <a:pt x="21579" y="6416"/>
                    <a:pt x="21028" y="6817"/>
                    <a:pt x="20401" y="7093"/>
                  </a:cubicBezTo>
                  <a:cubicBezTo>
                    <a:pt x="19775" y="7394"/>
                    <a:pt x="19073" y="7619"/>
                    <a:pt x="18396" y="7719"/>
                  </a:cubicBezTo>
                  <a:cubicBezTo>
                    <a:pt x="17974" y="7776"/>
                    <a:pt x="17552" y="7808"/>
                    <a:pt x="17134" y="7808"/>
                  </a:cubicBezTo>
                  <a:cubicBezTo>
                    <a:pt x="16808" y="7808"/>
                    <a:pt x="16484" y="7788"/>
                    <a:pt x="16166" y="7744"/>
                  </a:cubicBezTo>
                  <a:cubicBezTo>
                    <a:pt x="15765" y="7694"/>
                    <a:pt x="15364" y="7619"/>
                    <a:pt x="14988" y="7519"/>
                  </a:cubicBezTo>
                  <a:cubicBezTo>
                    <a:pt x="14612" y="7419"/>
                    <a:pt x="14211" y="7268"/>
                    <a:pt x="13835" y="7093"/>
                  </a:cubicBezTo>
                  <a:cubicBezTo>
                    <a:pt x="13083" y="6742"/>
                    <a:pt x="12381" y="6291"/>
                    <a:pt x="11730" y="5739"/>
                  </a:cubicBezTo>
                  <a:cubicBezTo>
                    <a:pt x="11078" y="5188"/>
                    <a:pt x="10476" y="4536"/>
                    <a:pt x="9975" y="3860"/>
                  </a:cubicBezTo>
                  <a:cubicBezTo>
                    <a:pt x="9148" y="2707"/>
                    <a:pt x="8496" y="1404"/>
                    <a:pt x="8221" y="0"/>
                  </a:cubicBezTo>
                  <a:close/>
                </a:path>
              </a:pathLst>
            </a:custGeom>
            <a:solidFill>
              <a:srgbClr val="FF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6" name="Google Shape;9526;p55"/>
            <p:cNvSpPr/>
            <p:nvPr/>
          </p:nvSpPr>
          <p:spPr>
            <a:xfrm>
              <a:off x="2497000" y="2717450"/>
              <a:ext cx="328350" cy="194875"/>
            </a:xfrm>
            <a:custGeom>
              <a:avLst/>
              <a:gdLst/>
              <a:ahLst/>
              <a:cxnLst/>
              <a:rect l="l" t="t" r="r" b="b"/>
              <a:pathLst>
                <a:path w="13134" h="7795" extrusionOk="0">
                  <a:moveTo>
                    <a:pt x="6868" y="0"/>
                  </a:moveTo>
                  <a:cubicBezTo>
                    <a:pt x="6818" y="0"/>
                    <a:pt x="6793" y="26"/>
                    <a:pt x="6768" y="51"/>
                  </a:cubicBezTo>
                  <a:cubicBezTo>
                    <a:pt x="6292" y="452"/>
                    <a:pt x="5765" y="802"/>
                    <a:pt x="5214" y="1103"/>
                  </a:cubicBezTo>
                  <a:cubicBezTo>
                    <a:pt x="4437" y="1504"/>
                    <a:pt x="3585" y="1805"/>
                    <a:pt x="2557" y="2031"/>
                  </a:cubicBezTo>
                  <a:lnTo>
                    <a:pt x="2507" y="2056"/>
                  </a:lnTo>
                  <a:cubicBezTo>
                    <a:pt x="2081" y="2156"/>
                    <a:pt x="1630" y="2256"/>
                    <a:pt x="1229" y="2381"/>
                  </a:cubicBezTo>
                  <a:cubicBezTo>
                    <a:pt x="928" y="2482"/>
                    <a:pt x="703" y="2582"/>
                    <a:pt x="477" y="2707"/>
                  </a:cubicBezTo>
                  <a:cubicBezTo>
                    <a:pt x="252" y="2858"/>
                    <a:pt x="126" y="3008"/>
                    <a:pt x="51" y="3158"/>
                  </a:cubicBezTo>
                  <a:cubicBezTo>
                    <a:pt x="1" y="3234"/>
                    <a:pt x="1" y="3334"/>
                    <a:pt x="26" y="3434"/>
                  </a:cubicBezTo>
                  <a:cubicBezTo>
                    <a:pt x="26" y="3534"/>
                    <a:pt x="76" y="3635"/>
                    <a:pt x="151" y="3735"/>
                  </a:cubicBezTo>
                  <a:cubicBezTo>
                    <a:pt x="226" y="3835"/>
                    <a:pt x="327" y="3935"/>
                    <a:pt x="452" y="4011"/>
                  </a:cubicBezTo>
                  <a:cubicBezTo>
                    <a:pt x="552" y="4061"/>
                    <a:pt x="703" y="4136"/>
                    <a:pt x="853" y="4161"/>
                  </a:cubicBezTo>
                  <a:cubicBezTo>
                    <a:pt x="978" y="4186"/>
                    <a:pt x="1129" y="4211"/>
                    <a:pt x="1254" y="4211"/>
                  </a:cubicBezTo>
                  <a:lnTo>
                    <a:pt x="1304" y="4211"/>
                  </a:lnTo>
                  <a:cubicBezTo>
                    <a:pt x="1455" y="4211"/>
                    <a:pt x="1605" y="4186"/>
                    <a:pt x="1730" y="4161"/>
                  </a:cubicBezTo>
                  <a:cubicBezTo>
                    <a:pt x="1956" y="4136"/>
                    <a:pt x="2232" y="4086"/>
                    <a:pt x="2532" y="3985"/>
                  </a:cubicBezTo>
                  <a:lnTo>
                    <a:pt x="2532" y="3985"/>
                  </a:lnTo>
                  <a:cubicBezTo>
                    <a:pt x="2382" y="4086"/>
                    <a:pt x="2257" y="4186"/>
                    <a:pt x="2131" y="4286"/>
                  </a:cubicBezTo>
                  <a:cubicBezTo>
                    <a:pt x="1881" y="4487"/>
                    <a:pt x="1680" y="4662"/>
                    <a:pt x="1555" y="4863"/>
                  </a:cubicBezTo>
                  <a:cubicBezTo>
                    <a:pt x="1379" y="5063"/>
                    <a:pt x="1279" y="5239"/>
                    <a:pt x="1279" y="5439"/>
                  </a:cubicBezTo>
                  <a:cubicBezTo>
                    <a:pt x="1254" y="5539"/>
                    <a:pt x="1279" y="5640"/>
                    <a:pt x="1304" y="5715"/>
                  </a:cubicBezTo>
                  <a:cubicBezTo>
                    <a:pt x="1329" y="5840"/>
                    <a:pt x="1430" y="5940"/>
                    <a:pt x="1480" y="5990"/>
                  </a:cubicBezTo>
                  <a:cubicBezTo>
                    <a:pt x="1580" y="6066"/>
                    <a:pt x="1680" y="6141"/>
                    <a:pt x="1780" y="6191"/>
                  </a:cubicBezTo>
                  <a:cubicBezTo>
                    <a:pt x="1906" y="6241"/>
                    <a:pt x="2031" y="6266"/>
                    <a:pt x="2181" y="6266"/>
                  </a:cubicBezTo>
                  <a:lnTo>
                    <a:pt x="2257" y="6266"/>
                  </a:lnTo>
                  <a:cubicBezTo>
                    <a:pt x="2507" y="6266"/>
                    <a:pt x="2733" y="6216"/>
                    <a:pt x="3034" y="6116"/>
                  </a:cubicBezTo>
                  <a:cubicBezTo>
                    <a:pt x="3384" y="6016"/>
                    <a:pt x="3685" y="5840"/>
                    <a:pt x="3936" y="5715"/>
                  </a:cubicBezTo>
                  <a:cubicBezTo>
                    <a:pt x="4061" y="5640"/>
                    <a:pt x="4211" y="5539"/>
                    <a:pt x="4362" y="5464"/>
                  </a:cubicBezTo>
                  <a:lnTo>
                    <a:pt x="4362" y="5464"/>
                  </a:lnTo>
                  <a:cubicBezTo>
                    <a:pt x="4262" y="5539"/>
                    <a:pt x="4186" y="5640"/>
                    <a:pt x="4111" y="5740"/>
                  </a:cubicBezTo>
                  <a:cubicBezTo>
                    <a:pt x="3886" y="6016"/>
                    <a:pt x="3735" y="6241"/>
                    <a:pt x="3610" y="6467"/>
                  </a:cubicBezTo>
                  <a:cubicBezTo>
                    <a:pt x="3510" y="6717"/>
                    <a:pt x="3460" y="6943"/>
                    <a:pt x="3485" y="7143"/>
                  </a:cubicBezTo>
                  <a:cubicBezTo>
                    <a:pt x="3535" y="7369"/>
                    <a:pt x="3660" y="7544"/>
                    <a:pt x="3861" y="7670"/>
                  </a:cubicBezTo>
                  <a:cubicBezTo>
                    <a:pt x="3986" y="7745"/>
                    <a:pt x="4161" y="7795"/>
                    <a:pt x="4337" y="7795"/>
                  </a:cubicBezTo>
                  <a:lnTo>
                    <a:pt x="4437" y="7795"/>
                  </a:lnTo>
                  <a:cubicBezTo>
                    <a:pt x="4562" y="7795"/>
                    <a:pt x="4663" y="7770"/>
                    <a:pt x="4763" y="7745"/>
                  </a:cubicBezTo>
                  <a:cubicBezTo>
                    <a:pt x="4888" y="7695"/>
                    <a:pt x="4988" y="7670"/>
                    <a:pt x="5139" y="7620"/>
                  </a:cubicBezTo>
                  <a:cubicBezTo>
                    <a:pt x="5565" y="7419"/>
                    <a:pt x="5941" y="7168"/>
                    <a:pt x="6242" y="6968"/>
                  </a:cubicBezTo>
                  <a:cubicBezTo>
                    <a:pt x="6592" y="6717"/>
                    <a:pt x="6943" y="6442"/>
                    <a:pt x="7344" y="6091"/>
                  </a:cubicBezTo>
                  <a:cubicBezTo>
                    <a:pt x="7670" y="5815"/>
                    <a:pt x="7971" y="5539"/>
                    <a:pt x="8247" y="5264"/>
                  </a:cubicBezTo>
                  <a:cubicBezTo>
                    <a:pt x="8347" y="5138"/>
                    <a:pt x="8447" y="5038"/>
                    <a:pt x="8547" y="4938"/>
                  </a:cubicBezTo>
                  <a:cubicBezTo>
                    <a:pt x="8648" y="4813"/>
                    <a:pt x="8773" y="4662"/>
                    <a:pt x="8873" y="4487"/>
                  </a:cubicBezTo>
                  <a:cubicBezTo>
                    <a:pt x="9099" y="4637"/>
                    <a:pt x="9324" y="4787"/>
                    <a:pt x="9625" y="4963"/>
                  </a:cubicBezTo>
                  <a:cubicBezTo>
                    <a:pt x="9976" y="5138"/>
                    <a:pt x="10327" y="5314"/>
                    <a:pt x="10678" y="5414"/>
                  </a:cubicBezTo>
                  <a:cubicBezTo>
                    <a:pt x="11054" y="5539"/>
                    <a:pt x="11379" y="5589"/>
                    <a:pt x="11680" y="5589"/>
                  </a:cubicBezTo>
                  <a:lnTo>
                    <a:pt x="11780" y="5589"/>
                  </a:lnTo>
                  <a:cubicBezTo>
                    <a:pt x="11931" y="5564"/>
                    <a:pt x="12106" y="5539"/>
                    <a:pt x="12257" y="5489"/>
                  </a:cubicBezTo>
                  <a:cubicBezTo>
                    <a:pt x="12407" y="5439"/>
                    <a:pt x="12557" y="5364"/>
                    <a:pt x="12733" y="5214"/>
                  </a:cubicBezTo>
                  <a:cubicBezTo>
                    <a:pt x="12908" y="5063"/>
                    <a:pt x="13134" y="4813"/>
                    <a:pt x="13084" y="4512"/>
                  </a:cubicBezTo>
                  <a:cubicBezTo>
                    <a:pt x="13059" y="4211"/>
                    <a:pt x="12808" y="4011"/>
                    <a:pt x="12658" y="3860"/>
                  </a:cubicBezTo>
                  <a:cubicBezTo>
                    <a:pt x="12532" y="3785"/>
                    <a:pt x="12382" y="3685"/>
                    <a:pt x="12282" y="3635"/>
                  </a:cubicBezTo>
                  <a:cubicBezTo>
                    <a:pt x="12131" y="3534"/>
                    <a:pt x="12006" y="3459"/>
                    <a:pt x="11856" y="3409"/>
                  </a:cubicBezTo>
                  <a:lnTo>
                    <a:pt x="11680" y="3309"/>
                  </a:lnTo>
                  <a:lnTo>
                    <a:pt x="11480" y="3234"/>
                  </a:lnTo>
                  <a:cubicBezTo>
                    <a:pt x="11329" y="3158"/>
                    <a:pt x="11204" y="3058"/>
                    <a:pt x="11054" y="2983"/>
                  </a:cubicBezTo>
                  <a:lnTo>
                    <a:pt x="11003" y="2958"/>
                  </a:lnTo>
                  <a:cubicBezTo>
                    <a:pt x="10753" y="2782"/>
                    <a:pt x="10527" y="2582"/>
                    <a:pt x="10327" y="2381"/>
                  </a:cubicBezTo>
                  <a:cubicBezTo>
                    <a:pt x="10201" y="2256"/>
                    <a:pt x="10101" y="2106"/>
                    <a:pt x="10026" y="1955"/>
                  </a:cubicBezTo>
                  <a:cubicBezTo>
                    <a:pt x="9976" y="1830"/>
                    <a:pt x="9926" y="1730"/>
                    <a:pt x="9901" y="1630"/>
                  </a:cubicBezTo>
                  <a:cubicBezTo>
                    <a:pt x="9876" y="1554"/>
                    <a:pt x="9800" y="1504"/>
                    <a:pt x="9725" y="1504"/>
                  </a:cubicBezTo>
                  <a:cubicBezTo>
                    <a:pt x="9700" y="1504"/>
                    <a:pt x="9675" y="1504"/>
                    <a:pt x="9675" y="1529"/>
                  </a:cubicBezTo>
                  <a:cubicBezTo>
                    <a:pt x="9625" y="1529"/>
                    <a:pt x="9575" y="1579"/>
                    <a:pt x="9550" y="1630"/>
                  </a:cubicBezTo>
                  <a:lnTo>
                    <a:pt x="9525" y="1604"/>
                  </a:lnTo>
                  <a:cubicBezTo>
                    <a:pt x="9500" y="1604"/>
                    <a:pt x="9450" y="1579"/>
                    <a:pt x="9425" y="1579"/>
                  </a:cubicBezTo>
                  <a:cubicBezTo>
                    <a:pt x="9149" y="1479"/>
                    <a:pt x="8873" y="1354"/>
                    <a:pt x="8597" y="1229"/>
                  </a:cubicBezTo>
                  <a:cubicBezTo>
                    <a:pt x="8347" y="1128"/>
                    <a:pt x="8096" y="1003"/>
                    <a:pt x="7846" y="903"/>
                  </a:cubicBezTo>
                  <a:cubicBezTo>
                    <a:pt x="7369" y="727"/>
                    <a:pt x="6968" y="627"/>
                    <a:pt x="6618" y="627"/>
                  </a:cubicBezTo>
                  <a:cubicBezTo>
                    <a:pt x="6743" y="527"/>
                    <a:pt x="6843" y="427"/>
                    <a:pt x="6968" y="326"/>
                  </a:cubicBezTo>
                  <a:cubicBezTo>
                    <a:pt x="6993" y="301"/>
                    <a:pt x="7019" y="276"/>
                    <a:pt x="7044" y="226"/>
                  </a:cubicBezTo>
                  <a:cubicBezTo>
                    <a:pt x="7044" y="176"/>
                    <a:pt x="7044" y="126"/>
                    <a:pt x="7019" y="76"/>
                  </a:cubicBezTo>
                  <a:cubicBezTo>
                    <a:pt x="6968" y="51"/>
                    <a:pt x="6918" y="0"/>
                    <a:pt x="6868" y="0"/>
                  </a:cubicBezTo>
                  <a:close/>
                </a:path>
              </a:pathLst>
            </a:custGeom>
            <a:solidFill>
              <a:srgbClr val="FFC3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7" name="Google Shape;9527;p55"/>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8" name="Google Shape;9528;p55"/>
            <p:cNvSpPr/>
            <p:nvPr/>
          </p:nvSpPr>
          <p:spPr>
            <a:xfrm>
              <a:off x="2638000" y="1591500"/>
              <a:ext cx="592750" cy="1176725"/>
            </a:xfrm>
            <a:custGeom>
              <a:avLst/>
              <a:gdLst/>
              <a:ahLst/>
              <a:cxnLst/>
              <a:rect l="l" t="t" r="r" b="b"/>
              <a:pathLst>
                <a:path w="23710" h="47069" extrusionOk="0">
                  <a:moveTo>
                    <a:pt x="20351" y="1"/>
                  </a:moveTo>
                  <a:cubicBezTo>
                    <a:pt x="20326" y="1"/>
                    <a:pt x="20301" y="26"/>
                    <a:pt x="20276" y="26"/>
                  </a:cubicBezTo>
                  <a:cubicBezTo>
                    <a:pt x="19775" y="226"/>
                    <a:pt x="19273" y="452"/>
                    <a:pt x="18822" y="702"/>
                  </a:cubicBezTo>
                  <a:cubicBezTo>
                    <a:pt x="18396" y="953"/>
                    <a:pt x="17945" y="1229"/>
                    <a:pt x="17519" y="1555"/>
                  </a:cubicBezTo>
                  <a:cubicBezTo>
                    <a:pt x="16742" y="2131"/>
                    <a:pt x="15990" y="2858"/>
                    <a:pt x="15263" y="3710"/>
                  </a:cubicBezTo>
                  <a:cubicBezTo>
                    <a:pt x="14612" y="4462"/>
                    <a:pt x="14035" y="5314"/>
                    <a:pt x="13459" y="6291"/>
                  </a:cubicBezTo>
                  <a:cubicBezTo>
                    <a:pt x="12958" y="7144"/>
                    <a:pt x="12506" y="8096"/>
                    <a:pt x="12030" y="9149"/>
                  </a:cubicBezTo>
                  <a:cubicBezTo>
                    <a:pt x="11654" y="10051"/>
                    <a:pt x="11278" y="11003"/>
                    <a:pt x="10902" y="12106"/>
                  </a:cubicBezTo>
                  <a:cubicBezTo>
                    <a:pt x="10727" y="12607"/>
                    <a:pt x="10577" y="13108"/>
                    <a:pt x="10401" y="13660"/>
                  </a:cubicBezTo>
                  <a:lnTo>
                    <a:pt x="10401" y="13710"/>
                  </a:lnTo>
                  <a:cubicBezTo>
                    <a:pt x="10176" y="14412"/>
                    <a:pt x="9950" y="15139"/>
                    <a:pt x="9724" y="15840"/>
                  </a:cubicBezTo>
                  <a:cubicBezTo>
                    <a:pt x="8998" y="18322"/>
                    <a:pt x="8221" y="20903"/>
                    <a:pt x="7619" y="22983"/>
                  </a:cubicBezTo>
                  <a:lnTo>
                    <a:pt x="7218" y="24387"/>
                  </a:lnTo>
                  <a:cubicBezTo>
                    <a:pt x="6316" y="27545"/>
                    <a:pt x="5514" y="30201"/>
                    <a:pt x="4687" y="32908"/>
                  </a:cubicBezTo>
                  <a:cubicBezTo>
                    <a:pt x="4160" y="34512"/>
                    <a:pt x="3734" y="35840"/>
                    <a:pt x="3308" y="37043"/>
                  </a:cubicBezTo>
                  <a:cubicBezTo>
                    <a:pt x="2857" y="38372"/>
                    <a:pt x="2331" y="39750"/>
                    <a:pt x="1805" y="41079"/>
                  </a:cubicBezTo>
                  <a:cubicBezTo>
                    <a:pt x="1504" y="41805"/>
                    <a:pt x="1203" y="42532"/>
                    <a:pt x="902" y="43234"/>
                  </a:cubicBezTo>
                  <a:cubicBezTo>
                    <a:pt x="752" y="43610"/>
                    <a:pt x="576" y="43986"/>
                    <a:pt x="426" y="44362"/>
                  </a:cubicBezTo>
                  <a:cubicBezTo>
                    <a:pt x="351" y="44537"/>
                    <a:pt x="251" y="44713"/>
                    <a:pt x="175" y="44913"/>
                  </a:cubicBezTo>
                  <a:lnTo>
                    <a:pt x="125" y="44988"/>
                  </a:lnTo>
                  <a:lnTo>
                    <a:pt x="75" y="45139"/>
                  </a:lnTo>
                  <a:cubicBezTo>
                    <a:pt x="50" y="45164"/>
                    <a:pt x="25" y="45214"/>
                    <a:pt x="25" y="45264"/>
                  </a:cubicBezTo>
                  <a:lnTo>
                    <a:pt x="0" y="45314"/>
                  </a:lnTo>
                  <a:cubicBezTo>
                    <a:pt x="0" y="45364"/>
                    <a:pt x="0" y="45389"/>
                    <a:pt x="25" y="45414"/>
                  </a:cubicBezTo>
                  <a:cubicBezTo>
                    <a:pt x="25" y="45465"/>
                    <a:pt x="50" y="45515"/>
                    <a:pt x="75" y="45540"/>
                  </a:cubicBezTo>
                  <a:cubicBezTo>
                    <a:pt x="351" y="45866"/>
                    <a:pt x="677" y="46116"/>
                    <a:pt x="1103" y="46367"/>
                  </a:cubicBezTo>
                  <a:cubicBezTo>
                    <a:pt x="1479" y="46592"/>
                    <a:pt x="1930" y="46793"/>
                    <a:pt x="2406" y="46918"/>
                  </a:cubicBezTo>
                  <a:cubicBezTo>
                    <a:pt x="2807" y="47018"/>
                    <a:pt x="3183" y="47069"/>
                    <a:pt x="3559" y="47069"/>
                  </a:cubicBezTo>
                  <a:lnTo>
                    <a:pt x="3810" y="47069"/>
                  </a:lnTo>
                  <a:cubicBezTo>
                    <a:pt x="4286" y="47043"/>
                    <a:pt x="4737" y="46893"/>
                    <a:pt x="5113" y="46668"/>
                  </a:cubicBezTo>
                  <a:cubicBezTo>
                    <a:pt x="5163" y="46642"/>
                    <a:pt x="5188" y="46592"/>
                    <a:pt x="5188" y="46542"/>
                  </a:cubicBezTo>
                  <a:cubicBezTo>
                    <a:pt x="5338" y="46367"/>
                    <a:pt x="5464" y="46191"/>
                    <a:pt x="5614" y="46016"/>
                  </a:cubicBezTo>
                  <a:cubicBezTo>
                    <a:pt x="5764" y="45815"/>
                    <a:pt x="5915" y="45590"/>
                    <a:pt x="6040" y="45389"/>
                  </a:cubicBezTo>
                  <a:cubicBezTo>
                    <a:pt x="6316" y="44988"/>
                    <a:pt x="6592" y="44587"/>
                    <a:pt x="6867" y="44136"/>
                  </a:cubicBezTo>
                  <a:cubicBezTo>
                    <a:pt x="7318" y="43384"/>
                    <a:pt x="7795" y="42532"/>
                    <a:pt x="8371" y="41480"/>
                  </a:cubicBezTo>
                  <a:cubicBezTo>
                    <a:pt x="8572" y="41079"/>
                    <a:pt x="8797" y="40652"/>
                    <a:pt x="8998" y="40251"/>
                  </a:cubicBezTo>
                  <a:cubicBezTo>
                    <a:pt x="9123" y="40527"/>
                    <a:pt x="9323" y="40803"/>
                    <a:pt x="9624" y="41129"/>
                  </a:cubicBezTo>
                  <a:cubicBezTo>
                    <a:pt x="9900" y="41404"/>
                    <a:pt x="10201" y="41655"/>
                    <a:pt x="10476" y="41931"/>
                  </a:cubicBezTo>
                  <a:lnTo>
                    <a:pt x="10627" y="42056"/>
                  </a:lnTo>
                  <a:cubicBezTo>
                    <a:pt x="10902" y="42307"/>
                    <a:pt x="11153" y="42507"/>
                    <a:pt x="11404" y="42708"/>
                  </a:cubicBezTo>
                  <a:cubicBezTo>
                    <a:pt x="11704" y="42958"/>
                    <a:pt x="12005" y="43184"/>
                    <a:pt x="12281" y="43384"/>
                  </a:cubicBezTo>
                  <a:cubicBezTo>
                    <a:pt x="12932" y="43835"/>
                    <a:pt x="13609" y="44287"/>
                    <a:pt x="14336" y="44663"/>
                  </a:cubicBezTo>
                  <a:cubicBezTo>
                    <a:pt x="15113" y="45089"/>
                    <a:pt x="15865" y="45414"/>
                    <a:pt x="16592" y="45640"/>
                  </a:cubicBezTo>
                  <a:cubicBezTo>
                    <a:pt x="17419" y="45916"/>
                    <a:pt x="18196" y="46041"/>
                    <a:pt x="18922" y="46041"/>
                  </a:cubicBezTo>
                  <a:cubicBezTo>
                    <a:pt x="19724" y="46041"/>
                    <a:pt x="20426" y="45891"/>
                    <a:pt x="21053" y="45565"/>
                  </a:cubicBezTo>
                  <a:cubicBezTo>
                    <a:pt x="21103" y="45540"/>
                    <a:pt x="21128" y="45515"/>
                    <a:pt x="21153" y="45465"/>
                  </a:cubicBezTo>
                  <a:cubicBezTo>
                    <a:pt x="21203" y="45439"/>
                    <a:pt x="21228" y="45389"/>
                    <a:pt x="21253" y="45314"/>
                  </a:cubicBezTo>
                  <a:cubicBezTo>
                    <a:pt x="21253" y="45264"/>
                    <a:pt x="21228" y="45239"/>
                    <a:pt x="21203" y="45189"/>
                  </a:cubicBezTo>
                  <a:cubicBezTo>
                    <a:pt x="21028" y="44988"/>
                    <a:pt x="20852" y="44763"/>
                    <a:pt x="20652" y="44462"/>
                  </a:cubicBezTo>
                  <a:cubicBezTo>
                    <a:pt x="20326" y="43911"/>
                    <a:pt x="20050" y="43284"/>
                    <a:pt x="19850" y="42582"/>
                  </a:cubicBezTo>
                  <a:cubicBezTo>
                    <a:pt x="19649" y="41906"/>
                    <a:pt x="19524" y="41204"/>
                    <a:pt x="19424" y="40427"/>
                  </a:cubicBezTo>
                  <a:cubicBezTo>
                    <a:pt x="19298" y="39700"/>
                    <a:pt x="19248" y="38923"/>
                    <a:pt x="19248" y="38046"/>
                  </a:cubicBezTo>
                  <a:lnTo>
                    <a:pt x="19223" y="38096"/>
                  </a:lnTo>
                  <a:cubicBezTo>
                    <a:pt x="19198" y="34637"/>
                    <a:pt x="19950" y="31204"/>
                    <a:pt x="20677" y="28347"/>
                  </a:cubicBezTo>
                  <a:cubicBezTo>
                    <a:pt x="20978" y="27119"/>
                    <a:pt x="21328" y="25865"/>
                    <a:pt x="21679" y="24662"/>
                  </a:cubicBezTo>
                  <a:lnTo>
                    <a:pt x="21679" y="24612"/>
                  </a:lnTo>
                  <a:lnTo>
                    <a:pt x="21704" y="24537"/>
                  </a:lnTo>
                  <a:lnTo>
                    <a:pt x="21729" y="24487"/>
                  </a:lnTo>
                  <a:cubicBezTo>
                    <a:pt x="21905" y="23835"/>
                    <a:pt x="22080" y="23209"/>
                    <a:pt x="22231" y="22557"/>
                  </a:cubicBezTo>
                  <a:cubicBezTo>
                    <a:pt x="22406" y="21906"/>
                    <a:pt x="22582" y="21204"/>
                    <a:pt x="22732" y="20502"/>
                  </a:cubicBezTo>
                  <a:cubicBezTo>
                    <a:pt x="23058" y="19048"/>
                    <a:pt x="23308" y="17645"/>
                    <a:pt x="23459" y="16291"/>
                  </a:cubicBezTo>
                  <a:cubicBezTo>
                    <a:pt x="23634" y="14863"/>
                    <a:pt x="23709" y="13459"/>
                    <a:pt x="23709" y="12056"/>
                  </a:cubicBezTo>
                  <a:cubicBezTo>
                    <a:pt x="23684" y="11003"/>
                    <a:pt x="23609" y="9900"/>
                    <a:pt x="23484" y="8848"/>
                  </a:cubicBezTo>
                  <a:cubicBezTo>
                    <a:pt x="23359" y="7795"/>
                    <a:pt x="23158" y="6743"/>
                    <a:pt x="22907" y="5690"/>
                  </a:cubicBezTo>
                  <a:cubicBezTo>
                    <a:pt x="22657" y="4662"/>
                    <a:pt x="22356" y="3685"/>
                    <a:pt x="21980" y="2783"/>
                  </a:cubicBezTo>
                  <a:cubicBezTo>
                    <a:pt x="21604" y="1855"/>
                    <a:pt x="21128" y="928"/>
                    <a:pt x="20577" y="101"/>
                  </a:cubicBezTo>
                  <a:cubicBezTo>
                    <a:pt x="20552" y="51"/>
                    <a:pt x="20501" y="26"/>
                    <a:pt x="20426" y="26"/>
                  </a:cubicBezTo>
                  <a:cubicBezTo>
                    <a:pt x="20401" y="26"/>
                    <a:pt x="20376" y="1"/>
                    <a:pt x="20351" y="1"/>
                  </a:cubicBezTo>
                  <a:close/>
                </a:path>
              </a:pathLst>
            </a:custGeom>
            <a:solidFill>
              <a:srgbClr val="8864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9" name="Google Shape;9529;p55"/>
            <p:cNvSpPr/>
            <p:nvPr/>
          </p:nvSpPr>
          <p:spPr>
            <a:xfrm>
              <a:off x="3515175" y="1603400"/>
              <a:ext cx="144775" cy="363450"/>
            </a:xfrm>
            <a:custGeom>
              <a:avLst/>
              <a:gdLst/>
              <a:ahLst/>
              <a:cxnLst/>
              <a:rect l="l" t="t" r="r" b="b"/>
              <a:pathLst>
                <a:path w="5791" h="14538" extrusionOk="0">
                  <a:moveTo>
                    <a:pt x="76" y="1"/>
                  </a:moveTo>
                  <a:cubicBezTo>
                    <a:pt x="51" y="1"/>
                    <a:pt x="51" y="26"/>
                    <a:pt x="26" y="26"/>
                  </a:cubicBezTo>
                  <a:cubicBezTo>
                    <a:pt x="1" y="51"/>
                    <a:pt x="1" y="76"/>
                    <a:pt x="1" y="101"/>
                  </a:cubicBezTo>
                  <a:cubicBezTo>
                    <a:pt x="1" y="101"/>
                    <a:pt x="1" y="151"/>
                    <a:pt x="26" y="151"/>
                  </a:cubicBezTo>
                  <a:cubicBezTo>
                    <a:pt x="377" y="477"/>
                    <a:pt x="728" y="853"/>
                    <a:pt x="1054" y="1254"/>
                  </a:cubicBezTo>
                  <a:cubicBezTo>
                    <a:pt x="1354" y="1630"/>
                    <a:pt x="1655" y="2006"/>
                    <a:pt x="1956" y="2482"/>
                  </a:cubicBezTo>
                  <a:cubicBezTo>
                    <a:pt x="2382" y="3159"/>
                    <a:pt x="2808" y="3886"/>
                    <a:pt x="3159" y="4688"/>
                  </a:cubicBezTo>
                  <a:cubicBezTo>
                    <a:pt x="3309" y="5064"/>
                    <a:pt x="3485" y="5465"/>
                    <a:pt x="3660" y="5941"/>
                  </a:cubicBezTo>
                  <a:cubicBezTo>
                    <a:pt x="3836" y="6367"/>
                    <a:pt x="3986" y="6818"/>
                    <a:pt x="4136" y="7244"/>
                  </a:cubicBezTo>
                  <a:cubicBezTo>
                    <a:pt x="4663" y="8948"/>
                    <a:pt x="4963" y="10527"/>
                    <a:pt x="5064" y="12056"/>
                  </a:cubicBezTo>
                  <a:cubicBezTo>
                    <a:pt x="5089" y="12457"/>
                    <a:pt x="5089" y="12833"/>
                    <a:pt x="5064" y="13184"/>
                  </a:cubicBezTo>
                  <a:cubicBezTo>
                    <a:pt x="5064" y="13610"/>
                    <a:pt x="5014" y="14036"/>
                    <a:pt x="4963" y="14462"/>
                  </a:cubicBezTo>
                  <a:cubicBezTo>
                    <a:pt x="4963" y="14462"/>
                    <a:pt x="4963" y="14487"/>
                    <a:pt x="4988" y="14512"/>
                  </a:cubicBezTo>
                  <a:cubicBezTo>
                    <a:pt x="4988" y="14537"/>
                    <a:pt x="5014" y="14537"/>
                    <a:pt x="5039" y="14537"/>
                  </a:cubicBezTo>
                  <a:cubicBezTo>
                    <a:pt x="5089" y="14537"/>
                    <a:pt x="5139" y="14512"/>
                    <a:pt x="5139" y="14462"/>
                  </a:cubicBezTo>
                  <a:cubicBezTo>
                    <a:pt x="5214" y="14036"/>
                    <a:pt x="5239" y="13560"/>
                    <a:pt x="5264" y="13084"/>
                  </a:cubicBezTo>
                  <a:cubicBezTo>
                    <a:pt x="5289" y="13084"/>
                    <a:pt x="5314" y="13059"/>
                    <a:pt x="5339" y="13033"/>
                  </a:cubicBezTo>
                  <a:cubicBezTo>
                    <a:pt x="5339" y="12983"/>
                    <a:pt x="5364" y="12933"/>
                    <a:pt x="5389" y="12883"/>
                  </a:cubicBezTo>
                  <a:cubicBezTo>
                    <a:pt x="5415" y="12808"/>
                    <a:pt x="5415" y="12758"/>
                    <a:pt x="5440" y="12708"/>
                  </a:cubicBezTo>
                  <a:cubicBezTo>
                    <a:pt x="5490" y="12582"/>
                    <a:pt x="5515" y="12457"/>
                    <a:pt x="5565" y="12357"/>
                  </a:cubicBezTo>
                  <a:cubicBezTo>
                    <a:pt x="5615" y="12131"/>
                    <a:pt x="5665" y="11906"/>
                    <a:pt x="5715" y="11655"/>
                  </a:cubicBezTo>
                  <a:cubicBezTo>
                    <a:pt x="5740" y="11429"/>
                    <a:pt x="5765" y="11179"/>
                    <a:pt x="5790" y="10903"/>
                  </a:cubicBezTo>
                  <a:cubicBezTo>
                    <a:pt x="5790" y="10602"/>
                    <a:pt x="5765" y="10327"/>
                    <a:pt x="5740" y="10101"/>
                  </a:cubicBezTo>
                  <a:cubicBezTo>
                    <a:pt x="5665" y="9199"/>
                    <a:pt x="5465" y="8221"/>
                    <a:pt x="5064" y="7043"/>
                  </a:cubicBezTo>
                  <a:cubicBezTo>
                    <a:pt x="4913" y="6617"/>
                    <a:pt x="4738" y="6166"/>
                    <a:pt x="4512" y="5640"/>
                  </a:cubicBezTo>
                  <a:cubicBezTo>
                    <a:pt x="4387" y="5339"/>
                    <a:pt x="4262" y="5038"/>
                    <a:pt x="4136" y="4738"/>
                  </a:cubicBezTo>
                  <a:lnTo>
                    <a:pt x="4136" y="4738"/>
                  </a:lnTo>
                  <a:lnTo>
                    <a:pt x="4186" y="4838"/>
                  </a:lnTo>
                  <a:lnTo>
                    <a:pt x="4237" y="4913"/>
                  </a:lnTo>
                  <a:cubicBezTo>
                    <a:pt x="4287" y="5013"/>
                    <a:pt x="4362" y="5114"/>
                    <a:pt x="4412" y="5214"/>
                  </a:cubicBezTo>
                  <a:cubicBezTo>
                    <a:pt x="4462" y="5314"/>
                    <a:pt x="4537" y="5414"/>
                    <a:pt x="4587" y="5515"/>
                  </a:cubicBezTo>
                  <a:cubicBezTo>
                    <a:pt x="4613" y="5540"/>
                    <a:pt x="4638" y="5540"/>
                    <a:pt x="4663" y="5540"/>
                  </a:cubicBezTo>
                  <a:cubicBezTo>
                    <a:pt x="4688" y="5540"/>
                    <a:pt x="4713" y="5540"/>
                    <a:pt x="4713" y="5515"/>
                  </a:cubicBezTo>
                  <a:cubicBezTo>
                    <a:pt x="4738" y="5515"/>
                    <a:pt x="4763" y="5490"/>
                    <a:pt x="4763" y="5465"/>
                  </a:cubicBezTo>
                  <a:cubicBezTo>
                    <a:pt x="4763" y="5439"/>
                    <a:pt x="4738" y="5414"/>
                    <a:pt x="4738" y="5389"/>
                  </a:cubicBezTo>
                  <a:lnTo>
                    <a:pt x="4688" y="5339"/>
                  </a:lnTo>
                  <a:cubicBezTo>
                    <a:pt x="4663" y="5264"/>
                    <a:pt x="4613" y="5189"/>
                    <a:pt x="4537" y="5089"/>
                  </a:cubicBezTo>
                  <a:lnTo>
                    <a:pt x="4487" y="4988"/>
                  </a:lnTo>
                  <a:lnTo>
                    <a:pt x="4337" y="4738"/>
                  </a:lnTo>
                  <a:lnTo>
                    <a:pt x="4262" y="4637"/>
                  </a:lnTo>
                  <a:lnTo>
                    <a:pt x="4111" y="4362"/>
                  </a:lnTo>
                  <a:cubicBezTo>
                    <a:pt x="4036" y="4211"/>
                    <a:pt x="3936" y="4061"/>
                    <a:pt x="3861" y="3911"/>
                  </a:cubicBezTo>
                  <a:cubicBezTo>
                    <a:pt x="3535" y="3359"/>
                    <a:pt x="3259" y="2933"/>
                    <a:pt x="2983" y="2557"/>
                  </a:cubicBezTo>
                  <a:cubicBezTo>
                    <a:pt x="2908" y="2457"/>
                    <a:pt x="2833" y="2357"/>
                    <a:pt x="2758" y="2256"/>
                  </a:cubicBezTo>
                  <a:cubicBezTo>
                    <a:pt x="2633" y="2081"/>
                    <a:pt x="2532" y="1931"/>
                    <a:pt x="2407" y="1755"/>
                  </a:cubicBezTo>
                  <a:cubicBezTo>
                    <a:pt x="2382" y="1730"/>
                    <a:pt x="2357" y="1730"/>
                    <a:pt x="2332" y="1730"/>
                  </a:cubicBezTo>
                  <a:cubicBezTo>
                    <a:pt x="2181" y="1580"/>
                    <a:pt x="2056" y="1429"/>
                    <a:pt x="1906" y="1304"/>
                  </a:cubicBezTo>
                  <a:cubicBezTo>
                    <a:pt x="1555" y="978"/>
                    <a:pt x="1179" y="703"/>
                    <a:pt x="778" y="452"/>
                  </a:cubicBezTo>
                  <a:cubicBezTo>
                    <a:pt x="678" y="402"/>
                    <a:pt x="577" y="327"/>
                    <a:pt x="477" y="251"/>
                  </a:cubicBezTo>
                  <a:cubicBezTo>
                    <a:pt x="452" y="251"/>
                    <a:pt x="427" y="226"/>
                    <a:pt x="427" y="226"/>
                  </a:cubicBezTo>
                  <a:cubicBezTo>
                    <a:pt x="402" y="226"/>
                    <a:pt x="377" y="251"/>
                    <a:pt x="377" y="251"/>
                  </a:cubicBezTo>
                  <a:cubicBezTo>
                    <a:pt x="302" y="176"/>
                    <a:pt x="227" y="101"/>
                    <a:pt x="151" y="51"/>
                  </a:cubicBezTo>
                  <a:cubicBezTo>
                    <a:pt x="126" y="26"/>
                    <a:pt x="101" y="1"/>
                    <a:pt x="101"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0" name="Google Shape;9530;p55"/>
            <p:cNvSpPr/>
            <p:nvPr/>
          </p:nvSpPr>
          <p:spPr>
            <a:xfrm>
              <a:off x="2638000" y="1591500"/>
              <a:ext cx="593375" cy="1176100"/>
            </a:xfrm>
            <a:custGeom>
              <a:avLst/>
              <a:gdLst/>
              <a:ahLst/>
              <a:cxnLst/>
              <a:rect l="l" t="t" r="r" b="b"/>
              <a:pathLst>
                <a:path w="23735" h="47044" extrusionOk="0">
                  <a:moveTo>
                    <a:pt x="20351" y="1"/>
                  </a:moveTo>
                  <a:cubicBezTo>
                    <a:pt x="20326" y="1"/>
                    <a:pt x="20301" y="1"/>
                    <a:pt x="20276" y="26"/>
                  </a:cubicBezTo>
                  <a:cubicBezTo>
                    <a:pt x="19775" y="226"/>
                    <a:pt x="19273" y="452"/>
                    <a:pt x="18822" y="702"/>
                  </a:cubicBezTo>
                  <a:cubicBezTo>
                    <a:pt x="18396" y="928"/>
                    <a:pt x="17970" y="1229"/>
                    <a:pt x="17519" y="1555"/>
                  </a:cubicBezTo>
                  <a:cubicBezTo>
                    <a:pt x="16742" y="2131"/>
                    <a:pt x="15990" y="2858"/>
                    <a:pt x="15263" y="3710"/>
                  </a:cubicBezTo>
                  <a:cubicBezTo>
                    <a:pt x="14612" y="4462"/>
                    <a:pt x="14035" y="5314"/>
                    <a:pt x="13459" y="6291"/>
                  </a:cubicBezTo>
                  <a:cubicBezTo>
                    <a:pt x="12958" y="7144"/>
                    <a:pt x="12481" y="8071"/>
                    <a:pt x="12030" y="9149"/>
                  </a:cubicBezTo>
                  <a:cubicBezTo>
                    <a:pt x="11629" y="10051"/>
                    <a:pt x="11278" y="11028"/>
                    <a:pt x="10902" y="12106"/>
                  </a:cubicBezTo>
                  <a:cubicBezTo>
                    <a:pt x="10727" y="12607"/>
                    <a:pt x="10577" y="13108"/>
                    <a:pt x="10401" y="13660"/>
                  </a:cubicBezTo>
                  <a:lnTo>
                    <a:pt x="10376" y="13710"/>
                  </a:lnTo>
                  <a:cubicBezTo>
                    <a:pt x="10150" y="14412"/>
                    <a:pt x="9950" y="15139"/>
                    <a:pt x="9724" y="15840"/>
                  </a:cubicBezTo>
                  <a:cubicBezTo>
                    <a:pt x="9023" y="18171"/>
                    <a:pt x="8296" y="20677"/>
                    <a:pt x="7719" y="22657"/>
                  </a:cubicBezTo>
                  <a:lnTo>
                    <a:pt x="7694" y="22758"/>
                  </a:lnTo>
                  <a:lnTo>
                    <a:pt x="7619" y="22983"/>
                  </a:lnTo>
                  <a:lnTo>
                    <a:pt x="7218" y="24362"/>
                  </a:lnTo>
                  <a:cubicBezTo>
                    <a:pt x="6316" y="27495"/>
                    <a:pt x="5539" y="30151"/>
                    <a:pt x="4662" y="32908"/>
                  </a:cubicBezTo>
                  <a:cubicBezTo>
                    <a:pt x="4160" y="34512"/>
                    <a:pt x="3734" y="35840"/>
                    <a:pt x="3308" y="37043"/>
                  </a:cubicBezTo>
                  <a:cubicBezTo>
                    <a:pt x="2832" y="38372"/>
                    <a:pt x="2331" y="39725"/>
                    <a:pt x="1780" y="41079"/>
                  </a:cubicBezTo>
                  <a:cubicBezTo>
                    <a:pt x="1479" y="41830"/>
                    <a:pt x="1178" y="42557"/>
                    <a:pt x="902" y="43234"/>
                  </a:cubicBezTo>
                  <a:cubicBezTo>
                    <a:pt x="752" y="43610"/>
                    <a:pt x="576" y="43986"/>
                    <a:pt x="426" y="44337"/>
                  </a:cubicBezTo>
                  <a:cubicBezTo>
                    <a:pt x="326" y="44537"/>
                    <a:pt x="251" y="44713"/>
                    <a:pt x="175" y="44888"/>
                  </a:cubicBezTo>
                  <a:lnTo>
                    <a:pt x="125" y="44988"/>
                  </a:lnTo>
                  <a:lnTo>
                    <a:pt x="50" y="45139"/>
                  </a:lnTo>
                  <a:cubicBezTo>
                    <a:pt x="50" y="45164"/>
                    <a:pt x="25" y="45214"/>
                    <a:pt x="25" y="45264"/>
                  </a:cubicBezTo>
                  <a:lnTo>
                    <a:pt x="0" y="45314"/>
                  </a:lnTo>
                  <a:cubicBezTo>
                    <a:pt x="0" y="45364"/>
                    <a:pt x="0" y="45389"/>
                    <a:pt x="25" y="45414"/>
                  </a:cubicBezTo>
                  <a:cubicBezTo>
                    <a:pt x="25" y="45465"/>
                    <a:pt x="25" y="45515"/>
                    <a:pt x="75" y="45565"/>
                  </a:cubicBezTo>
                  <a:cubicBezTo>
                    <a:pt x="326" y="45866"/>
                    <a:pt x="677" y="46141"/>
                    <a:pt x="1078" y="46367"/>
                  </a:cubicBezTo>
                  <a:cubicBezTo>
                    <a:pt x="1479" y="46617"/>
                    <a:pt x="1930" y="46793"/>
                    <a:pt x="2406" y="46918"/>
                  </a:cubicBezTo>
                  <a:cubicBezTo>
                    <a:pt x="2582" y="46968"/>
                    <a:pt x="2782" y="47018"/>
                    <a:pt x="2983" y="47043"/>
                  </a:cubicBezTo>
                  <a:cubicBezTo>
                    <a:pt x="4135" y="45264"/>
                    <a:pt x="5138" y="43610"/>
                    <a:pt x="6090" y="41956"/>
                  </a:cubicBezTo>
                  <a:cubicBezTo>
                    <a:pt x="8396" y="38046"/>
                    <a:pt x="10476" y="34086"/>
                    <a:pt x="12281" y="30226"/>
                  </a:cubicBezTo>
                  <a:cubicBezTo>
                    <a:pt x="12707" y="29299"/>
                    <a:pt x="13158" y="28347"/>
                    <a:pt x="13584" y="27369"/>
                  </a:cubicBezTo>
                  <a:cubicBezTo>
                    <a:pt x="13785" y="26868"/>
                    <a:pt x="14010" y="26367"/>
                    <a:pt x="14211" y="25890"/>
                  </a:cubicBezTo>
                  <a:lnTo>
                    <a:pt x="14386" y="25464"/>
                  </a:lnTo>
                  <a:lnTo>
                    <a:pt x="14812" y="24462"/>
                  </a:lnTo>
                  <a:cubicBezTo>
                    <a:pt x="15664" y="22482"/>
                    <a:pt x="16541" y="20327"/>
                    <a:pt x="17293" y="18146"/>
                  </a:cubicBezTo>
                  <a:cubicBezTo>
                    <a:pt x="17669" y="16968"/>
                    <a:pt x="17995" y="15916"/>
                    <a:pt x="18246" y="14913"/>
                  </a:cubicBezTo>
                  <a:cubicBezTo>
                    <a:pt x="18371" y="14362"/>
                    <a:pt x="18496" y="13810"/>
                    <a:pt x="18597" y="13284"/>
                  </a:cubicBezTo>
                  <a:cubicBezTo>
                    <a:pt x="18697" y="12733"/>
                    <a:pt x="18797" y="12206"/>
                    <a:pt x="18897" y="11680"/>
                  </a:cubicBezTo>
                  <a:cubicBezTo>
                    <a:pt x="18897" y="11655"/>
                    <a:pt x="18922" y="11630"/>
                    <a:pt x="18948" y="11630"/>
                  </a:cubicBezTo>
                  <a:lnTo>
                    <a:pt x="18973" y="11630"/>
                  </a:lnTo>
                  <a:cubicBezTo>
                    <a:pt x="18998" y="11605"/>
                    <a:pt x="19023" y="11605"/>
                    <a:pt x="19023" y="11605"/>
                  </a:cubicBezTo>
                  <a:cubicBezTo>
                    <a:pt x="19048" y="11605"/>
                    <a:pt x="19073" y="11630"/>
                    <a:pt x="19098" y="11630"/>
                  </a:cubicBezTo>
                  <a:cubicBezTo>
                    <a:pt x="19098" y="11655"/>
                    <a:pt x="19123" y="11680"/>
                    <a:pt x="19098" y="11705"/>
                  </a:cubicBezTo>
                  <a:cubicBezTo>
                    <a:pt x="18973" y="13359"/>
                    <a:pt x="18672" y="15113"/>
                    <a:pt x="18271" y="16943"/>
                  </a:cubicBezTo>
                  <a:cubicBezTo>
                    <a:pt x="17820" y="18898"/>
                    <a:pt x="17218" y="20978"/>
                    <a:pt x="16416" y="23309"/>
                  </a:cubicBezTo>
                  <a:cubicBezTo>
                    <a:pt x="16065" y="24337"/>
                    <a:pt x="15689" y="25339"/>
                    <a:pt x="15288" y="26417"/>
                  </a:cubicBezTo>
                  <a:cubicBezTo>
                    <a:pt x="15113" y="26918"/>
                    <a:pt x="14912" y="27419"/>
                    <a:pt x="14712" y="27946"/>
                  </a:cubicBezTo>
                  <a:cubicBezTo>
                    <a:pt x="14511" y="28447"/>
                    <a:pt x="14311" y="28948"/>
                    <a:pt x="14110" y="29449"/>
                  </a:cubicBezTo>
                  <a:cubicBezTo>
                    <a:pt x="12932" y="32432"/>
                    <a:pt x="11529" y="35314"/>
                    <a:pt x="10201" y="38121"/>
                  </a:cubicBezTo>
                  <a:cubicBezTo>
                    <a:pt x="9825" y="38898"/>
                    <a:pt x="9449" y="39675"/>
                    <a:pt x="9098" y="40427"/>
                  </a:cubicBezTo>
                  <a:cubicBezTo>
                    <a:pt x="9223" y="40652"/>
                    <a:pt x="9399" y="40878"/>
                    <a:pt x="9624" y="41129"/>
                  </a:cubicBezTo>
                  <a:cubicBezTo>
                    <a:pt x="9900" y="41404"/>
                    <a:pt x="10176" y="41655"/>
                    <a:pt x="10476" y="41931"/>
                  </a:cubicBezTo>
                  <a:lnTo>
                    <a:pt x="10627" y="42056"/>
                  </a:lnTo>
                  <a:cubicBezTo>
                    <a:pt x="10877" y="42282"/>
                    <a:pt x="11128" y="42482"/>
                    <a:pt x="11404" y="42708"/>
                  </a:cubicBezTo>
                  <a:cubicBezTo>
                    <a:pt x="11704" y="42958"/>
                    <a:pt x="12005" y="43184"/>
                    <a:pt x="12281" y="43384"/>
                  </a:cubicBezTo>
                  <a:cubicBezTo>
                    <a:pt x="12907" y="43835"/>
                    <a:pt x="13609" y="44287"/>
                    <a:pt x="14336" y="44663"/>
                  </a:cubicBezTo>
                  <a:cubicBezTo>
                    <a:pt x="15113" y="45089"/>
                    <a:pt x="15840" y="45414"/>
                    <a:pt x="16592" y="45640"/>
                  </a:cubicBezTo>
                  <a:cubicBezTo>
                    <a:pt x="17419" y="45916"/>
                    <a:pt x="18196" y="46041"/>
                    <a:pt x="18922" y="46066"/>
                  </a:cubicBezTo>
                  <a:cubicBezTo>
                    <a:pt x="19724" y="46066"/>
                    <a:pt x="20426" y="45891"/>
                    <a:pt x="21053" y="45565"/>
                  </a:cubicBezTo>
                  <a:cubicBezTo>
                    <a:pt x="21103" y="45565"/>
                    <a:pt x="21128" y="45515"/>
                    <a:pt x="21153" y="45465"/>
                  </a:cubicBezTo>
                  <a:cubicBezTo>
                    <a:pt x="21203" y="45439"/>
                    <a:pt x="21253" y="45389"/>
                    <a:pt x="21253" y="45314"/>
                  </a:cubicBezTo>
                  <a:cubicBezTo>
                    <a:pt x="21253" y="45264"/>
                    <a:pt x="21253" y="45239"/>
                    <a:pt x="21203" y="45189"/>
                  </a:cubicBezTo>
                  <a:cubicBezTo>
                    <a:pt x="21028" y="44988"/>
                    <a:pt x="20852" y="44763"/>
                    <a:pt x="20677" y="44462"/>
                  </a:cubicBezTo>
                  <a:cubicBezTo>
                    <a:pt x="20326" y="43911"/>
                    <a:pt x="20075" y="43284"/>
                    <a:pt x="19850" y="42582"/>
                  </a:cubicBezTo>
                  <a:cubicBezTo>
                    <a:pt x="19674" y="41906"/>
                    <a:pt x="19524" y="41179"/>
                    <a:pt x="19424" y="40427"/>
                  </a:cubicBezTo>
                  <a:cubicBezTo>
                    <a:pt x="19323" y="39700"/>
                    <a:pt x="19248" y="38923"/>
                    <a:pt x="19248" y="38046"/>
                  </a:cubicBezTo>
                  <a:lnTo>
                    <a:pt x="19198" y="38096"/>
                  </a:lnTo>
                  <a:cubicBezTo>
                    <a:pt x="19198" y="34612"/>
                    <a:pt x="19950" y="31204"/>
                    <a:pt x="20677" y="28347"/>
                  </a:cubicBezTo>
                  <a:cubicBezTo>
                    <a:pt x="20978" y="27194"/>
                    <a:pt x="21303" y="26041"/>
                    <a:pt x="21604" y="24913"/>
                  </a:cubicBezTo>
                  <a:lnTo>
                    <a:pt x="21654" y="24738"/>
                  </a:lnTo>
                  <a:lnTo>
                    <a:pt x="21679" y="24662"/>
                  </a:lnTo>
                  <a:lnTo>
                    <a:pt x="21704" y="24612"/>
                  </a:lnTo>
                  <a:lnTo>
                    <a:pt x="21704" y="24537"/>
                  </a:lnTo>
                  <a:lnTo>
                    <a:pt x="21729" y="24487"/>
                  </a:lnTo>
                  <a:cubicBezTo>
                    <a:pt x="21905" y="23835"/>
                    <a:pt x="22080" y="23209"/>
                    <a:pt x="22256" y="22557"/>
                  </a:cubicBezTo>
                  <a:cubicBezTo>
                    <a:pt x="22406" y="21906"/>
                    <a:pt x="22582" y="21229"/>
                    <a:pt x="22757" y="20502"/>
                  </a:cubicBezTo>
                  <a:cubicBezTo>
                    <a:pt x="23058" y="19048"/>
                    <a:pt x="23308" y="17645"/>
                    <a:pt x="23484" y="16291"/>
                  </a:cubicBezTo>
                  <a:cubicBezTo>
                    <a:pt x="23634" y="14863"/>
                    <a:pt x="23735" y="13434"/>
                    <a:pt x="23709" y="12056"/>
                  </a:cubicBezTo>
                  <a:cubicBezTo>
                    <a:pt x="23709" y="11003"/>
                    <a:pt x="23634" y="9925"/>
                    <a:pt x="23484" y="8848"/>
                  </a:cubicBezTo>
                  <a:cubicBezTo>
                    <a:pt x="23359" y="7795"/>
                    <a:pt x="23158" y="6743"/>
                    <a:pt x="22907" y="5690"/>
                  </a:cubicBezTo>
                  <a:cubicBezTo>
                    <a:pt x="22657" y="4637"/>
                    <a:pt x="22356" y="3685"/>
                    <a:pt x="22005" y="2783"/>
                  </a:cubicBezTo>
                  <a:cubicBezTo>
                    <a:pt x="21604" y="1855"/>
                    <a:pt x="21128" y="953"/>
                    <a:pt x="20577" y="101"/>
                  </a:cubicBezTo>
                  <a:cubicBezTo>
                    <a:pt x="20552" y="51"/>
                    <a:pt x="20501" y="26"/>
                    <a:pt x="20426" y="26"/>
                  </a:cubicBezTo>
                  <a:cubicBezTo>
                    <a:pt x="20401" y="1"/>
                    <a:pt x="20376" y="1"/>
                    <a:pt x="20351" y="1"/>
                  </a:cubicBezTo>
                  <a:close/>
                </a:path>
              </a:pathLst>
            </a:custGeom>
            <a:solidFill>
              <a:srgbClr val="A67C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1" name="Google Shape;9531;p55"/>
            <p:cNvSpPr/>
            <p:nvPr/>
          </p:nvSpPr>
          <p:spPr>
            <a:xfrm>
              <a:off x="2758300" y="2741875"/>
              <a:ext cx="14425" cy="16950"/>
            </a:xfrm>
            <a:custGeom>
              <a:avLst/>
              <a:gdLst/>
              <a:ahLst/>
              <a:cxnLst/>
              <a:rect l="l" t="t" r="r" b="b"/>
              <a:pathLst>
                <a:path w="577" h="678" extrusionOk="0">
                  <a:moveTo>
                    <a:pt x="100" y="327"/>
                  </a:moveTo>
                  <a:lnTo>
                    <a:pt x="100" y="327"/>
                  </a:lnTo>
                  <a:cubicBezTo>
                    <a:pt x="81" y="347"/>
                    <a:pt x="76" y="351"/>
                    <a:pt x="76" y="364"/>
                  </a:cubicBezTo>
                  <a:lnTo>
                    <a:pt x="76" y="364"/>
                  </a:lnTo>
                  <a:cubicBezTo>
                    <a:pt x="82" y="351"/>
                    <a:pt x="88" y="339"/>
                    <a:pt x="100" y="327"/>
                  </a:cubicBezTo>
                  <a:close/>
                  <a:moveTo>
                    <a:pt x="401" y="1"/>
                  </a:moveTo>
                  <a:cubicBezTo>
                    <a:pt x="376" y="1"/>
                    <a:pt x="376" y="1"/>
                    <a:pt x="351" y="26"/>
                  </a:cubicBezTo>
                  <a:cubicBezTo>
                    <a:pt x="301" y="26"/>
                    <a:pt x="276" y="51"/>
                    <a:pt x="251" y="101"/>
                  </a:cubicBezTo>
                  <a:cubicBezTo>
                    <a:pt x="201" y="201"/>
                    <a:pt x="125" y="277"/>
                    <a:pt x="75" y="377"/>
                  </a:cubicBezTo>
                  <a:cubicBezTo>
                    <a:pt x="75" y="372"/>
                    <a:pt x="75" y="367"/>
                    <a:pt x="76" y="364"/>
                  </a:cubicBezTo>
                  <a:lnTo>
                    <a:pt x="76" y="364"/>
                  </a:lnTo>
                  <a:cubicBezTo>
                    <a:pt x="69" y="377"/>
                    <a:pt x="63" y="389"/>
                    <a:pt x="50" y="402"/>
                  </a:cubicBezTo>
                  <a:cubicBezTo>
                    <a:pt x="25" y="427"/>
                    <a:pt x="0" y="477"/>
                    <a:pt x="0" y="527"/>
                  </a:cubicBezTo>
                  <a:cubicBezTo>
                    <a:pt x="0" y="552"/>
                    <a:pt x="25" y="602"/>
                    <a:pt x="75" y="627"/>
                  </a:cubicBezTo>
                  <a:cubicBezTo>
                    <a:pt x="100" y="678"/>
                    <a:pt x="150" y="678"/>
                    <a:pt x="201" y="678"/>
                  </a:cubicBezTo>
                  <a:cubicBezTo>
                    <a:pt x="226" y="678"/>
                    <a:pt x="276" y="653"/>
                    <a:pt x="301" y="627"/>
                  </a:cubicBezTo>
                  <a:cubicBezTo>
                    <a:pt x="401" y="502"/>
                    <a:pt x="476" y="377"/>
                    <a:pt x="551" y="252"/>
                  </a:cubicBezTo>
                  <a:cubicBezTo>
                    <a:pt x="577" y="226"/>
                    <a:pt x="577" y="176"/>
                    <a:pt x="577" y="126"/>
                  </a:cubicBezTo>
                  <a:cubicBezTo>
                    <a:pt x="551" y="76"/>
                    <a:pt x="526" y="51"/>
                    <a:pt x="476" y="26"/>
                  </a:cubicBezTo>
                  <a:cubicBezTo>
                    <a:pt x="451" y="1"/>
                    <a:pt x="426" y="1"/>
                    <a:pt x="401" y="1"/>
                  </a:cubicBezTo>
                  <a:close/>
                </a:path>
              </a:pathLst>
            </a:custGeom>
            <a:solidFill>
              <a:srgbClr val="8864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2" name="Google Shape;9532;p55"/>
            <p:cNvSpPr/>
            <p:nvPr/>
          </p:nvSpPr>
          <p:spPr>
            <a:xfrm>
              <a:off x="2757675" y="2743150"/>
              <a:ext cx="15675" cy="16550"/>
            </a:xfrm>
            <a:custGeom>
              <a:avLst/>
              <a:gdLst/>
              <a:ahLst/>
              <a:cxnLst/>
              <a:rect l="l" t="t" r="r" b="b"/>
              <a:pathLst>
                <a:path w="627" h="662" extrusionOk="0">
                  <a:moveTo>
                    <a:pt x="426" y="0"/>
                  </a:moveTo>
                  <a:cubicBezTo>
                    <a:pt x="376" y="0"/>
                    <a:pt x="301" y="25"/>
                    <a:pt x="276" y="75"/>
                  </a:cubicBezTo>
                  <a:cubicBezTo>
                    <a:pt x="251" y="125"/>
                    <a:pt x="251" y="150"/>
                    <a:pt x="226" y="175"/>
                  </a:cubicBezTo>
                  <a:cubicBezTo>
                    <a:pt x="175" y="251"/>
                    <a:pt x="125" y="301"/>
                    <a:pt x="75" y="376"/>
                  </a:cubicBezTo>
                  <a:cubicBezTo>
                    <a:pt x="0" y="451"/>
                    <a:pt x="0" y="551"/>
                    <a:pt x="75" y="627"/>
                  </a:cubicBezTo>
                  <a:cubicBezTo>
                    <a:pt x="109" y="649"/>
                    <a:pt x="153" y="662"/>
                    <a:pt x="196" y="662"/>
                  </a:cubicBezTo>
                  <a:cubicBezTo>
                    <a:pt x="248" y="662"/>
                    <a:pt x="298" y="643"/>
                    <a:pt x="326" y="602"/>
                  </a:cubicBezTo>
                  <a:cubicBezTo>
                    <a:pt x="426" y="501"/>
                    <a:pt x="501" y="376"/>
                    <a:pt x="576" y="251"/>
                  </a:cubicBezTo>
                  <a:cubicBezTo>
                    <a:pt x="627" y="150"/>
                    <a:pt x="602" y="50"/>
                    <a:pt x="501" y="0"/>
                  </a:cubicBezTo>
                  <a:close/>
                </a:path>
              </a:pathLst>
            </a:custGeom>
            <a:solidFill>
              <a:srgbClr val="8864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3" name="Google Shape;9533;p55"/>
            <p:cNvSpPr/>
            <p:nvPr/>
          </p:nvSpPr>
          <p:spPr>
            <a:xfrm>
              <a:off x="2759550" y="2732475"/>
              <a:ext cx="20700" cy="25725"/>
            </a:xfrm>
            <a:custGeom>
              <a:avLst/>
              <a:gdLst/>
              <a:ahLst/>
              <a:cxnLst/>
              <a:rect l="l" t="t" r="r" b="b"/>
              <a:pathLst>
                <a:path w="828" h="1029" extrusionOk="0">
                  <a:moveTo>
                    <a:pt x="652" y="1"/>
                  </a:moveTo>
                  <a:cubicBezTo>
                    <a:pt x="602" y="1"/>
                    <a:pt x="552" y="26"/>
                    <a:pt x="527" y="76"/>
                  </a:cubicBezTo>
                  <a:cubicBezTo>
                    <a:pt x="351" y="277"/>
                    <a:pt x="201" y="502"/>
                    <a:pt x="50" y="728"/>
                  </a:cubicBezTo>
                  <a:cubicBezTo>
                    <a:pt x="25" y="778"/>
                    <a:pt x="0" y="803"/>
                    <a:pt x="25" y="853"/>
                  </a:cubicBezTo>
                  <a:cubicBezTo>
                    <a:pt x="25" y="903"/>
                    <a:pt x="25" y="953"/>
                    <a:pt x="75" y="978"/>
                  </a:cubicBezTo>
                  <a:cubicBezTo>
                    <a:pt x="100" y="1003"/>
                    <a:pt x="151" y="1029"/>
                    <a:pt x="201" y="1029"/>
                  </a:cubicBezTo>
                  <a:cubicBezTo>
                    <a:pt x="226" y="1029"/>
                    <a:pt x="301" y="1003"/>
                    <a:pt x="326" y="953"/>
                  </a:cubicBezTo>
                  <a:cubicBezTo>
                    <a:pt x="476" y="728"/>
                    <a:pt x="627" y="527"/>
                    <a:pt x="777" y="302"/>
                  </a:cubicBezTo>
                  <a:cubicBezTo>
                    <a:pt x="802" y="252"/>
                    <a:pt x="827" y="227"/>
                    <a:pt x="827" y="176"/>
                  </a:cubicBezTo>
                  <a:cubicBezTo>
                    <a:pt x="827" y="126"/>
                    <a:pt x="802" y="76"/>
                    <a:pt x="752" y="51"/>
                  </a:cubicBezTo>
                  <a:cubicBezTo>
                    <a:pt x="727" y="26"/>
                    <a:pt x="702" y="1"/>
                    <a:pt x="652" y="1"/>
                  </a:cubicBezTo>
                  <a:close/>
                </a:path>
              </a:pathLst>
            </a:custGeom>
            <a:solidFill>
              <a:srgbClr val="8864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4" name="Google Shape;9534;p55"/>
            <p:cNvSpPr/>
            <p:nvPr/>
          </p:nvSpPr>
          <p:spPr>
            <a:xfrm>
              <a:off x="3408050" y="950525"/>
              <a:ext cx="117825" cy="35100"/>
            </a:xfrm>
            <a:custGeom>
              <a:avLst/>
              <a:gdLst/>
              <a:ahLst/>
              <a:cxnLst/>
              <a:rect l="l" t="t" r="r" b="b"/>
              <a:pathLst>
                <a:path w="4713" h="1404" extrusionOk="0">
                  <a:moveTo>
                    <a:pt x="1529" y="0"/>
                  </a:moveTo>
                  <a:cubicBezTo>
                    <a:pt x="1128" y="0"/>
                    <a:pt x="752" y="25"/>
                    <a:pt x="301" y="101"/>
                  </a:cubicBezTo>
                  <a:cubicBezTo>
                    <a:pt x="301" y="101"/>
                    <a:pt x="276" y="126"/>
                    <a:pt x="251" y="126"/>
                  </a:cubicBezTo>
                  <a:cubicBezTo>
                    <a:pt x="75" y="176"/>
                    <a:pt x="0" y="376"/>
                    <a:pt x="50" y="577"/>
                  </a:cubicBezTo>
                  <a:cubicBezTo>
                    <a:pt x="110" y="716"/>
                    <a:pt x="249" y="793"/>
                    <a:pt x="392" y="793"/>
                  </a:cubicBezTo>
                  <a:cubicBezTo>
                    <a:pt x="429" y="793"/>
                    <a:pt x="466" y="788"/>
                    <a:pt x="501" y="777"/>
                  </a:cubicBezTo>
                  <a:lnTo>
                    <a:pt x="527" y="777"/>
                  </a:lnTo>
                  <a:cubicBezTo>
                    <a:pt x="827" y="652"/>
                    <a:pt x="1203" y="577"/>
                    <a:pt x="1554" y="527"/>
                  </a:cubicBezTo>
                  <a:cubicBezTo>
                    <a:pt x="1742" y="502"/>
                    <a:pt x="1930" y="489"/>
                    <a:pt x="2115" y="489"/>
                  </a:cubicBezTo>
                  <a:cubicBezTo>
                    <a:pt x="2300" y="489"/>
                    <a:pt x="2481" y="502"/>
                    <a:pt x="2657" y="527"/>
                  </a:cubicBezTo>
                  <a:cubicBezTo>
                    <a:pt x="3033" y="552"/>
                    <a:pt x="3409" y="652"/>
                    <a:pt x="3735" y="802"/>
                  </a:cubicBezTo>
                  <a:cubicBezTo>
                    <a:pt x="4085" y="953"/>
                    <a:pt x="4411" y="1178"/>
                    <a:pt x="4712" y="1404"/>
                  </a:cubicBezTo>
                  <a:cubicBezTo>
                    <a:pt x="4436" y="1128"/>
                    <a:pt x="4161" y="853"/>
                    <a:pt x="3835" y="652"/>
                  </a:cubicBezTo>
                  <a:cubicBezTo>
                    <a:pt x="3484" y="452"/>
                    <a:pt x="3108" y="276"/>
                    <a:pt x="2732" y="176"/>
                  </a:cubicBezTo>
                  <a:cubicBezTo>
                    <a:pt x="2356" y="76"/>
                    <a:pt x="1955" y="25"/>
                    <a:pt x="1529"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5" name="Google Shape;9535;p55"/>
            <p:cNvSpPr/>
            <p:nvPr/>
          </p:nvSpPr>
          <p:spPr>
            <a:xfrm>
              <a:off x="3152400" y="999125"/>
              <a:ext cx="98400" cy="74850"/>
            </a:xfrm>
            <a:custGeom>
              <a:avLst/>
              <a:gdLst/>
              <a:ahLst/>
              <a:cxnLst/>
              <a:rect l="l" t="t" r="r" b="b"/>
              <a:pathLst>
                <a:path w="3936" h="2994" extrusionOk="0">
                  <a:moveTo>
                    <a:pt x="3562" y="0"/>
                  </a:moveTo>
                  <a:cubicBezTo>
                    <a:pt x="3537" y="0"/>
                    <a:pt x="3511" y="4"/>
                    <a:pt x="3484" y="11"/>
                  </a:cubicBezTo>
                  <a:cubicBezTo>
                    <a:pt x="3033" y="112"/>
                    <a:pt x="2682" y="262"/>
                    <a:pt x="2306" y="437"/>
                  </a:cubicBezTo>
                  <a:cubicBezTo>
                    <a:pt x="1956" y="613"/>
                    <a:pt x="1605" y="813"/>
                    <a:pt x="1304" y="1064"/>
                  </a:cubicBezTo>
                  <a:cubicBezTo>
                    <a:pt x="978" y="1315"/>
                    <a:pt x="702" y="1615"/>
                    <a:pt x="502" y="1941"/>
                  </a:cubicBezTo>
                  <a:cubicBezTo>
                    <a:pt x="251" y="2267"/>
                    <a:pt x="126" y="2643"/>
                    <a:pt x="1" y="2994"/>
                  </a:cubicBezTo>
                  <a:cubicBezTo>
                    <a:pt x="176" y="2668"/>
                    <a:pt x="351" y="2317"/>
                    <a:pt x="627" y="2066"/>
                  </a:cubicBezTo>
                  <a:cubicBezTo>
                    <a:pt x="878" y="1791"/>
                    <a:pt x="1179" y="1540"/>
                    <a:pt x="1504" y="1365"/>
                  </a:cubicBezTo>
                  <a:cubicBezTo>
                    <a:pt x="1805" y="1164"/>
                    <a:pt x="2156" y="1014"/>
                    <a:pt x="2507" y="914"/>
                  </a:cubicBezTo>
                  <a:cubicBezTo>
                    <a:pt x="2858" y="813"/>
                    <a:pt x="3234" y="713"/>
                    <a:pt x="3560" y="688"/>
                  </a:cubicBezTo>
                  <a:lnTo>
                    <a:pt x="3635" y="688"/>
                  </a:lnTo>
                  <a:cubicBezTo>
                    <a:pt x="3810" y="638"/>
                    <a:pt x="3935" y="462"/>
                    <a:pt x="3885" y="287"/>
                  </a:cubicBezTo>
                  <a:cubicBezTo>
                    <a:pt x="3843" y="116"/>
                    <a:pt x="3709" y="0"/>
                    <a:pt x="3562"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6" name="Google Shape;9536;p55"/>
            <p:cNvSpPr/>
            <p:nvPr/>
          </p:nvSpPr>
          <p:spPr>
            <a:xfrm>
              <a:off x="3112300" y="1038875"/>
              <a:ext cx="235625" cy="229975"/>
            </a:xfrm>
            <a:custGeom>
              <a:avLst/>
              <a:gdLst/>
              <a:ahLst/>
              <a:cxnLst/>
              <a:rect l="l" t="t" r="r" b="b"/>
              <a:pathLst>
                <a:path w="9425" h="9199" extrusionOk="0">
                  <a:moveTo>
                    <a:pt x="4838" y="0"/>
                  </a:moveTo>
                  <a:cubicBezTo>
                    <a:pt x="4412" y="0"/>
                    <a:pt x="3986" y="50"/>
                    <a:pt x="3585" y="151"/>
                  </a:cubicBezTo>
                  <a:cubicBezTo>
                    <a:pt x="2858" y="351"/>
                    <a:pt x="2206" y="702"/>
                    <a:pt x="1730" y="1203"/>
                  </a:cubicBezTo>
                  <a:lnTo>
                    <a:pt x="1605" y="1203"/>
                  </a:lnTo>
                  <a:cubicBezTo>
                    <a:pt x="1554" y="1228"/>
                    <a:pt x="1504" y="1278"/>
                    <a:pt x="1454" y="1329"/>
                  </a:cubicBezTo>
                  <a:cubicBezTo>
                    <a:pt x="402" y="2782"/>
                    <a:pt x="1" y="4512"/>
                    <a:pt x="377" y="5990"/>
                  </a:cubicBezTo>
                  <a:cubicBezTo>
                    <a:pt x="602" y="6792"/>
                    <a:pt x="1078" y="7544"/>
                    <a:pt x="1730" y="8096"/>
                  </a:cubicBezTo>
                  <a:cubicBezTo>
                    <a:pt x="2382" y="8647"/>
                    <a:pt x="3209" y="8998"/>
                    <a:pt x="4136" y="9148"/>
                  </a:cubicBezTo>
                  <a:cubicBezTo>
                    <a:pt x="4387" y="9198"/>
                    <a:pt x="4637" y="9198"/>
                    <a:pt x="4888" y="9198"/>
                  </a:cubicBezTo>
                  <a:cubicBezTo>
                    <a:pt x="5088" y="9198"/>
                    <a:pt x="5264" y="9198"/>
                    <a:pt x="5439" y="9173"/>
                  </a:cubicBezTo>
                  <a:cubicBezTo>
                    <a:pt x="5665" y="9148"/>
                    <a:pt x="5890" y="9098"/>
                    <a:pt x="6091" y="9048"/>
                  </a:cubicBezTo>
                  <a:cubicBezTo>
                    <a:pt x="6291" y="8998"/>
                    <a:pt x="6492" y="8898"/>
                    <a:pt x="6742" y="8797"/>
                  </a:cubicBezTo>
                  <a:cubicBezTo>
                    <a:pt x="7093" y="8622"/>
                    <a:pt x="7444" y="8396"/>
                    <a:pt x="7820" y="8070"/>
                  </a:cubicBezTo>
                  <a:cubicBezTo>
                    <a:pt x="8146" y="7770"/>
                    <a:pt x="8422" y="7469"/>
                    <a:pt x="8647" y="7143"/>
                  </a:cubicBezTo>
                  <a:cubicBezTo>
                    <a:pt x="9048" y="6567"/>
                    <a:pt x="9299" y="5840"/>
                    <a:pt x="9374" y="5038"/>
                  </a:cubicBezTo>
                  <a:cubicBezTo>
                    <a:pt x="9424" y="4336"/>
                    <a:pt x="9324" y="3584"/>
                    <a:pt x="9023" y="2882"/>
                  </a:cubicBezTo>
                  <a:cubicBezTo>
                    <a:pt x="8748" y="2181"/>
                    <a:pt x="8296" y="1529"/>
                    <a:pt x="7745" y="1053"/>
                  </a:cubicBezTo>
                  <a:cubicBezTo>
                    <a:pt x="7444" y="802"/>
                    <a:pt x="7143" y="602"/>
                    <a:pt x="6843" y="451"/>
                  </a:cubicBezTo>
                  <a:cubicBezTo>
                    <a:pt x="6517" y="301"/>
                    <a:pt x="6166" y="176"/>
                    <a:pt x="5815" y="101"/>
                  </a:cubicBezTo>
                  <a:cubicBezTo>
                    <a:pt x="5489" y="50"/>
                    <a:pt x="5164" y="0"/>
                    <a:pt x="4838" y="0"/>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7" name="Google Shape;9537;p55"/>
            <p:cNvSpPr/>
            <p:nvPr/>
          </p:nvSpPr>
          <p:spPr>
            <a:xfrm>
              <a:off x="3412425" y="934850"/>
              <a:ext cx="229350" cy="231225"/>
            </a:xfrm>
            <a:custGeom>
              <a:avLst/>
              <a:gdLst/>
              <a:ahLst/>
              <a:cxnLst/>
              <a:rect l="l" t="t" r="r" b="b"/>
              <a:pathLst>
                <a:path w="9174" h="9249" extrusionOk="0">
                  <a:moveTo>
                    <a:pt x="4788" y="1"/>
                  </a:moveTo>
                  <a:cubicBezTo>
                    <a:pt x="4437" y="1"/>
                    <a:pt x="4086" y="51"/>
                    <a:pt x="3735" y="151"/>
                  </a:cubicBezTo>
                  <a:cubicBezTo>
                    <a:pt x="3309" y="251"/>
                    <a:pt x="2883" y="427"/>
                    <a:pt x="2432" y="703"/>
                  </a:cubicBezTo>
                  <a:cubicBezTo>
                    <a:pt x="2382" y="652"/>
                    <a:pt x="2332" y="652"/>
                    <a:pt x="2256" y="652"/>
                  </a:cubicBezTo>
                  <a:cubicBezTo>
                    <a:pt x="2206" y="652"/>
                    <a:pt x="2181" y="652"/>
                    <a:pt x="2131" y="678"/>
                  </a:cubicBezTo>
                  <a:cubicBezTo>
                    <a:pt x="1805" y="878"/>
                    <a:pt x="1529" y="1129"/>
                    <a:pt x="1279" y="1379"/>
                  </a:cubicBezTo>
                  <a:cubicBezTo>
                    <a:pt x="1028" y="1655"/>
                    <a:pt x="803" y="1931"/>
                    <a:pt x="627" y="2256"/>
                  </a:cubicBezTo>
                  <a:cubicBezTo>
                    <a:pt x="301" y="2858"/>
                    <a:pt x="101" y="3585"/>
                    <a:pt x="51" y="4337"/>
                  </a:cubicBezTo>
                  <a:cubicBezTo>
                    <a:pt x="1" y="5038"/>
                    <a:pt x="126" y="5765"/>
                    <a:pt x="377" y="6442"/>
                  </a:cubicBezTo>
                  <a:cubicBezTo>
                    <a:pt x="652" y="7119"/>
                    <a:pt x="1078" y="7720"/>
                    <a:pt x="1630" y="8196"/>
                  </a:cubicBezTo>
                  <a:cubicBezTo>
                    <a:pt x="2106" y="8622"/>
                    <a:pt x="2733" y="8923"/>
                    <a:pt x="3384" y="9099"/>
                  </a:cubicBezTo>
                  <a:cubicBezTo>
                    <a:pt x="3710" y="9174"/>
                    <a:pt x="4036" y="9224"/>
                    <a:pt x="4387" y="9249"/>
                  </a:cubicBezTo>
                  <a:lnTo>
                    <a:pt x="4612" y="9249"/>
                  </a:lnTo>
                  <a:cubicBezTo>
                    <a:pt x="4863" y="9249"/>
                    <a:pt x="5113" y="9249"/>
                    <a:pt x="5389" y="9199"/>
                  </a:cubicBezTo>
                  <a:cubicBezTo>
                    <a:pt x="6016" y="9124"/>
                    <a:pt x="6642" y="8898"/>
                    <a:pt x="7194" y="8547"/>
                  </a:cubicBezTo>
                  <a:cubicBezTo>
                    <a:pt x="7770" y="8196"/>
                    <a:pt x="8246" y="7720"/>
                    <a:pt x="8572" y="7169"/>
                  </a:cubicBezTo>
                  <a:cubicBezTo>
                    <a:pt x="8923" y="6617"/>
                    <a:pt x="9124" y="5941"/>
                    <a:pt x="9174" y="5164"/>
                  </a:cubicBezTo>
                  <a:cubicBezTo>
                    <a:pt x="9174" y="4838"/>
                    <a:pt x="9149" y="4462"/>
                    <a:pt x="9098" y="4061"/>
                  </a:cubicBezTo>
                  <a:cubicBezTo>
                    <a:pt x="9048" y="3710"/>
                    <a:pt x="8948" y="3359"/>
                    <a:pt x="8798" y="2983"/>
                  </a:cubicBezTo>
                  <a:cubicBezTo>
                    <a:pt x="8522" y="2282"/>
                    <a:pt x="8096" y="1630"/>
                    <a:pt x="7595" y="1154"/>
                  </a:cubicBezTo>
                  <a:cubicBezTo>
                    <a:pt x="7043" y="627"/>
                    <a:pt x="6367" y="251"/>
                    <a:pt x="5640" y="101"/>
                  </a:cubicBezTo>
                  <a:cubicBezTo>
                    <a:pt x="5364" y="51"/>
                    <a:pt x="5063" y="1"/>
                    <a:pt x="4788" y="1"/>
                  </a:cubicBezTo>
                  <a:close/>
                </a:path>
              </a:pathLst>
            </a:custGeom>
            <a:solidFill>
              <a:srgbClr val="B9F2FB">
                <a:alpha val="294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8" name="Google Shape;9538;p55"/>
            <p:cNvSpPr/>
            <p:nvPr/>
          </p:nvSpPr>
          <p:spPr>
            <a:xfrm>
              <a:off x="3108550" y="1031350"/>
              <a:ext cx="247500" cy="246475"/>
            </a:xfrm>
            <a:custGeom>
              <a:avLst/>
              <a:gdLst/>
              <a:ahLst/>
              <a:cxnLst/>
              <a:rect l="l" t="t" r="r" b="b"/>
              <a:pathLst>
                <a:path w="9900" h="9859" extrusionOk="0">
                  <a:moveTo>
                    <a:pt x="4956" y="517"/>
                  </a:moveTo>
                  <a:cubicBezTo>
                    <a:pt x="5050" y="517"/>
                    <a:pt x="5144" y="521"/>
                    <a:pt x="5238" y="527"/>
                  </a:cubicBezTo>
                  <a:cubicBezTo>
                    <a:pt x="5639" y="552"/>
                    <a:pt x="6015" y="627"/>
                    <a:pt x="6366" y="752"/>
                  </a:cubicBezTo>
                  <a:cubicBezTo>
                    <a:pt x="6742" y="878"/>
                    <a:pt x="7068" y="1053"/>
                    <a:pt x="7394" y="1254"/>
                  </a:cubicBezTo>
                  <a:cubicBezTo>
                    <a:pt x="7720" y="1479"/>
                    <a:pt x="8020" y="1755"/>
                    <a:pt x="8296" y="2056"/>
                  </a:cubicBezTo>
                  <a:lnTo>
                    <a:pt x="8246" y="2006"/>
                  </a:lnTo>
                  <a:lnTo>
                    <a:pt x="8246" y="2006"/>
                  </a:lnTo>
                  <a:cubicBezTo>
                    <a:pt x="8509" y="2292"/>
                    <a:pt x="8726" y="2602"/>
                    <a:pt x="8898" y="2934"/>
                  </a:cubicBezTo>
                  <a:lnTo>
                    <a:pt x="8898" y="2934"/>
                  </a:lnTo>
                  <a:cubicBezTo>
                    <a:pt x="8898" y="2933"/>
                    <a:pt x="8898" y="2933"/>
                    <a:pt x="8898" y="2933"/>
                  </a:cubicBezTo>
                  <a:lnTo>
                    <a:pt x="8898" y="2933"/>
                  </a:lnTo>
                  <a:cubicBezTo>
                    <a:pt x="8902" y="2941"/>
                    <a:pt x="8906" y="2950"/>
                    <a:pt x="8910" y="2958"/>
                  </a:cubicBezTo>
                  <a:lnTo>
                    <a:pt x="8910" y="2958"/>
                  </a:lnTo>
                  <a:cubicBezTo>
                    <a:pt x="8906" y="2950"/>
                    <a:pt x="8902" y="2942"/>
                    <a:pt x="8898" y="2934"/>
                  </a:cubicBezTo>
                  <a:lnTo>
                    <a:pt x="8898" y="2934"/>
                  </a:lnTo>
                  <a:cubicBezTo>
                    <a:pt x="8898" y="2956"/>
                    <a:pt x="8917" y="2977"/>
                    <a:pt x="8922" y="2982"/>
                  </a:cubicBezTo>
                  <a:lnTo>
                    <a:pt x="8922" y="2982"/>
                  </a:lnTo>
                  <a:cubicBezTo>
                    <a:pt x="8918" y="2974"/>
                    <a:pt x="8914" y="2966"/>
                    <a:pt x="8910" y="2958"/>
                  </a:cubicBezTo>
                  <a:lnTo>
                    <a:pt x="8910" y="2958"/>
                  </a:lnTo>
                  <a:cubicBezTo>
                    <a:pt x="8914" y="2966"/>
                    <a:pt x="8918" y="2975"/>
                    <a:pt x="8923" y="2983"/>
                  </a:cubicBezTo>
                  <a:cubicBezTo>
                    <a:pt x="8923" y="2983"/>
                    <a:pt x="8922" y="2983"/>
                    <a:pt x="8922" y="2982"/>
                  </a:cubicBezTo>
                  <a:lnTo>
                    <a:pt x="8922" y="2982"/>
                  </a:lnTo>
                  <a:cubicBezTo>
                    <a:pt x="9085" y="3319"/>
                    <a:pt x="9202" y="3678"/>
                    <a:pt x="9273" y="4061"/>
                  </a:cubicBezTo>
                  <a:cubicBezTo>
                    <a:pt x="9349" y="4437"/>
                    <a:pt x="9374" y="4838"/>
                    <a:pt x="9349" y="5239"/>
                  </a:cubicBezTo>
                  <a:cubicBezTo>
                    <a:pt x="9324" y="5640"/>
                    <a:pt x="9248" y="6016"/>
                    <a:pt x="9123" y="6392"/>
                  </a:cubicBezTo>
                  <a:cubicBezTo>
                    <a:pt x="8998" y="6742"/>
                    <a:pt x="8822" y="7068"/>
                    <a:pt x="8622" y="7394"/>
                  </a:cubicBezTo>
                  <a:cubicBezTo>
                    <a:pt x="8396" y="7695"/>
                    <a:pt x="8171" y="7970"/>
                    <a:pt x="7870" y="8221"/>
                  </a:cubicBezTo>
                  <a:cubicBezTo>
                    <a:pt x="7594" y="8472"/>
                    <a:pt x="7268" y="8697"/>
                    <a:pt x="6943" y="8873"/>
                  </a:cubicBezTo>
                  <a:cubicBezTo>
                    <a:pt x="6592" y="9048"/>
                    <a:pt x="6216" y="9173"/>
                    <a:pt x="5840" y="9249"/>
                  </a:cubicBezTo>
                  <a:lnTo>
                    <a:pt x="5865" y="9249"/>
                  </a:lnTo>
                  <a:cubicBezTo>
                    <a:pt x="5564" y="9305"/>
                    <a:pt x="5277" y="9333"/>
                    <a:pt x="4984" y="9333"/>
                  </a:cubicBezTo>
                  <a:cubicBezTo>
                    <a:pt x="4886" y="9333"/>
                    <a:pt x="4787" y="9330"/>
                    <a:pt x="4687" y="9324"/>
                  </a:cubicBezTo>
                  <a:cubicBezTo>
                    <a:pt x="4286" y="9299"/>
                    <a:pt x="3910" y="9224"/>
                    <a:pt x="3534" y="9098"/>
                  </a:cubicBezTo>
                  <a:cubicBezTo>
                    <a:pt x="3484" y="9098"/>
                    <a:pt x="3459" y="9073"/>
                    <a:pt x="3409" y="9048"/>
                  </a:cubicBezTo>
                  <a:lnTo>
                    <a:pt x="3384" y="9048"/>
                  </a:lnTo>
                  <a:cubicBezTo>
                    <a:pt x="3384" y="9048"/>
                    <a:pt x="3359" y="9048"/>
                    <a:pt x="3334" y="9023"/>
                  </a:cubicBezTo>
                  <a:cubicBezTo>
                    <a:pt x="3308" y="9023"/>
                    <a:pt x="3308" y="9023"/>
                    <a:pt x="3283" y="8998"/>
                  </a:cubicBezTo>
                  <a:cubicBezTo>
                    <a:pt x="3008" y="8898"/>
                    <a:pt x="2757" y="8772"/>
                    <a:pt x="2532" y="8597"/>
                  </a:cubicBezTo>
                  <a:cubicBezTo>
                    <a:pt x="2281" y="8447"/>
                    <a:pt x="2055" y="8271"/>
                    <a:pt x="1855" y="8071"/>
                  </a:cubicBezTo>
                  <a:cubicBezTo>
                    <a:pt x="1855" y="8046"/>
                    <a:pt x="1855" y="8046"/>
                    <a:pt x="1855" y="8046"/>
                  </a:cubicBezTo>
                  <a:cubicBezTo>
                    <a:pt x="1830" y="8046"/>
                    <a:pt x="1830" y="8046"/>
                    <a:pt x="1830" y="8021"/>
                  </a:cubicBezTo>
                  <a:cubicBezTo>
                    <a:pt x="1780" y="7970"/>
                    <a:pt x="1730" y="7920"/>
                    <a:pt x="1679" y="7870"/>
                  </a:cubicBezTo>
                  <a:cubicBezTo>
                    <a:pt x="1429" y="7595"/>
                    <a:pt x="1203" y="7269"/>
                    <a:pt x="1028" y="6943"/>
                  </a:cubicBezTo>
                  <a:cubicBezTo>
                    <a:pt x="1028" y="6943"/>
                    <a:pt x="1028" y="6918"/>
                    <a:pt x="1028" y="6918"/>
                  </a:cubicBezTo>
                  <a:cubicBezTo>
                    <a:pt x="928" y="6717"/>
                    <a:pt x="827" y="6492"/>
                    <a:pt x="752" y="6291"/>
                  </a:cubicBezTo>
                  <a:cubicBezTo>
                    <a:pt x="727" y="6166"/>
                    <a:pt x="677" y="6041"/>
                    <a:pt x="652" y="5915"/>
                  </a:cubicBezTo>
                  <a:cubicBezTo>
                    <a:pt x="652" y="5890"/>
                    <a:pt x="652" y="5890"/>
                    <a:pt x="652" y="5865"/>
                  </a:cubicBezTo>
                  <a:cubicBezTo>
                    <a:pt x="652" y="5840"/>
                    <a:pt x="627" y="5840"/>
                    <a:pt x="627" y="5840"/>
                  </a:cubicBezTo>
                  <a:lnTo>
                    <a:pt x="627" y="5815"/>
                  </a:lnTo>
                  <a:cubicBezTo>
                    <a:pt x="627" y="5790"/>
                    <a:pt x="627" y="5790"/>
                    <a:pt x="627" y="5790"/>
                  </a:cubicBezTo>
                  <a:cubicBezTo>
                    <a:pt x="627" y="5790"/>
                    <a:pt x="627" y="5765"/>
                    <a:pt x="627" y="5765"/>
                  </a:cubicBezTo>
                  <a:cubicBezTo>
                    <a:pt x="627" y="5765"/>
                    <a:pt x="627" y="5765"/>
                    <a:pt x="627" y="5740"/>
                  </a:cubicBezTo>
                  <a:cubicBezTo>
                    <a:pt x="577" y="5514"/>
                    <a:pt x="552" y="5289"/>
                    <a:pt x="552" y="5063"/>
                  </a:cubicBezTo>
                  <a:cubicBezTo>
                    <a:pt x="552" y="5038"/>
                    <a:pt x="552" y="5038"/>
                    <a:pt x="552" y="5038"/>
                  </a:cubicBezTo>
                  <a:cubicBezTo>
                    <a:pt x="552" y="5013"/>
                    <a:pt x="552" y="4988"/>
                    <a:pt x="552" y="4988"/>
                  </a:cubicBezTo>
                  <a:cubicBezTo>
                    <a:pt x="552" y="4863"/>
                    <a:pt x="552" y="4737"/>
                    <a:pt x="552" y="4612"/>
                  </a:cubicBezTo>
                  <a:cubicBezTo>
                    <a:pt x="577" y="4311"/>
                    <a:pt x="627" y="4036"/>
                    <a:pt x="702" y="3760"/>
                  </a:cubicBezTo>
                  <a:cubicBezTo>
                    <a:pt x="702" y="3735"/>
                    <a:pt x="702" y="3735"/>
                    <a:pt x="702" y="3735"/>
                  </a:cubicBezTo>
                  <a:cubicBezTo>
                    <a:pt x="702" y="3710"/>
                    <a:pt x="727" y="3710"/>
                    <a:pt x="727" y="3685"/>
                  </a:cubicBezTo>
                  <a:cubicBezTo>
                    <a:pt x="752" y="3610"/>
                    <a:pt x="752" y="3559"/>
                    <a:pt x="777" y="3484"/>
                  </a:cubicBezTo>
                  <a:cubicBezTo>
                    <a:pt x="802" y="3459"/>
                    <a:pt x="802" y="3409"/>
                    <a:pt x="827" y="3384"/>
                  </a:cubicBezTo>
                  <a:cubicBezTo>
                    <a:pt x="827" y="3384"/>
                    <a:pt x="827" y="3359"/>
                    <a:pt x="827" y="3359"/>
                  </a:cubicBezTo>
                  <a:cubicBezTo>
                    <a:pt x="827" y="3359"/>
                    <a:pt x="852" y="3334"/>
                    <a:pt x="852" y="3309"/>
                  </a:cubicBezTo>
                  <a:cubicBezTo>
                    <a:pt x="852" y="3309"/>
                    <a:pt x="852" y="3284"/>
                    <a:pt x="877" y="3259"/>
                  </a:cubicBezTo>
                  <a:cubicBezTo>
                    <a:pt x="1003" y="2983"/>
                    <a:pt x="1128" y="2707"/>
                    <a:pt x="1303" y="2457"/>
                  </a:cubicBezTo>
                  <a:cubicBezTo>
                    <a:pt x="1404" y="2306"/>
                    <a:pt x="1504" y="2181"/>
                    <a:pt x="1629" y="2031"/>
                  </a:cubicBezTo>
                  <a:cubicBezTo>
                    <a:pt x="1629" y="2031"/>
                    <a:pt x="1654" y="2006"/>
                    <a:pt x="1654" y="2006"/>
                  </a:cubicBezTo>
                  <a:cubicBezTo>
                    <a:pt x="1780" y="1855"/>
                    <a:pt x="1905" y="1730"/>
                    <a:pt x="2055" y="1605"/>
                  </a:cubicBezTo>
                  <a:cubicBezTo>
                    <a:pt x="2131" y="1529"/>
                    <a:pt x="2206" y="1479"/>
                    <a:pt x="2306" y="1404"/>
                  </a:cubicBezTo>
                  <a:cubicBezTo>
                    <a:pt x="2306" y="1404"/>
                    <a:pt x="2331" y="1379"/>
                    <a:pt x="2331" y="1379"/>
                  </a:cubicBezTo>
                  <a:cubicBezTo>
                    <a:pt x="2356" y="1379"/>
                    <a:pt x="2356" y="1354"/>
                    <a:pt x="2381" y="1354"/>
                  </a:cubicBezTo>
                  <a:cubicBezTo>
                    <a:pt x="2557" y="1204"/>
                    <a:pt x="2757" y="1103"/>
                    <a:pt x="2983" y="978"/>
                  </a:cubicBezTo>
                  <a:cubicBezTo>
                    <a:pt x="3334" y="803"/>
                    <a:pt x="3710" y="677"/>
                    <a:pt x="4111" y="602"/>
                  </a:cubicBezTo>
                  <a:cubicBezTo>
                    <a:pt x="4392" y="546"/>
                    <a:pt x="4674" y="517"/>
                    <a:pt x="4956" y="517"/>
                  </a:cubicBezTo>
                  <a:close/>
                  <a:moveTo>
                    <a:pt x="4587" y="0"/>
                  </a:moveTo>
                  <a:cubicBezTo>
                    <a:pt x="4060" y="51"/>
                    <a:pt x="3534" y="176"/>
                    <a:pt x="3058" y="376"/>
                  </a:cubicBezTo>
                  <a:cubicBezTo>
                    <a:pt x="2782" y="477"/>
                    <a:pt x="2557" y="627"/>
                    <a:pt x="2306" y="777"/>
                  </a:cubicBezTo>
                  <a:cubicBezTo>
                    <a:pt x="2281" y="803"/>
                    <a:pt x="2231" y="803"/>
                    <a:pt x="2206" y="828"/>
                  </a:cubicBezTo>
                  <a:cubicBezTo>
                    <a:pt x="2105" y="903"/>
                    <a:pt x="2005" y="978"/>
                    <a:pt x="1905" y="1053"/>
                  </a:cubicBezTo>
                  <a:cubicBezTo>
                    <a:pt x="1880" y="1078"/>
                    <a:pt x="1855" y="1103"/>
                    <a:pt x="1855" y="1103"/>
                  </a:cubicBezTo>
                  <a:cubicBezTo>
                    <a:pt x="1730" y="1204"/>
                    <a:pt x="1629" y="1304"/>
                    <a:pt x="1529" y="1404"/>
                  </a:cubicBezTo>
                  <a:cubicBezTo>
                    <a:pt x="1454" y="1454"/>
                    <a:pt x="1379" y="1529"/>
                    <a:pt x="1303" y="1630"/>
                  </a:cubicBezTo>
                  <a:cubicBezTo>
                    <a:pt x="1203" y="1730"/>
                    <a:pt x="1103" y="1855"/>
                    <a:pt x="1003" y="1980"/>
                  </a:cubicBezTo>
                  <a:cubicBezTo>
                    <a:pt x="953" y="2056"/>
                    <a:pt x="902" y="2131"/>
                    <a:pt x="827" y="2231"/>
                  </a:cubicBezTo>
                  <a:cubicBezTo>
                    <a:pt x="827" y="2231"/>
                    <a:pt x="827" y="2256"/>
                    <a:pt x="802" y="2256"/>
                  </a:cubicBezTo>
                  <a:cubicBezTo>
                    <a:pt x="652" y="2507"/>
                    <a:pt x="527" y="2757"/>
                    <a:pt x="401" y="3033"/>
                  </a:cubicBezTo>
                  <a:cubicBezTo>
                    <a:pt x="401" y="3033"/>
                    <a:pt x="401" y="3058"/>
                    <a:pt x="401" y="3058"/>
                  </a:cubicBezTo>
                  <a:cubicBezTo>
                    <a:pt x="301" y="3309"/>
                    <a:pt x="201" y="3559"/>
                    <a:pt x="151" y="3835"/>
                  </a:cubicBezTo>
                  <a:lnTo>
                    <a:pt x="151" y="3860"/>
                  </a:lnTo>
                  <a:cubicBezTo>
                    <a:pt x="50" y="4311"/>
                    <a:pt x="0" y="4787"/>
                    <a:pt x="25" y="5239"/>
                  </a:cubicBezTo>
                  <a:cubicBezTo>
                    <a:pt x="50" y="5264"/>
                    <a:pt x="50" y="5314"/>
                    <a:pt x="50" y="5339"/>
                  </a:cubicBezTo>
                  <a:cubicBezTo>
                    <a:pt x="50" y="5364"/>
                    <a:pt x="50" y="5364"/>
                    <a:pt x="50" y="5364"/>
                  </a:cubicBezTo>
                  <a:cubicBezTo>
                    <a:pt x="50" y="5414"/>
                    <a:pt x="50" y="5464"/>
                    <a:pt x="50" y="5489"/>
                  </a:cubicBezTo>
                  <a:cubicBezTo>
                    <a:pt x="126" y="6141"/>
                    <a:pt x="326" y="6742"/>
                    <a:pt x="652" y="7294"/>
                  </a:cubicBezTo>
                  <a:cubicBezTo>
                    <a:pt x="752" y="7519"/>
                    <a:pt x="877" y="7695"/>
                    <a:pt x="1028" y="7895"/>
                  </a:cubicBezTo>
                  <a:cubicBezTo>
                    <a:pt x="1379" y="8371"/>
                    <a:pt x="1830" y="8798"/>
                    <a:pt x="2356" y="9123"/>
                  </a:cubicBezTo>
                  <a:lnTo>
                    <a:pt x="2381" y="9123"/>
                  </a:lnTo>
                  <a:cubicBezTo>
                    <a:pt x="2807" y="9399"/>
                    <a:pt x="3283" y="9600"/>
                    <a:pt x="3785" y="9725"/>
                  </a:cubicBezTo>
                  <a:cubicBezTo>
                    <a:pt x="4173" y="9822"/>
                    <a:pt x="4577" y="9859"/>
                    <a:pt x="4972" y="9859"/>
                  </a:cubicBezTo>
                  <a:cubicBezTo>
                    <a:pt x="5087" y="9859"/>
                    <a:pt x="5201" y="9856"/>
                    <a:pt x="5314" y="9850"/>
                  </a:cubicBezTo>
                  <a:cubicBezTo>
                    <a:pt x="5840" y="9800"/>
                    <a:pt x="6366" y="9675"/>
                    <a:pt x="6867" y="9474"/>
                  </a:cubicBezTo>
                  <a:cubicBezTo>
                    <a:pt x="7344" y="9274"/>
                    <a:pt x="7795" y="8973"/>
                    <a:pt x="8196" y="8647"/>
                  </a:cubicBezTo>
                  <a:cubicBezTo>
                    <a:pt x="8572" y="8296"/>
                    <a:pt x="8923" y="7895"/>
                    <a:pt x="9173" y="7444"/>
                  </a:cubicBezTo>
                  <a:cubicBezTo>
                    <a:pt x="9474" y="6993"/>
                    <a:pt x="9674" y="6467"/>
                    <a:pt x="9775" y="5940"/>
                  </a:cubicBezTo>
                  <a:cubicBezTo>
                    <a:pt x="9900" y="5414"/>
                    <a:pt x="9900" y="4863"/>
                    <a:pt x="9850" y="4336"/>
                  </a:cubicBezTo>
                  <a:cubicBezTo>
                    <a:pt x="9800" y="3835"/>
                    <a:pt x="9649" y="3334"/>
                    <a:pt x="9424" y="2858"/>
                  </a:cubicBezTo>
                  <a:cubicBezTo>
                    <a:pt x="9324" y="2657"/>
                    <a:pt x="9223" y="2432"/>
                    <a:pt x="9073" y="2231"/>
                  </a:cubicBezTo>
                  <a:cubicBezTo>
                    <a:pt x="8948" y="2006"/>
                    <a:pt x="8772" y="1805"/>
                    <a:pt x="8597" y="1630"/>
                  </a:cubicBezTo>
                  <a:cubicBezTo>
                    <a:pt x="7945" y="853"/>
                    <a:pt x="7018" y="351"/>
                    <a:pt x="6040" y="126"/>
                  </a:cubicBezTo>
                  <a:cubicBezTo>
                    <a:pt x="5689" y="26"/>
                    <a:pt x="5314" y="0"/>
                    <a:pt x="4963" y="0"/>
                  </a:cubicBezTo>
                  <a:close/>
                </a:path>
              </a:pathLst>
            </a:custGeom>
            <a:solidFill>
              <a:srgbClr val="C83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9" name="Google Shape;9539;p55"/>
            <p:cNvSpPr/>
            <p:nvPr/>
          </p:nvSpPr>
          <p:spPr>
            <a:xfrm>
              <a:off x="3403025" y="929225"/>
              <a:ext cx="246900" cy="246725"/>
            </a:xfrm>
            <a:custGeom>
              <a:avLst/>
              <a:gdLst/>
              <a:ahLst/>
              <a:cxnLst/>
              <a:rect l="l" t="t" r="r" b="b"/>
              <a:pathLst>
                <a:path w="9876" h="9869" extrusionOk="0">
                  <a:moveTo>
                    <a:pt x="4953" y="517"/>
                  </a:moveTo>
                  <a:cubicBezTo>
                    <a:pt x="5049" y="517"/>
                    <a:pt x="5145" y="520"/>
                    <a:pt x="5239" y="527"/>
                  </a:cubicBezTo>
                  <a:lnTo>
                    <a:pt x="5264" y="527"/>
                  </a:lnTo>
                  <a:cubicBezTo>
                    <a:pt x="5640" y="577"/>
                    <a:pt x="6016" y="652"/>
                    <a:pt x="6367" y="752"/>
                  </a:cubicBezTo>
                  <a:cubicBezTo>
                    <a:pt x="6367" y="752"/>
                    <a:pt x="6367" y="752"/>
                    <a:pt x="6367" y="753"/>
                  </a:cubicBezTo>
                  <a:lnTo>
                    <a:pt x="6367" y="753"/>
                  </a:lnTo>
                  <a:cubicBezTo>
                    <a:pt x="6392" y="777"/>
                    <a:pt x="6392" y="777"/>
                    <a:pt x="6417" y="777"/>
                  </a:cubicBezTo>
                  <a:lnTo>
                    <a:pt x="6392" y="777"/>
                  </a:lnTo>
                  <a:cubicBezTo>
                    <a:pt x="6743" y="903"/>
                    <a:pt x="7093" y="1078"/>
                    <a:pt x="7419" y="1278"/>
                  </a:cubicBezTo>
                  <a:cubicBezTo>
                    <a:pt x="7745" y="1504"/>
                    <a:pt x="8021" y="1755"/>
                    <a:pt x="8271" y="2030"/>
                  </a:cubicBezTo>
                  <a:cubicBezTo>
                    <a:pt x="8497" y="2331"/>
                    <a:pt x="8723" y="2632"/>
                    <a:pt x="8873" y="2958"/>
                  </a:cubicBezTo>
                  <a:cubicBezTo>
                    <a:pt x="9048" y="3309"/>
                    <a:pt x="9174" y="3684"/>
                    <a:pt x="9274" y="4060"/>
                  </a:cubicBezTo>
                  <a:cubicBezTo>
                    <a:pt x="9349" y="4461"/>
                    <a:pt x="9374" y="4862"/>
                    <a:pt x="9349" y="5263"/>
                  </a:cubicBezTo>
                  <a:cubicBezTo>
                    <a:pt x="9299" y="5639"/>
                    <a:pt x="9224" y="5990"/>
                    <a:pt x="9124" y="6366"/>
                  </a:cubicBezTo>
                  <a:cubicBezTo>
                    <a:pt x="8998" y="6717"/>
                    <a:pt x="8823" y="7043"/>
                    <a:pt x="8622" y="7369"/>
                  </a:cubicBezTo>
                  <a:cubicBezTo>
                    <a:pt x="8397" y="7695"/>
                    <a:pt x="8146" y="7995"/>
                    <a:pt x="7845" y="8246"/>
                  </a:cubicBezTo>
                  <a:cubicBezTo>
                    <a:pt x="7570" y="8471"/>
                    <a:pt x="7269" y="8697"/>
                    <a:pt x="6968" y="8847"/>
                  </a:cubicBezTo>
                  <a:cubicBezTo>
                    <a:pt x="6592" y="9048"/>
                    <a:pt x="6216" y="9173"/>
                    <a:pt x="5815" y="9248"/>
                  </a:cubicBezTo>
                  <a:cubicBezTo>
                    <a:pt x="5531" y="9315"/>
                    <a:pt x="5258" y="9349"/>
                    <a:pt x="4982" y="9349"/>
                  </a:cubicBezTo>
                  <a:cubicBezTo>
                    <a:pt x="4843" y="9349"/>
                    <a:pt x="4704" y="9340"/>
                    <a:pt x="4562" y="9324"/>
                  </a:cubicBezTo>
                  <a:lnTo>
                    <a:pt x="4562" y="9324"/>
                  </a:lnTo>
                  <a:lnTo>
                    <a:pt x="4637" y="9349"/>
                  </a:lnTo>
                  <a:cubicBezTo>
                    <a:pt x="4312" y="9324"/>
                    <a:pt x="4011" y="9248"/>
                    <a:pt x="3710" y="9173"/>
                  </a:cubicBezTo>
                  <a:cubicBezTo>
                    <a:pt x="3635" y="9148"/>
                    <a:pt x="3560" y="9123"/>
                    <a:pt x="3484" y="9098"/>
                  </a:cubicBezTo>
                  <a:lnTo>
                    <a:pt x="3459" y="9098"/>
                  </a:lnTo>
                  <a:cubicBezTo>
                    <a:pt x="3409" y="9073"/>
                    <a:pt x="3334" y="9048"/>
                    <a:pt x="3259" y="9023"/>
                  </a:cubicBezTo>
                  <a:cubicBezTo>
                    <a:pt x="3259" y="9023"/>
                    <a:pt x="3259" y="9023"/>
                    <a:pt x="3259" y="8998"/>
                  </a:cubicBezTo>
                  <a:lnTo>
                    <a:pt x="3209" y="8998"/>
                  </a:lnTo>
                  <a:cubicBezTo>
                    <a:pt x="2958" y="8872"/>
                    <a:pt x="2708" y="8747"/>
                    <a:pt x="2482" y="8597"/>
                  </a:cubicBezTo>
                  <a:cubicBezTo>
                    <a:pt x="2332" y="8497"/>
                    <a:pt x="2181" y="8396"/>
                    <a:pt x="2056" y="8271"/>
                  </a:cubicBezTo>
                  <a:cubicBezTo>
                    <a:pt x="1905" y="8146"/>
                    <a:pt x="1755" y="7995"/>
                    <a:pt x="1605" y="7845"/>
                  </a:cubicBezTo>
                  <a:cubicBezTo>
                    <a:pt x="1580" y="7795"/>
                    <a:pt x="1555" y="7770"/>
                    <a:pt x="1530" y="7720"/>
                  </a:cubicBezTo>
                  <a:cubicBezTo>
                    <a:pt x="1504" y="7720"/>
                    <a:pt x="1504" y="7720"/>
                    <a:pt x="1504" y="7695"/>
                  </a:cubicBezTo>
                  <a:cubicBezTo>
                    <a:pt x="1304" y="7444"/>
                    <a:pt x="1129" y="7168"/>
                    <a:pt x="1003" y="6893"/>
                  </a:cubicBezTo>
                  <a:cubicBezTo>
                    <a:pt x="928" y="6792"/>
                    <a:pt x="878" y="6642"/>
                    <a:pt x="828" y="6517"/>
                  </a:cubicBezTo>
                  <a:cubicBezTo>
                    <a:pt x="828" y="6492"/>
                    <a:pt x="803" y="6466"/>
                    <a:pt x="803" y="6441"/>
                  </a:cubicBezTo>
                  <a:cubicBezTo>
                    <a:pt x="778" y="6416"/>
                    <a:pt x="778" y="6391"/>
                    <a:pt x="778" y="6391"/>
                  </a:cubicBezTo>
                  <a:lnTo>
                    <a:pt x="778" y="6366"/>
                  </a:lnTo>
                  <a:cubicBezTo>
                    <a:pt x="753" y="6341"/>
                    <a:pt x="753" y="6341"/>
                    <a:pt x="753" y="6316"/>
                  </a:cubicBezTo>
                  <a:cubicBezTo>
                    <a:pt x="753" y="6316"/>
                    <a:pt x="753" y="6291"/>
                    <a:pt x="753" y="6291"/>
                  </a:cubicBezTo>
                  <a:cubicBezTo>
                    <a:pt x="753" y="6291"/>
                    <a:pt x="728" y="6266"/>
                    <a:pt x="728" y="6241"/>
                  </a:cubicBezTo>
                  <a:cubicBezTo>
                    <a:pt x="728" y="6241"/>
                    <a:pt x="728" y="6241"/>
                    <a:pt x="728" y="6216"/>
                  </a:cubicBezTo>
                  <a:cubicBezTo>
                    <a:pt x="728" y="6216"/>
                    <a:pt x="702" y="6191"/>
                    <a:pt x="702" y="6166"/>
                  </a:cubicBezTo>
                  <a:cubicBezTo>
                    <a:pt x="702" y="6166"/>
                    <a:pt x="702" y="6166"/>
                    <a:pt x="702" y="6141"/>
                  </a:cubicBezTo>
                  <a:cubicBezTo>
                    <a:pt x="702" y="6141"/>
                    <a:pt x="702" y="6116"/>
                    <a:pt x="677" y="6091"/>
                  </a:cubicBezTo>
                  <a:cubicBezTo>
                    <a:pt x="677" y="6091"/>
                    <a:pt x="677" y="6091"/>
                    <a:pt x="677" y="6065"/>
                  </a:cubicBezTo>
                  <a:cubicBezTo>
                    <a:pt x="677" y="6065"/>
                    <a:pt x="677" y="6040"/>
                    <a:pt x="677" y="6040"/>
                  </a:cubicBezTo>
                  <a:lnTo>
                    <a:pt x="652" y="5990"/>
                  </a:lnTo>
                  <a:cubicBezTo>
                    <a:pt x="652" y="5915"/>
                    <a:pt x="627" y="5865"/>
                    <a:pt x="602" y="5815"/>
                  </a:cubicBezTo>
                  <a:cubicBezTo>
                    <a:pt x="602" y="5715"/>
                    <a:pt x="577" y="5614"/>
                    <a:pt x="577" y="5514"/>
                  </a:cubicBezTo>
                  <a:cubicBezTo>
                    <a:pt x="527" y="5213"/>
                    <a:pt x="527" y="4913"/>
                    <a:pt x="552" y="4612"/>
                  </a:cubicBezTo>
                  <a:cubicBezTo>
                    <a:pt x="552" y="4411"/>
                    <a:pt x="577" y="4211"/>
                    <a:pt x="627" y="4010"/>
                  </a:cubicBezTo>
                  <a:lnTo>
                    <a:pt x="627" y="3985"/>
                  </a:lnTo>
                  <a:cubicBezTo>
                    <a:pt x="627" y="3985"/>
                    <a:pt x="652" y="3960"/>
                    <a:pt x="652" y="3935"/>
                  </a:cubicBezTo>
                  <a:cubicBezTo>
                    <a:pt x="652" y="3935"/>
                    <a:pt x="652" y="3910"/>
                    <a:pt x="652" y="3910"/>
                  </a:cubicBezTo>
                  <a:cubicBezTo>
                    <a:pt x="652" y="3910"/>
                    <a:pt x="652" y="3885"/>
                    <a:pt x="652" y="3885"/>
                  </a:cubicBezTo>
                  <a:cubicBezTo>
                    <a:pt x="652" y="3860"/>
                    <a:pt x="677" y="3835"/>
                    <a:pt x="677" y="3835"/>
                  </a:cubicBezTo>
                  <a:cubicBezTo>
                    <a:pt x="677" y="3835"/>
                    <a:pt x="677" y="3810"/>
                    <a:pt x="677" y="3810"/>
                  </a:cubicBezTo>
                  <a:cubicBezTo>
                    <a:pt x="702" y="3710"/>
                    <a:pt x="728" y="3584"/>
                    <a:pt x="778" y="3484"/>
                  </a:cubicBezTo>
                  <a:cubicBezTo>
                    <a:pt x="803" y="3409"/>
                    <a:pt x="828" y="3334"/>
                    <a:pt x="853" y="3283"/>
                  </a:cubicBezTo>
                  <a:cubicBezTo>
                    <a:pt x="928" y="3108"/>
                    <a:pt x="1003" y="2958"/>
                    <a:pt x="1078" y="2782"/>
                  </a:cubicBezTo>
                  <a:lnTo>
                    <a:pt x="1103" y="2782"/>
                  </a:lnTo>
                  <a:cubicBezTo>
                    <a:pt x="1103" y="2757"/>
                    <a:pt x="1103" y="2757"/>
                    <a:pt x="1129" y="2732"/>
                  </a:cubicBezTo>
                  <a:cubicBezTo>
                    <a:pt x="1129" y="2732"/>
                    <a:pt x="1129" y="2707"/>
                    <a:pt x="1129" y="2707"/>
                  </a:cubicBezTo>
                  <a:cubicBezTo>
                    <a:pt x="1154" y="2707"/>
                    <a:pt x="1154" y="2682"/>
                    <a:pt x="1154" y="2682"/>
                  </a:cubicBezTo>
                  <a:cubicBezTo>
                    <a:pt x="1179" y="2632"/>
                    <a:pt x="1229" y="2557"/>
                    <a:pt x="1279" y="2481"/>
                  </a:cubicBezTo>
                  <a:cubicBezTo>
                    <a:pt x="1354" y="2356"/>
                    <a:pt x="1454" y="2231"/>
                    <a:pt x="1555" y="2106"/>
                  </a:cubicBezTo>
                  <a:cubicBezTo>
                    <a:pt x="1555" y="2106"/>
                    <a:pt x="1580" y="2106"/>
                    <a:pt x="1580" y="2080"/>
                  </a:cubicBezTo>
                  <a:lnTo>
                    <a:pt x="1605" y="2055"/>
                  </a:lnTo>
                  <a:cubicBezTo>
                    <a:pt x="1705" y="1930"/>
                    <a:pt x="1805" y="1830"/>
                    <a:pt x="1931" y="1730"/>
                  </a:cubicBezTo>
                  <a:lnTo>
                    <a:pt x="1931" y="1705"/>
                  </a:lnTo>
                  <a:cubicBezTo>
                    <a:pt x="1931" y="1705"/>
                    <a:pt x="1956" y="1679"/>
                    <a:pt x="1956" y="1679"/>
                  </a:cubicBezTo>
                  <a:cubicBezTo>
                    <a:pt x="1981" y="1679"/>
                    <a:pt x="1981" y="1654"/>
                    <a:pt x="1981" y="1654"/>
                  </a:cubicBezTo>
                  <a:cubicBezTo>
                    <a:pt x="2006" y="1654"/>
                    <a:pt x="2006" y="1654"/>
                    <a:pt x="2006" y="1629"/>
                  </a:cubicBezTo>
                  <a:cubicBezTo>
                    <a:pt x="2056" y="1579"/>
                    <a:pt x="2131" y="1554"/>
                    <a:pt x="2181" y="1504"/>
                  </a:cubicBezTo>
                  <a:cubicBezTo>
                    <a:pt x="2206" y="1479"/>
                    <a:pt x="2206" y="1479"/>
                    <a:pt x="2231" y="1454"/>
                  </a:cubicBezTo>
                  <a:cubicBezTo>
                    <a:pt x="2231" y="1454"/>
                    <a:pt x="2256" y="1454"/>
                    <a:pt x="2256" y="1429"/>
                  </a:cubicBezTo>
                  <a:cubicBezTo>
                    <a:pt x="2256" y="1429"/>
                    <a:pt x="2281" y="1429"/>
                    <a:pt x="2281" y="1404"/>
                  </a:cubicBezTo>
                  <a:lnTo>
                    <a:pt x="2307" y="1404"/>
                  </a:lnTo>
                  <a:cubicBezTo>
                    <a:pt x="2332" y="1379"/>
                    <a:pt x="2332" y="1379"/>
                    <a:pt x="2357" y="1379"/>
                  </a:cubicBezTo>
                  <a:cubicBezTo>
                    <a:pt x="2357" y="1354"/>
                    <a:pt x="2357" y="1354"/>
                    <a:pt x="2382" y="1354"/>
                  </a:cubicBezTo>
                  <a:cubicBezTo>
                    <a:pt x="2382" y="1354"/>
                    <a:pt x="2407" y="1329"/>
                    <a:pt x="2407" y="1329"/>
                  </a:cubicBezTo>
                  <a:cubicBezTo>
                    <a:pt x="2432" y="1329"/>
                    <a:pt x="2432" y="1304"/>
                    <a:pt x="2432" y="1304"/>
                  </a:cubicBezTo>
                  <a:cubicBezTo>
                    <a:pt x="2457" y="1304"/>
                    <a:pt x="2457" y="1278"/>
                    <a:pt x="2482" y="1278"/>
                  </a:cubicBezTo>
                  <a:cubicBezTo>
                    <a:pt x="2507" y="1253"/>
                    <a:pt x="2532" y="1253"/>
                    <a:pt x="2532" y="1228"/>
                  </a:cubicBezTo>
                  <a:lnTo>
                    <a:pt x="2557" y="1228"/>
                  </a:lnTo>
                  <a:cubicBezTo>
                    <a:pt x="2682" y="1153"/>
                    <a:pt x="2808" y="1078"/>
                    <a:pt x="2958" y="1003"/>
                  </a:cubicBezTo>
                  <a:cubicBezTo>
                    <a:pt x="3033" y="953"/>
                    <a:pt x="3109" y="928"/>
                    <a:pt x="3184" y="903"/>
                  </a:cubicBezTo>
                  <a:cubicBezTo>
                    <a:pt x="3184" y="877"/>
                    <a:pt x="3209" y="877"/>
                    <a:pt x="3209" y="877"/>
                  </a:cubicBezTo>
                  <a:lnTo>
                    <a:pt x="3234" y="877"/>
                  </a:lnTo>
                  <a:cubicBezTo>
                    <a:pt x="3510" y="752"/>
                    <a:pt x="3785" y="677"/>
                    <a:pt x="4061" y="602"/>
                  </a:cubicBezTo>
                  <a:cubicBezTo>
                    <a:pt x="4362" y="545"/>
                    <a:pt x="4662" y="517"/>
                    <a:pt x="4953" y="517"/>
                  </a:cubicBezTo>
                  <a:close/>
                  <a:moveTo>
                    <a:pt x="4963" y="0"/>
                  </a:moveTo>
                  <a:cubicBezTo>
                    <a:pt x="4763" y="0"/>
                    <a:pt x="4562" y="25"/>
                    <a:pt x="4387" y="50"/>
                  </a:cubicBezTo>
                  <a:cubicBezTo>
                    <a:pt x="4286" y="50"/>
                    <a:pt x="4211" y="50"/>
                    <a:pt x="4136" y="75"/>
                  </a:cubicBezTo>
                  <a:cubicBezTo>
                    <a:pt x="3860" y="126"/>
                    <a:pt x="3610" y="176"/>
                    <a:pt x="3359" y="276"/>
                  </a:cubicBezTo>
                  <a:lnTo>
                    <a:pt x="3309" y="276"/>
                  </a:lnTo>
                  <a:cubicBezTo>
                    <a:pt x="3083" y="351"/>
                    <a:pt x="2858" y="451"/>
                    <a:pt x="2657" y="577"/>
                  </a:cubicBezTo>
                  <a:cubicBezTo>
                    <a:pt x="2632" y="577"/>
                    <a:pt x="2607" y="602"/>
                    <a:pt x="2582" y="602"/>
                  </a:cubicBezTo>
                  <a:cubicBezTo>
                    <a:pt x="2206" y="802"/>
                    <a:pt x="1830" y="1078"/>
                    <a:pt x="1504" y="1404"/>
                  </a:cubicBezTo>
                  <a:cubicBezTo>
                    <a:pt x="1454" y="1454"/>
                    <a:pt x="1404" y="1479"/>
                    <a:pt x="1379" y="1529"/>
                  </a:cubicBezTo>
                  <a:cubicBezTo>
                    <a:pt x="1003" y="1930"/>
                    <a:pt x="702" y="2381"/>
                    <a:pt x="477" y="2857"/>
                  </a:cubicBezTo>
                  <a:cubicBezTo>
                    <a:pt x="427" y="2958"/>
                    <a:pt x="377" y="3083"/>
                    <a:pt x="327" y="3183"/>
                  </a:cubicBezTo>
                  <a:cubicBezTo>
                    <a:pt x="327" y="3208"/>
                    <a:pt x="327" y="3208"/>
                    <a:pt x="327" y="3233"/>
                  </a:cubicBezTo>
                  <a:lnTo>
                    <a:pt x="301" y="3233"/>
                  </a:lnTo>
                  <a:cubicBezTo>
                    <a:pt x="126" y="3735"/>
                    <a:pt x="26" y="4236"/>
                    <a:pt x="26" y="4762"/>
                  </a:cubicBezTo>
                  <a:cubicBezTo>
                    <a:pt x="1" y="4862"/>
                    <a:pt x="1" y="4938"/>
                    <a:pt x="1" y="5038"/>
                  </a:cubicBezTo>
                  <a:cubicBezTo>
                    <a:pt x="26" y="5314"/>
                    <a:pt x="51" y="5589"/>
                    <a:pt x="101" y="5840"/>
                  </a:cubicBezTo>
                  <a:cubicBezTo>
                    <a:pt x="101" y="5890"/>
                    <a:pt x="101" y="5915"/>
                    <a:pt x="126" y="5965"/>
                  </a:cubicBezTo>
                  <a:cubicBezTo>
                    <a:pt x="126" y="5965"/>
                    <a:pt x="126" y="5990"/>
                    <a:pt x="126" y="6015"/>
                  </a:cubicBezTo>
                  <a:cubicBezTo>
                    <a:pt x="151" y="6065"/>
                    <a:pt x="151" y="6116"/>
                    <a:pt x="176" y="6166"/>
                  </a:cubicBezTo>
                  <a:cubicBezTo>
                    <a:pt x="226" y="6441"/>
                    <a:pt x="327" y="6717"/>
                    <a:pt x="452" y="6968"/>
                  </a:cubicBezTo>
                  <a:cubicBezTo>
                    <a:pt x="477" y="7043"/>
                    <a:pt x="527" y="7118"/>
                    <a:pt x="552" y="7193"/>
                  </a:cubicBezTo>
                  <a:cubicBezTo>
                    <a:pt x="627" y="7319"/>
                    <a:pt x="677" y="7419"/>
                    <a:pt x="728" y="7519"/>
                  </a:cubicBezTo>
                  <a:cubicBezTo>
                    <a:pt x="753" y="7519"/>
                    <a:pt x="753" y="7544"/>
                    <a:pt x="753" y="7544"/>
                  </a:cubicBezTo>
                  <a:lnTo>
                    <a:pt x="778" y="7569"/>
                  </a:lnTo>
                  <a:lnTo>
                    <a:pt x="803" y="7594"/>
                  </a:lnTo>
                  <a:cubicBezTo>
                    <a:pt x="803" y="7619"/>
                    <a:pt x="803" y="7619"/>
                    <a:pt x="803" y="7619"/>
                  </a:cubicBezTo>
                  <a:cubicBezTo>
                    <a:pt x="803" y="7644"/>
                    <a:pt x="828" y="7644"/>
                    <a:pt x="828" y="7644"/>
                  </a:cubicBezTo>
                  <a:cubicBezTo>
                    <a:pt x="1028" y="7970"/>
                    <a:pt x="1279" y="8271"/>
                    <a:pt x="1555" y="8522"/>
                  </a:cubicBezTo>
                  <a:cubicBezTo>
                    <a:pt x="1580" y="8547"/>
                    <a:pt x="1605" y="8547"/>
                    <a:pt x="1605" y="8572"/>
                  </a:cubicBezTo>
                  <a:cubicBezTo>
                    <a:pt x="1830" y="8772"/>
                    <a:pt x="2056" y="8948"/>
                    <a:pt x="2307" y="9098"/>
                  </a:cubicBezTo>
                  <a:cubicBezTo>
                    <a:pt x="2357" y="9148"/>
                    <a:pt x="2432" y="9173"/>
                    <a:pt x="2482" y="9198"/>
                  </a:cubicBezTo>
                  <a:cubicBezTo>
                    <a:pt x="2507" y="9223"/>
                    <a:pt x="2507" y="9223"/>
                    <a:pt x="2507" y="9223"/>
                  </a:cubicBezTo>
                  <a:cubicBezTo>
                    <a:pt x="2632" y="9299"/>
                    <a:pt x="2758" y="9349"/>
                    <a:pt x="2858" y="9399"/>
                  </a:cubicBezTo>
                  <a:cubicBezTo>
                    <a:pt x="3209" y="9574"/>
                    <a:pt x="3560" y="9674"/>
                    <a:pt x="3911" y="9750"/>
                  </a:cubicBezTo>
                  <a:cubicBezTo>
                    <a:pt x="3936" y="9775"/>
                    <a:pt x="3986" y="9775"/>
                    <a:pt x="4011" y="9775"/>
                  </a:cubicBezTo>
                  <a:lnTo>
                    <a:pt x="4036" y="9775"/>
                  </a:lnTo>
                  <a:cubicBezTo>
                    <a:pt x="4136" y="9800"/>
                    <a:pt x="4236" y="9825"/>
                    <a:pt x="4337" y="9825"/>
                  </a:cubicBezTo>
                  <a:cubicBezTo>
                    <a:pt x="4544" y="9855"/>
                    <a:pt x="4752" y="9869"/>
                    <a:pt x="4959" y="9869"/>
                  </a:cubicBezTo>
                  <a:cubicBezTo>
                    <a:pt x="5278" y="9869"/>
                    <a:pt x="5597" y="9835"/>
                    <a:pt x="5916" y="9775"/>
                  </a:cubicBezTo>
                  <a:cubicBezTo>
                    <a:pt x="6141" y="9725"/>
                    <a:pt x="6392" y="9649"/>
                    <a:pt x="6642" y="9574"/>
                  </a:cubicBezTo>
                  <a:cubicBezTo>
                    <a:pt x="6893" y="9474"/>
                    <a:pt x="7119" y="9349"/>
                    <a:pt x="7369" y="9223"/>
                  </a:cubicBezTo>
                  <a:cubicBezTo>
                    <a:pt x="7820" y="8973"/>
                    <a:pt x="8221" y="8647"/>
                    <a:pt x="8572" y="8271"/>
                  </a:cubicBezTo>
                  <a:cubicBezTo>
                    <a:pt x="8898" y="7895"/>
                    <a:pt x="9199" y="7469"/>
                    <a:pt x="9399" y="7018"/>
                  </a:cubicBezTo>
                  <a:cubicBezTo>
                    <a:pt x="9625" y="6542"/>
                    <a:pt x="9775" y="6015"/>
                    <a:pt x="9825" y="5489"/>
                  </a:cubicBezTo>
                  <a:cubicBezTo>
                    <a:pt x="9875" y="5238"/>
                    <a:pt x="9875" y="4963"/>
                    <a:pt x="9875" y="4712"/>
                  </a:cubicBezTo>
                  <a:cubicBezTo>
                    <a:pt x="9850" y="4411"/>
                    <a:pt x="9800" y="4136"/>
                    <a:pt x="9750" y="3860"/>
                  </a:cubicBezTo>
                  <a:cubicBezTo>
                    <a:pt x="9550" y="2857"/>
                    <a:pt x="8973" y="1930"/>
                    <a:pt x="8196" y="1253"/>
                  </a:cubicBezTo>
                  <a:cubicBezTo>
                    <a:pt x="7820" y="903"/>
                    <a:pt x="7394" y="627"/>
                    <a:pt x="6943" y="426"/>
                  </a:cubicBezTo>
                  <a:cubicBezTo>
                    <a:pt x="6517" y="226"/>
                    <a:pt x="6066" y="101"/>
                    <a:pt x="5590" y="50"/>
                  </a:cubicBezTo>
                  <a:cubicBezTo>
                    <a:pt x="5389" y="25"/>
                    <a:pt x="5164" y="0"/>
                    <a:pt x="4963" y="0"/>
                  </a:cubicBezTo>
                  <a:close/>
                </a:path>
              </a:pathLst>
            </a:custGeom>
            <a:solidFill>
              <a:srgbClr val="C83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0" name="Google Shape;9540;p55"/>
            <p:cNvSpPr/>
            <p:nvPr/>
          </p:nvSpPr>
          <p:spPr>
            <a:xfrm>
              <a:off x="3336000" y="1073325"/>
              <a:ext cx="82100" cy="44150"/>
            </a:xfrm>
            <a:custGeom>
              <a:avLst/>
              <a:gdLst/>
              <a:ahLst/>
              <a:cxnLst/>
              <a:rect l="l" t="t" r="r" b="b"/>
              <a:pathLst>
                <a:path w="3284" h="1766" extrusionOk="0">
                  <a:moveTo>
                    <a:pt x="2531" y="1"/>
                  </a:moveTo>
                  <a:cubicBezTo>
                    <a:pt x="2431" y="1"/>
                    <a:pt x="2331" y="26"/>
                    <a:pt x="2231" y="26"/>
                  </a:cubicBezTo>
                  <a:cubicBezTo>
                    <a:pt x="2080" y="51"/>
                    <a:pt x="1955" y="76"/>
                    <a:pt x="1805" y="101"/>
                  </a:cubicBezTo>
                  <a:cubicBezTo>
                    <a:pt x="1654" y="126"/>
                    <a:pt x="1479" y="201"/>
                    <a:pt x="1328" y="251"/>
                  </a:cubicBezTo>
                  <a:cubicBezTo>
                    <a:pt x="1078" y="352"/>
                    <a:pt x="827" y="527"/>
                    <a:pt x="602" y="702"/>
                  </a:cubicBezTo>
                  <a:cubicBezTo>
                    <a:pt x="376" y="878"/>
                    <a:pt x="175" y="1129"/>
                    <a:pt x="50" y="1379"/>
                  </a:cubicBezTo>
                  <a:cubicBezTo>
                    <a:pt x="0" y="1504"/>
                    <a:pt x="25" y="1655"/>
                    <a:pt x="150" y="1730"/>
                  </a:cubicBezTo>
                  <a:cubicBezTo>
                    <a:pt x="191" y="1754"/>
                    <a:pt x="236" y="1765"/>
                    <a:pt x="281" y="1765"/>
                  </a:cubicBezTo>
                  <a:cubicBezTo>
                    <a:pt x="375" y="1765"/>
                    <a:pt x="467" y="1715"/>
                    <a:pt x="501" y="1630"/>
                  </a:cubicBezTo>
                  <a:cubicBezTo>
                    <a:pt x="551" y="1555"/>
                    <a:pt x="602" y="1454"/>
                    <a:pt x="677" y="1379"/>
                  </a:cubicBezTo>
                  <a:cubicBezTo>
                    <a:pt x="777" y="1254"/>
                    <a:pt x="902" y="1129"/>
                    <a:pt x="1028" y="1028"/>
                  </a:cubicBezTo>
                  <a:cubicBezTo>
                    <a:pt x="1203" y="903"/>
                    <a:pt x="1404" y="778"/>
                    <a:pt x="1604" y="702"/>
                  </a:cubicBezTo>
                  <a:cubicBezTo>
                    <a:pt x="1805" y="627"/>
                    <a:pt x="2030" y="577"/>
                    <a:pt x="2231" y="552"/>
                  </a:cubicBezTo>
                  <a:cubicBezTo>
                    <a:pt x="2331" y="540"/>
                    <a:pt x="2425" y="533"/>
                    <a:pt x="2519" y="533"/>
                  </a:cubicBezTo>
                  <a:cubicBezTo>
                    <a:pt x="2613" y="533"/>
                    <a:pt x="2707" y="540"/>
                    <a:pt x="2807" y="552"/>
                  </a:cubicBezTo>
                  <a:lnTo>
                    <a:pt x="2932" y="552"/>
                  </a:lnTo>
                  <a:cubicBezTo>
                    <a:pt x="2959" y="563"/>
                    <a:pt x="2986" y="568"/>
                    <a:pt x="3013" y="568"/>
                  </a:cubicBezTo>
                  <a:cubicBezTo>
                    <a:pt x="3115" y="568"/>
                    <a:pt x="3213" y="496"/>
                    <a:pt x="3233" y="377"/>
                  </a:cubicBezTo>
                  <a:cubicBezTo>
                    <a:pt x="3283" y="251"/>
                    <a:pt x="3208" y="101"/>
                    <a:pt x="3058" y="76"/>
                  </a:cubicBezTo>
                  <a:cubicBezTo>
                    <a:pt x="2882" y="26"/>
                    <a:pt x="2707" y="1"/>
                    <a:pt x="2531" y="1"/>
                  </a:cubicBezTo>
                  <a:close/>
                </a:path>
              </a:pathLst>
            </a:custGeom>
            <a:solidFill>
              <a:srgbClr val="C83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6" name="Picture 5" descr="Logo&#10;&#10;Description automatically generated">
            <a:extLst>
              <a:ext uri="{FF2B5EF4-FFF2-40B4-BE49-F238E27FC236}">
                <a16:creationId xmlns:a16="http://schemas.microsoft.com/office/drawing/2014/main" xmlns="" id="{70BFFAE8-1D64-3BC1-EB3F-6E973A03D6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57" y="-2465"/>
            <a:ext cx="860860" cy="683624"/>
          </a:xfrm>
          <a:prstGeom prst="rect">
            <a:avLst/>
          </a:prstGeom>
        </p:spPr>
      </p:pic>
      <p:sp>
        <p:nvSpPr>
          <p:cNvPr id="7" name="TextBox 6">
            <a:extLst>
              <a:ext uri="{FF2B5EF4-FFF2-40B4-BE49-F238E27FC236}">
                <a16:creationId xmlns:a16="http://schemas.microsoft.com/office/drawing/2014/main" xmlns="" id="{E11E0148-FE4F-BA91-6098-9EC1E70434D1}"/>
              </a:ext>
            </a:extLst>
          </p:cNvPr>
          <p:cNvSpPr txBox="1"/>
          <p:nvPr/>
        </p:nvSpPr>
        <p:spPr>
          <a:xfrm>
            <a:off x="1497466" y="73538"/>
            <a:ext cx="39554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9FFF7">
                    <a:lumMod val="25000"/>
                  </a:srgbClr>
                </a:solidFill>
                <a:effectLst/>
                <a:uLnTx/>
                <a:uFillTx/>
                <a:latin typeface="SVN-Internation" panose="02040603050506020204" pitchFamily="18" charset="0"/>
                <a:cs typeface="Arial"/>
                <a:sym typeface="Arial"/>
              </a:rPr>
              <a:t>GIÁO DỤC CÔNG DÂN 8</a:t>
            </a:r>
          </a:p>
        </p:txBody>
      </p:sp>
      <p:sp>
        <p:nvSpPr>
          <p:cNvPr id="8" name="文本框 15">
            <a:extLst>
              <a:ext uri="{FF2B5EF4-FFF2-40B4-BE49-F238E27FC236}">
                <a16:creationId xmlns:a16="http://schemas.microsoft.com/office/drawing/2014/main" xmlns="" id="{C7AEA95F-056C-E267-3DDC-F507BD7EB3A4}"/>
              </a:ext>
            </a:extLst>
          </p:cNvPr>
          <p:cNvSpPr txBox="1"/>
          <p:nvPr/>
        </p:nvSpPr>
        <p:spPr>
          <a:xfrm>
            <a:off x="5452883" y="713793"/>
            <a:ext cx="128112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800" b="0" i="0" u="none" strike="noStrike" kern="0" cap="none" spc="0" normalizeH="0" baseline="0" noProof="0" dirty="0" err="1">
                <a:ln>
                  <a:noFill/>
                </a:ln>
                <a:solidFill>
                  <a:srgbClr val="351C75">
                    <a:lumMod val="75000"/>
                  </a:srgbClr>
                </a:solidFill>
                <a:effectLst/>
                <a:uLnTx/>
                <a:uFillTx/>
                <a:latin typeface="SVN-Internation" panose="02040603050506020204" pitchFamily="18" charset="0"/>
                <a:ea typeface="inpin heiti" panose="00000500000000000000" pitchFamily="2" charset="-122"/>
                <a:cs typeface="Arial"/>
                <a:sym typeface="inpin heiti" panose="00000500000000000000" pitchFamily="2" charset="-122"/>
              </a:rPr>
              <a:t>Bài</a:t>
            </a:r>
            <a:r>
              <a:rPr kumimoji="0" lang="en-US" altLang="zh-CN" sz="4800" b="0" i="0" u="none" strike="noStrike" kern="0" cap="none" spc="0" normalizeH="0" baseline="0" noProof="0" dirty="0">
                <a:ln>
                  <a:noFill/>
                </a:ln>
                <a:solidFill>
                  <a:srgbClr val="351C75">
                    <a:lumMod val="75000"/>
                  </a:srgbClr>
                </a:solidFill>
                <a:effectLst/>
                <a:uLnTx/>
                <a:uFillTx/>
                <a:latin typeface="SVN-Internation" panose="02040603050506020204" pitchFamily="18" charset="0"/>
                <a:ea typeface="inpin heiti" panose="00000500000000000000" pitchFamily="2" charset="-122"/>
                <a:cs typeface="Arial"/>
                <a:sym typeface="inpin heiti" panose="00000500000000000000" pitchFamily="2" charset="-122"/>
              </a:rPr>
              <a:t> 3:</a:t>
            </a:r>
          </a:p>
        </p:txBody>
      </p:sp>
      <p:sp>
        <p:nvSpPr>
          <p:cNvPr id="9" name="文本框 15">
            <a:extLst>
              <a:ext uri="{FF2B5EF4-FFF2-40B4-BE49-F238E27FC236}">
                <a16:creationId xmlns:a16="http://schemas.microsoft.com/office/drawing/2014/main" xmlns="" id="{C8C84190-E471-2F3B-6115-C5D52F11B788}"/>
              </a:ext>
            </a:extLst>
          </p:cNvPr>
          <p:cNvSpPr txBox="1"/>
          <p:nvPr/>
        </p:nvSpPr>
        <p:spPr>
          <a:xfrm>
            <a:off x="3111721" y="1721466"/>
            <a:ext cx="6146752"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w="28575">
                  <a:solidFill>
                    <a:srgbClr val="351C75"/>
                  </a:solidFill>
                  <a:prstDash val="solid"/>
                </a:ln>
                <a:solidFill>
                  <a:srgbClr val="FFC000"/>
                </a:solidFill>
                <a:effectLst/>
                <a:uLnTx/>
                <a:uFillTx/>
                <a:latin typeface="SVN-Sarifa" panose="00000500000000000000" pitchFamily="50" charset="0"/>
                <a:cs typeface="Arial"/>
                <a:sym typeface="Arial"/>
              </a:rPr>
              <a:t>LAO ĐỘNG CẦN CÙ, SÁNG TẠO</a:t>
            </a:r>
          </a:p>
        </p:txBody>
      </p:sp>
      <p:sp>
        <p:nvSpPr>
          <p:cNvPr id="10" name="Google Shape;2395;p38">
            <a:extLst>
              <a:ext uri="{FF2B5EF4-FFF2-40B4-BE49-F238E27FC236}">
                <a16:creationId xmlns:a16="http://schemas.microsoft.com/office/drawing/2014/main" xmlns="" id="{F5125845-6251-6D51-8426-F944875B24DE}"/>
              </a:ext>
            </a:extLst>
          </p:cNvPr>
          <p:cNvSpPr txBox="1">
            <a:spLocks noGrp="1"/>
          </p:cNvSpPr>
          <p:nvPr>
            <p:ph type="subTitle" idx="1"/>
          </p:nvPr>
        </p:nvSpPr>
        <p:spPr>
          <a:xfrm rot="-551">
            <a:off x="4660848" y="3661046"/>
            <a:ext cx="3678403" cy="860052"/>
          </a:xfrm>
          <a:prstGeom prst="rect">
            <a:avLst/>
          </a:prstGeom>
          <a:solidFill>
            <a:schemeClr val="accent3">
              <a:lumMod val="40000"/>
              <a:lumOff val="60000"/>
            </a:schemeClr>
          </a:solidFill>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VN-Sarifa" panose="00000500000000000000" pitchFamily="50" charset="0"/>
              </a:rPr>
              <a:t>Giáo viên: Nguyễn Thị Thu Phong</a:t>
            </a:r>
            <a:endParaRPr dirty="0">
              <a:latin typeface="SVN-Sarifa" panose="00000500000000000000" pitchFamily="50" charset="0"/>
            </a:endParaRPr>
          </a:p>
        </p:txBody>
      </p:sp>
    </p:spTree>
    <p:extLst>
      <p:ext uri="{BB962C8B-B14F-4D97-AF65-F5344CB8AC3E}">
        <p14:creationId xmlns:p14="http://schemas.microsoft.com/office/powerpoint/2010/main" val="3217259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01">
          <a:extLst>
            <a:ext uri="{FF2B5EF4-FFF2-40B4-BE49-F238E27FC236}">
              <a16:creationId xmlns:a16="http://schemas.microsoft.com/office/drawing/2014/main" xmlns="" id="{9EC06940-AC22-675B-A4E0-C575847E495C}"/>
            </a:ext>
          </a:extLst>
        </p:cNvPr>
        <p:cNvGrpSpPr/>
        <p:nvPr/>
      </p:nvGrpSpPr>
      <p:grpSpPr>
        <a:xfrm>
          <a:off x="0" y="0"/>
          <a:ext cx="0" cy="0"/>
          <a:chOff x="0" y="0"/>
          <a:chExt cx="0" cy="0"/>
        </a:xfrm>
      </p:grpSpPr>
      <p:grpSp>
        <p:nvGrpSpPr>
          <p:cNvPr id="10404" name="Google Shape;10404;p76">
            <a:extLst>
              <a:ext uri="{FF2B5EF4-FFF2-40B4-BE49-F238E27FC236}">
                <a16:creationId xmlns:a16="http://schemas.microsoft.com/office/drawing/2014/main" xmlns="" id="{C3D05E28-C781-1DAA-3FA8-20E15F24B0CE}"/>
              </a:ext>
            </a:extLst>
          </p:cNvPr>
          <p:cNvGrpSpPr/>
          <p:nvPr/>
        </p:nvGrpSpPr>
        <p:grpSpPr>
          <a:xfrm>
            <a:off x="5202903" y="1519375"/>
            <a:ext cx="3826797" cy="2528311"/>
            <a:chOff x="5202903" y="1519375"/>
            <a:chExt cx="3826797" cy="2528311"/>
          </a:xfrm>
        </p:grpSpPr>
        <p:sp>
          <p:nvSpPr>
            <p:cNvPr id="10405" name="Google Shape;10405;p76">
              <a:extLst>
                <a:ext uri="{FF2B5EF4-FFF2-40B4-BE49-F238E27FC236}">
                  <a16:creationId xmlns:a16="http://schemas.microsoft.com/office/drawing/2014/main" xmlns="" id="{5C284C9E-577C-0A8B-02E0-2E69389978CD}"/>
                </a:ext>
              </a:extLst>
            </p:cNvPr>
            <p:cNvSpPr/>
            <p:nvPr/>
          </p:nvSpPr>
          <p:spPr>
            <a:xfrm flipH="1">
              <a:off x="7642255" y="3330314"/>
              <a:ext cx="1387445" cy="717372"/>
            </a:xfrm>
            <a:custGeom>
              <a:avLst/>
              <a:gdLst/>
              <a:ahLst/>
              <a:cxnLst/>
              <a:rect l="l" t="t" r="r" b="b"/>
              <a:pathLst>
                <a:path w="23291" h="12042" extrusionOk="0">
                  <a:moveTo>
                    <a:pt x="14910" y="0"/>
                  </a:moveTo>
                  <a:cubicBezTo>
                    <a:pt x="13864" y="0"/>
                    <a:pt x="12701" y="76"/>
                    <a:pt x="11418" y="260"/>
                  </a:cubicBezTo>
                  <a:lnTo>
                    <a:pt x="14954" y="836"/>
                  </a:lnTo>
                  <a:cubicBezTo>
                    <a:pt x="14954" y="836"/>
                    <a:pt x="10791" y="1422"/>
                    <a:pt x="7285" y="4008"/>
                  </a:cubicBezTo>
                  <a:lnTo>
                    <a:pt x="9801" y="4473"/>
                  </a:lnTo>
                  <a:cubicBezTo>
                    <a:pt x="9801" y="4473"/>
                    <a:pt x="6416" y="6777"/>
                    <a:pt x="0" y="11576"/>
                  </a:cubicBezTo>
                  <a:cubicBezTo>
                    <a:pt x="0" y="11576"/>
                    <a:pt x="10013" y="10313"/>
                    <a:pt x="13146" y="9333"/>
                  </a:cubicBezTo>
                  <a:lnTo>
                    <a:pt x="13146" y="9333"/>
                  </a:lnTo>
                  <a:lnTo>
                    <a:pt x="11357" y="11900"/>
                  </a:lnTo>
                  <a:cubicBezTo>
                    <a:pt x="11357" y="11900"/>
                    <a:pt x="16932" y="11099"/>
                    <a:pt x="18858" y="8852"/>
                  </a:cubicBezTo>
                  <a:lnTo>
                    <a:pt x="18858" y="8852"/>
                  </a:lnTo>
                  <a:lnTo>
                    <a:pt x="16500" y="12041"/>
                  </a:lnTo>
                  <a:cubicBezTo>
                    <a:pt x="16500" y="12041"/>
                    <a:pt x="22118" y="8262"/>
                    <a:pt x="22926" y="4615"/>
                  </a:cubicBezTo>
                  <a:cubicBezTo>
                    <a:pt x="23290" y="2958"/>
                    <a:pt x="22047" y="1604"/>
                    <a:pt x="22047" y="1604"/>
                  </a:cubicBezTo>
                  <a:cubicBezTo>
                    <a:pt x="22047" y="1604"/>
                    <a:pt x="19728" y="0"/>
                    <a:pt x="14910" y="0"/>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76">
              <a:extLst>
                <a:ext uri="{FF2B5EF4-FFF2-40B4-BE49-F238E27FC236}">
                  <a16:creationId xmlns:a16="http://schemas.microsoft.com/office/drawing/2014/main" xmlns="" id="{0F007D26-191D-9878-D870-FD05F2C55BBD}"/>
                </a:ext>
              </a:extLst>
            </p:cNvPr>
            <p:cNvSpPr/>
            <p:nvPr/>
          </p:nvSpPr>
          <p:spPr>
            <a:xfrm flipH="1">
              <a:off x="7724735" y="3413001"/>
              <a:ext cx="651875" cy="384838"/>
            </a:xfrm>
            <a:custGeom>
              <a:avLst/>
              <a:gdLst/>
              <a:ahLst/>
              <a:cxnLst/>
              <a:rect l="l" t="t" r="r" b="b"/>
              <a:pathLst>
                <a:path w="10943" h="6460" extrusionOk="0">
                  <a:moveTo>
                    <a:pt x="6723" y="1"/>
                  </a:moveTo>
                  <a:cubicBezTo>
                    <a:pt x="5853" y="1"/>
                    <a:pt x="4918" y="95"/>
                    <a:pt x="4062" y="377"/>
                  </a:cubicBezTo>
                  <a:lnTo>
                    <a:pt x="6204" y="630"/>
                  </a:lnTo>
                  <a:cubicBezTo>
                    <a:pt x="6204" y="630"/>
                    <a:pt x="2253" y="2671"/>
                    <a:pt x="0" y="5783"/>
                  </a:cubicBezTo>
                  <a:cubicBezTo>
                    <a:pt x="0" y="5783"/>
                    <a:pt x="5224" y="5601"/>
                    <a:pt x="7598" y="4773"/>
                  </a:cubicBezTo>
                  <a:lnTo>
                    <a:pt x="7598" y="4773"/>
                  </a:lnTo>
                  <a:lnTo>
                    <a:pt x="6426" y="6460"/>
                  </a:lnTo>
                  <a:cubicBezTo>
                    <a:pt x="6426" y="6460"/>
                    <a:pt x="9660" y="4389"/>
                    <a:pt x="10943" y="2085"/>
                  </a:cubicBezTo>
                  <a:lnTo>
                    <a:pt x="10013" y="397"/>
                  </a:lnTo>
                  <a:cubicBezTo>
                    <a:pt x="10013" y="397"/>
                    <a:pt x="8504" y="1"/>
                    <a:pt x="6723" y="1"/>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76">
              <a:extLst>
                <a:ext uri="{FF2B5EF4-FFF2-40B4-BE49-F238E27FC236}">
                  <a16:creationId xmlns:a16="http://schemas.microsoft.com/office/drawing/2014/main" xmlns="" id="{EE2AFF08-B41F-6FF2-6F73-51B13E7330DA}"/>
                </a:ext>
              </a:extLst>
            </p:cNvPr>
            <p:cNvSpPr/>
            <p:nvPr/>
          </p:nvSpPr>
          <p:spPr>
            <a:xfrm flipH="1">
              <a:off x="6052536" y="2522335"/>
              <a:ext cx="493657" cy="585717"/>
            </a:xfrm>
            <a:custGeom>
              <a:avLst/>
              <a:gdLst/>
              <a:ahLst/>
              <a:cxnLst/>
              <a:rect l="l" t="t" r="r" b="b"/>
              <a:pathLst>
                <a:path w="8287" h="9832" extrusionOk="0">
                  <a:moveTo>
                    <a:pt x="496" y="0"/>
                  </a:moveTo>
                  <a:cubicBezTo>
                    <a:pt x="489" y="0"/>
                    <a:pt x="486" y="0"/>
                    <a:pt x="486" y="0"/>
                  </a:cubicBezTo>
                  <a:lnTo>
                    <a:pt x="435" y="3385"/>
                  </a:lnTo>
                  <a:cubicBezTo>
                    <a:pt x="435" y="3385"/>
                    <a:pt x="573" y="3379"/>
                    <a:pt x="786" y="3379"/>
                  </a:cubicBezTo>
                  <a:cubicBezTo>
                    <a:pt x="1425" y="3379"/>
                    <a:pt x="2742" y="3431"/>
                    <a:pt x="3052" y="3840"/>
                  </a:cubicBezTo>
                  <a:cubicBezTo>
                    <a:pt x="3790" y="4840"/>
                    <a:pt x="1" y="9579"/>
                    <a:pt x="1" y="9579"/>
                  </a:cubicBezTo>
                  <a:lnTo>
                    <a:pt x="1496" y="9832"/>
                  </a:lnTo>
                  <a:cubicBezTo>
                    <a:pt x="1496" y="9832"/>
                    <a:pt x="8286" y="3426"/>
                    <a:pt x="6336" y="1405"/>
                  </a:cubicBezTo>
                  <a:cubicBezTo>
                    <a:pt x="5000" y="19"/>
                    <a:pt x="730" y="0"/>
                    <a:pt x="496" y="0"/>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76">
              <a:extLst>
                <a:ext uri="{FF2B5EF4-FFF2-40B4-BE49-F238E27FC236}">
                  <a16:creationId xmlns:a16="http://schemas.microsoft.com/office/drawing/2014/main" xmlns="" id="{D2CF88CE-303A-F14D-A05C-B971BD75A64F}"/>
                </a:ext>
              </a:extLst>
            </p:cNvPr>
            <p:cNvSpPr/>
            <p:nvPr/>
          </p:nvSpPr>
          <p:spPr>
            <a:xfrm flipH="1">
              <a:off x="6343313" y="2388714"/>
              <a:ext cx="623579" cy="388413"/>
            </a:xfrm>
            <a:custGeom>
              <a:avLst/>
              <a:gdLst/>
              <a:ahLst/>
              <a:cxnLst/>
              <a:rect l="l" t="t" r="r" b="b"/>
              <a:pathLst>
                <a:path w="10468" h="6520" extrusionOk="0">
                  <a:moveTo>
                    <a:pt x="1311" y="0"/>
                  </a:moveTo>
                  <a:cubicBezTo>
                    <a:pt x="1306" y="0"/>
                    <a:pt x="1303" y="0"/>
                    <a:pt x="1303" y="0"/>
                  </a:cubicBezTo>
                  <a:cubicBezTo>
                    <a:pt x="1303" y="0"/>
                    <a:pt x="0" y="3274"/>
                    <a:pt x="1637" y="5042"/>
                  </a:cubicBezTo>
                  <a:cubicBezTo>
                    <a:pt x="2706" y="6196"/>
                    <a:pt x="4372" y="6519"/>
                    <a:pt x="5904" y="6519"/>
                  </a:cubicBezTo>
                  <a:cubicBezTo>
                    <a:pt x="7861" y="6519"/>
                    <a:pt x="9599" y="5992"/>
                    <a:pt x="9599" y="5992"/>
                  </a:cubicBezTo>
                  <a:cubicBezTo>
                    <a:pt x="9599" y="5992"/>
                    <a:pt x="10468" y="3688"/>
                    <a:pt x="10246" y="2243"/>
                  </a:cubicBezTo>
                  <a:cubicBezTo>
                    <a:pt x="10246" y="2243"/>
                    <a:pt x="6679" y="1677"/>
                    <a:pt x="6143" y="829"/>
                  </a:cubicBezTo>
                  <a:cubicBezTo>
                    <a:pt x="5630" y="10"/>
                    <a:pt x="1504" y="0"/>
                    <a:pt x="131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76">
              <a:extLst>
                <a:ext uri="{FF2B5EF4-FFF2-40B4-BE49-F238E27FC236}">
                  <a16:creationId xmlns:a16="http://schemas.microsoft.com/office/drawing/2014/main" xmlns="" id="{E97FA8CA-C7EB-9BAD-B684-4D1CC8AD89F8}"/>
                </a:ext>
              </a:extLst>
            </p:cNvPr>
            <p:cNvSpPr/>
            <p:nvPr/>
          </p:nvSpPr>
          <p:spPr>
            <a:xfrm flipH="1">
              <a:off x="6370936" y="2973119"/>
              <a:ext cx="146959" cy="142736"/>
            </a:xfrm>
            <a:custGeom>
              <a:avLst/>
              <a:gdLst/>
              <a:ahLst/>
              <a:cxnLst/>
              <a:rect l="l" t="t" r="r" b="b"/>
              <a:pathLst>
                <a:path w="2467" h="2396" extrusionOk="0">
                  <a:moveTo>
                    <a:pt x="800" y="1"/>
                  </a:moveTo>
                  <a:cubicBezTo>
                    <a:pt x="599" y="1"/>
                    <a:pt x="1" y="981"/>
                    <a:pt x="1" y="981"/>
                  </a:cubicBezTo>
                  <a:lnTo>
                    <a:pt x="698" y="2396"/>
                  </a:lnTo>
                  <a:lnTo>
                    <a:pt x="1698" y="1961"/>
                  </a:lnTo>
                  <a:cubicBezTo>
                    <a:pt x="1698" y="1961"/>
                    <a:pt x="2466" y="1143"/>
                    <a:pt x="2405" y="991"/>
                  </a:cubicBezTo>
                  <a:cubicBezTo>
                    <a:pt x="2345" y="840"/>
                    <a:pt x="991" y="21"/>
                    <a:pt x="809" y="1"/>
                  </a:cubicBezTo>
                  <a:cubicBezTo>
                    <a:pt x="806" y="1"/>
                    <a:pt x="803" y="1"/>
                    <a:pt x="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76">
              <a:extLst>
                <a:ext uri="{FF2B5EF4-FFF2-40B4-BE49-F238E27FC236}">
                  <a16:creationId xmlns:a16="http://schemas.microsoft.com/office/drawing/2014/main" xmlns="" id="{133E4257-644D-35D0-E86F-69E43C1E5AAC}"/>
                </a:ext>
              </a:extLst>
            </p:cNvPr>
            <p:cNvSpPr/>
            <p:nvPr/>
          </p:nvSpPr>
          <p:spPr>
            <a:xfrm flipH="1">
              <a:off x="6323403" y="3008505"/>
              <a:ext cx="287783" cy="301199"/>
            </a:xfrm>
            <a:custGeom>
              <a:avLst/>
              <a:gdLst/>
              <a:ahLst/>
              <a:cxnLst/>
              <a:rect l="l" t="t" r="r" b="b"/>
              <a:pathLst>
                <a:path w="4831" h="5056" extrusionOk="0">
                  <a:moveTo>
                    <a:pt x="1633" y="1"/>
                  </a:moveTo>
                  <a:cubicBezTo>
                    <a:pt x="1545" y="1"/>
                    <a:pt x="1463" y="59"/>
                    <a:pt x="1435" y="155"/>
                  </a:cubicBezTo>
                  <a:cubicBezTo>
                    <a:pt x="1324" y="539"/>
                    <a:pt x="1132" y="893"/>
                    <a:pt x="870" y="1196"/>
                  </a:cubicBezTo>
                  <a:cubicBezTo>
                    <a:pt x="395" y="1681"/>
                    <a:pt x="1" y="2519"/>
                    <a:pt x="1" y="2519"/>
                  </a:cubicBezTo>
                  <a:cubicBezTo>
                    <a:pt x="930" y="4237"/>
                    <a:pt x="4446" y="5055"/>
                    <a:pt x="4446" y="5055"/>
                  </a:cubicBezTo>
                  <a:cubicBezTo>
                    <a:pt x="4446" y="5055"/>
                    <a:pt x="4830" y="4560"/>
                    <a:pt x="4800" y="4116"/>
                  </a:cubicBezTo>
                  <a:cubicBezTo>
                    <a:pt x="4760" y="3681"/>
                    <a:pt x="3224" y="2600"/>
                    <a:pt x="3214" y="2115"/>
                  </a:cubicBezTo>
                  <a:cubicBezTo>
                    <a:pt x="3193" y="1832"/>
                    <a:pt x="3406" y="1539"/>
                    <a:pt x="3567" y="1347"/>
                  </a:cubicBezTo>
                  <a:cubicBezTo>
                    <a:pt x="3689" y="1206"/>
                    <a:pt x="3598" y="994"/>
                    <a:pt x="3416" y="983"/>
                  </a:cubicBezTo>
                  <a:cubicBezTo>
                    <a:pt x="3411" y="983"/>
                    <a:pt x="3406" y="983"/>
                    <a:pt x="3401" y="983"/>
                  </a:cubicBezTo>
                  <a:cubicBezTo>
                    <a:pt x="3044" y="983"/>
                    <a:pt x="2749" y="1347"/>
                    <a:pt x="2749" y="1347"/>
                  </a:cubicBezTo>
                  <a:cubicBezTo>
                    <a:pt x="2698" y="761"/>
                    <a:pt x="2112" y="276"/>
                    <a:pt x="1759" y="44"/>
                  </a:cubicBezTo>
                  <a:cubicBezTo>
                    <a:pt x="1719" y="14"/>
                    <a:pt x="1676" y="1"/>
                    <a:pt x="1633" y="1"/>
                  </a:cubicBezTo>
                  <a:close/>
                </a:path>
              </a:pathLst>
            </a:custGeom>
            <a:solidFill>
              <a:srgbClr val="512F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76">
              <a:extLst>
                <a:ext uri="{FF2B5EF4-FFF2-40B4-BE49-F238E27FC236}">
                  <a16:creationId xmlns:a16="http://schemas.microsoft.com/office/drawing/2014/main" xmlns="" id="{96512A1A-6CC8-F779-B006-EBB90585113C}"/>
                </a:ext>
              </a:extLst>
            </p:cNvPr>
            <p:cNvSpPr/>
            <p:nvPr/>
          </p:nvSpPr>
          <p:spPr>
            <a:xfrm flipH="1">
              <a:off x="5840710" y="2007689"/>
              <a:ext cx="839699" cy="433807"/>
            </a:xfrm>
            <a:custGeom>
              <a:avLst/>
              <a:gdLst/>
              <a:ahLst/>
              <a:cxnLst/>
              <a:rect l="l" t="t" r="r" b="b"/>
              <a:pathLst>
                <a:path w="14096" h="7282" extrusionOk="0">
                  <a:moveTo>
                    <a:pt x="1650" y="0"/>
                  </a:moveTo>
                  <a:cubicBezTo>
                    <a:pt x="1405" y="0"/>
                    <a:pt x="1157" y="62"/>
                    <a:pt x="930" y="192"/>
                  </a:cubicBezTo>
                  <a:cubicBezTo>
                    <a:pt x="243" y="596"/>
                    <a:pt x="1" y="1465"/>
                    <a:pt x="385" y="2162"/>
                  </a:cubicBezTo>
                  <a:lnTo>
                    <a:pt x="395" y="2183"/>
                  </a:lnTo>
                  <a:lnTo>
                    <a:pt x="425" y="2233"/>
                  </a:lnTo>
                  <a:lnTo>
                    <a:pt x="496" y="2365"/>
                  </a:lnTo>
                  <a:cubicBezTo>
                    <a:pt x="566" y="2466"/>
                    <a:pt x="647" y="2607"/>
                    <a:pt x="779" y="2779"/>
                  </a:cubicBezTo>
                  <a:cubicBezTo>
                    <a:pt x="1112" y="3254"/>
                    <a:pt x="1466" y="3708"/>
                    <a:pt x="1860" y="4133"/>
                  </a:cubicBezTo>
                  <a:cubicBezTo>
                    <a:pt x="2102" y="4395"/>
                    <a:pt x="2375" y="4678"/>
                    <a:pt x="2688" y="4951"/>
                  </a:cubicBezTo>
                  <a:cubicBezTo>
                    <a:pt x="3012" y="5244"/>
                    <a:pt x="3355" y="5517"/>
                    <a:pt x="3719" y="5770"/>
                  </a:cubicBezTo>
                  <a:cubicBezTo>
                    <a:pt x="4123" y="6042"/>
                    <a:pt x="4537" y="6275"/>
                    <a:pt x="4972" y="6477"/>
                  </a:cubicBezTo>
                  <a:lnTo>
                    <a:pt x="5144" y="6548"/>
                  </a:lnTo>
                  <a:lnTo>
                    <a:pt x="5235" y="6588"/>
                  </a:lnTo>
                  <a:lnTo>
                    <a:pt x="5275" y="6608"/>
                  </a:lnTo>
                  <a:lnTo>
                    <a:pt x="5305" y="6618"/>
                  </a:lnTo>
                  <a:lnTo>
                    <a:pt x="5336" y="6618"/>
                  </a:lnTo>
                  <a:lnTo>
                    <a:pt x="5487" y="6679"/>
                  </a:lnTo>
                  <a:lnTo>
                    <a:pt x="5558" y="6699"/>
                  </a:lnTo>
                  <a:lnTo>
                    <a:pt x="5649" y="6730"/>
                  </a:lnTo>
                  <a:cubicBezTo>
                    <a:pt x="5911" y="6820"/>
                    <a:pt x="6134" y="6881"/>
                    <a:pt x="6366" y="6932"/>
                  </a:cubicBezTo>
                  <a:cubicBezTo>
                    <a:pt x="7245" y="7124"/>
                    <a:pt x="8134" y="7235"/>
                    <a:pt x="9024" y="7255"/>
                  </a:cubicBezTo>
                  <a:cubicBezTo>
                    <a:pt x="9413" y="7274"/>
                    <a:pt x="9788" y="7282"/>
                    <a:pt x="10143" y="7282"/>
                  </a:cubicBezTo>
                  <a:cubicBezTo>
                    <a:pt x="10552" y="7282"/>
                    <a:pt x="10935" y="7271"/>
                    <a:pt x="11287" y="7255"/>
                  </a:cubicBezTo>
                  <a:cubicBezTo>
                    <a:pt x="11944" y="7235"/>
                    <a:pt x="12489" y="7194"/>
                    <a:pt x="12873" y="7154"/>
                  </a:cubicBezTo>
                  <a:cubicBezTo>
                    <a:pt x="13065" y="7134"/>
                    <a:pt x="13207" y="7124"/>
                    <a:pt x="13318" y="7114"/>
                  </a:cubicBezTo>
                  <a:lnTo>
                    <a:pt x="13479" y="7093"/>
                  </a:lnTo>
                  <a:cubicBezTo>
                    <a:pt x="14096" y="7033"/>
                    <a:pt x="14055" y="6113"/>
                    <a:pt x="13429" y="6103"/>
                  </a:cubicBezTo>
                  <a:lnTo>
                    <a:pt x="13267" y="6103"/>
                  </a:lnTo>
                  <a:cubicBezTo>
                    <a:pt x="13176" y="6103"/>
                    <a:pt x="13025" y="6093"/>
                    <a:pt x="12843" y="6083"/>
                  </a:cubicBezTo>
                  <a:cubicBezTo>
                    <a:pt x="12479" y="6063"/>
                    <a:pt x="11944" y="6032"/>
                    <a:pt x="11317" y="5972"/>
                  </a:cubicBezTo>
                  <a:cubicBezTo>
                    <a:pt x="10691" y="5911"/>
                    <a:pt x="9963" y="5820"/>
                    <a:pt x="9205" y="5679"/>
                  </a:cubicBezTo>
                  <a:cubicBezTo>
                    <a:pt x="8427" y="5547"/>
                    <a:pt x="7670" y="5335"/>
                    <a:pt x="6932" y="5072"/>
                  </a:cubicBezTo>
                  <a:cubicBezTo>
                    <a:pt x="6740" y="5002"/>
                    <a:pt x="6568" y="4921"/>
                    <a:pt x="6427" y="4850"/>
                  </a:cubicBezTo>
                  <a:lnTo>
                    <a:pt x="6366" y="4820"/>
                  </a:lnTo>
                  <a:lnTo>
                    <a:pt x="6295" y="4790"/>
                  </a:lnTo>
                  <a:lnTo>
                    <a:pt x="6154" y="4709"/>
                  </a:lnTo>
                  <a:lnTo>
                    <a:pt x="5942" y="4587"/>
                  </a:lnTo>
                  <a:cubicBezTo>
                    <a:pt x="5649" y="4395"/>
                    <a:pt x="5376" y="4183"/>
                    <a:pt x="5123" y="3951"/>
                  </a:cubicBezTo>
                  <a:cubicBezTo>
                    <a:pt x="4871" y="3719"/>
                    <a:pt x="4648" y="3476"/>
                    <a:pt x="4436" y="3223"/>
                  </a:cubicBezTo>
                  <a:cubicBezTo>
                    <a:pt x="4224" y="2971"/>
                    <a:pt x="4042" y="2728"/>
                    <a:pt x="3881" y="2486"/>
                  </a:cubicBezTo>
                  <a:cubicBezTo>
                    <a:pt x="3618" y="2112"/>
                    <a:pt x="3385" y="1718"/>
                    <a:pt x="3173" y="1304"/>
                  </a:cubicBezTo>
                  <a:cubicBezTo>
                    <a:pt x="3103" y="1162"/>
                    <a:pt x="3052" y="1041"/>
                    <a:pt x="3022" y="970"/>
                  </a:cubicBezTo>
                  <a:lnTo>
                    <a:pt x="2981" y="889"/>
                  </a:lnTo>
                  <a:lnTo>
                    <a:pt x="2981" y="879"/>
                  </a:lnTo>
                  <a:lnTo>
                    <a:pt x="2981" y="869"/>
                  </a:lnTo>
                  <a:cubicBezTo>
                    <a:pt x="2961" y="819"/>
                    <a:pt x="2941" y="758"/>
                    <a:pt x="2911" y="707"/>
                  </a:cubicBezTo>
                  <a:cubicBezTo>
                    <a:pt x="2633" y="254"/>
                    <a:pt x="2147" y="0"/>
                    <a:pt x="1650" y="0"/>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76">
              <a:extLst>
                <a:ext uri="{FF2B5EF4-FFF2-40B4-BE49-F238E27FC236}">
                  <a16:creationId xmlns:a16="http://schemas.microsoft.com/office/drawing/2014/main" xmlns="" id="{848C0214-A32B-0E5D-0640-3CF1A6B02DA2}"/>
                </a:ext>
              </a:extLst>
            </p:cNvPr>
            <p:cNvSpPr/>
            <p:nvPr/>
          </p:nvSpPr>
          <p:spPr>
            <a:xfrm flipH="1">
              <a:off x="6391434" y="2049390"/>
              <a:ext cx="279324" cy="328542"/>
            </a:xfrm>
            <a:custGeom>
              <a:avLst/>
              <a:gdLst/>
              <a:ahLst/>
              <a:cxnLst/>
              <a:rect l="l" t="t" r="r" b="b"/>
              <a:pathLst>
                <a:path w="4689" h="5515" extrusionOk="0">
                  <a:moveTo>
                    <a:pt x="2222" y="0"/>
                  </a:moveTo>
                  <a:cubicBezTo>
                    <a:pt x="1808" y="0"/>
                    <a:pt x="1459" y="176"/>
                    <a:pt x="1243" y="341"/>
                  </a:cubicBezTo>
                  <a:cubicBezTo>
                    <a:pt x="0" y="1291"/>
                    <a:pt x="344" y="3109"/>
                    <a:pt x="920" y="3857"/>
                  </a:cubicBezTo>
                  <a:cubicBezTo>
                    <a:pt x="1496" y="4595"/>
                    <a:pt x="1354" y="5514"/>
                    <a:pt x="1354" y="5514"/>
                  </a:cubicBezTo>
                  <a:cubicBezTo>
                    <a:pt x="2223" y="5332"/>
                    <a:pt x="4689" y="2837"/>
                    <a:pt x="4689" y="2837"/>
                  </a:cubicBezTo>
                  <a:cubicBezTo>
                    <a:pt x="3933" y="577"/>
                    <a:pt x="2972" y="0"/>
                    <a:pt x="2222" y="0"/>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76">
              <a:extLst>
                <a:ext uri="{FF2B5EF4-FFF2-40B4-BE49-F238E27FC236}">
                  <a16:creationId xmlns:a16="http://schemas.microsoft.com/office/drawing/2014/main" xmlns="" id="{0B9E9D3F-5544-F4B2-75D4-506646E14D9A}"/>
                </a:ext>
              </a:extLst>
            </p:cNvPr>
            <p:cNvSpPr/>
            <p:nvPr/>
          </p:nvSpPr>
          <p:spPr>
            <a:xfrm flipH="1">
              <a:off x="6390245" y="2031757"/>
              <a:ext cx="331626" cy="381741"/>
            </a:xfrm>
            <a:custGeom>
              <a:avLst/>
              <a:gdLst/>
              <a:ahLst/>
              <a:cxnLst/>
              <a:rect l="l" t="t" r="r" b="b"/>
              <a:pathLst>
                <a:path w="5567" h="6408" extrusionOk="0">
                  <a:moveTo>
                    <a:pt x="3182" y="0"/>
                  </a:moveTo>
                  <a:cubicBezTo>
                    <a:pt x="3182" y="0"/>
                    <a:pt x="1" y="6408"/>
                    <a:pt x="1205" y="6408"/>
                  </a:cubicBezTo>
                  <a:cubicBezTo>
                    <a:pt x="1406" y="6408"/>
                    <a:pt x="1730" y="6229"/>
                    <a:pt x="2212" y="5810"/>
                  </a:cubicBezTo>
                  <a:cubicBezTo>
                    <a:pt x="5567" y="2880"/>
                    <a:pt x="4021" y="182"/>
                    <a:pt x="3182" y="0"/>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76">
              <a:extLst>
                <a:ext uri="{FF2B5EF4-FFF2-40B4-BE49-F238E27FC236}">
                  <a16:creationId xmlns:a16="http://schemas.microsoft.com/office/drawing/2014/main" xmlns="" id="{7452FED0-42E7-E192-A2D4-1140361401FD}"/>
                </a:ext>
              </a:extLst>
            </p:cNvPr>
            <p:cNvSpPr/>
            <p:nvPr/>
          </p:nvSpPr>
          <p:spPr>
            <a:xfrm flipH="1">
              <a:off x="5764848" y="2331942"/>
              <a:ext cx="142074" cy="62849"/>
            </a:xfrm>
            <a:custGeom>
              <a:avLst/>
              <a:gdLst/>
              <a:ahLst/>
              <a:cxnLst/>
              <a:rect l="l" t="t" r="r" b="b"/>
              <a:pathLst>
                <a:path w="2385" h="1055" extrusionOk="0">
                  <a:moveTo>
                    <a:pt x="2219" y="0"/>
                  </a:moveTo>
                  <a:cubicBezTo>
                    <a:pt x="2069" y="0"/>
                    <a:pt x="1739" y="368"/>
                    <a:pt x="1102" y="368"/>
                  </a:cubicBezTo>
                  <a:cubicBezTo>
                    <a:pt x="1088" y="368"/>
                    <a:pt x="1075" y="367"/>
                    <a:pt x="1061" y="367"/>
                  </a:cubicBezTo>
                  <a:cubicBezTo>
                    <a:pt x="1053" y="367"/>
                    <a:pt x="1045" y="367"/>
                    <a:pt x="1038" y="367"/>
                  </a:cubicBezTo>
                  <a:cubicBezTo>
                    <a:pt x="218" y="367"/>
                    <a:pt x="0" y="882"/>
                    <a:pt x="0" y="882"/>
                  </a:cubicBezTo>
                  <a:lnTo>
                    <a:pt x="142" y="913"/>
                  </a:lnTo>
                  <a:cubicBezTo>
                    <a:pt x="438" y="1015"/>
                    <a:pt x="650" y="1054"/>
                    <a:pt x="807" y="1054"/>
                  </a:cubicBezTo>
                  <a:cubicBezTo>
                    <a:pt x="1283" y="1054"/>
                    <a:pt x="1250" y="698"/>
                    <a:pt x="1486" y="690"/>
                  </a:cubicBezTo>
                  <a:cubicBezTo>
                    <a:pt x="1809" y="680"/>
                    <a:pt x="2385" y="418"/>
                    <a:pt x="2304" y="94"/>
                  </a:cubicBezTo>
                  <a:cubicBezTo>
                    <a:pt x="2287" y="27"/>
                    <a:pt x="2260" y="0"/>
                    <a:pt x="2219" y="0"/>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76">
              <a:extLst>
                <a:ext uri="{FF2B5EF4-FFF2-40B4-BE49-F238E27FC236}">
                  <a16:creationId xmlns:a16="http://schemas.microsoft.com/office/drawing/2014/main" xmlns="" id="{5292BE1B-3F31-BCAA-1C42-9CA11ACA70F5}"/>
                </a:ext>
              </a:extLst>
            </p:cNvPr>
            <p:cNvSpPr/>
            <p:nvPr/>
          </p:nvSpPr>
          <p:spPr>
            <a:xfrm flipH="1">
              <a:off x="7373192" y="3243458"/>
              <a:ext cx="468339" cy="372447"/>
            </a:xfrm>
            <a:custGeom>
              <a:avLst/>
              <a:gdLst/>
              <a:ahLst/>
              <a:cxnLst/>
              <a:rect l="l" t="t" r="r" b="b"/>
              <a:pathLst>
                <a:path w="7862" h="6252" extrusionOk="0">
                  <a:moveTo>
                    <a:pt x="4335" y="0"/>
                  </a:moveTo>
                  <a:cubicBezTo>
                    <a:pt x="2931" y="576"/>
                    <a:pt x="1597" y="1293"/>
                    <a:pt x="334" y="2132"/>
                  </a:cubicBezTo>
                  <a:cubicBezTo>
                    <a:pt x="152" y="2253"/>
                    <a:pt x="41" y="2455"/>
                    <a:pt x="31" y="2668"/>
                  </a:cubicBezTo>
                  <a:cubicBezTo>
                    <a:pt x="1" y="3243"/>
                    <a:pt x="61" y="4426"/>
                    <a:pt x="900" y="5386"/>
                  </a:cubicBezTo>
                  <a:cubicBezTo>
                    <a:pt x="1183" y="5699"/>
                    <a:pt x="1526" y="5961"/>
                    <a:pt x="1900" y="6164"/>
                  </a:cubicBezTo>
                  <a:cubicBezTo>
                    <a:pt x="1998" y="6222"/>
                    <a:pt x="2108" y="6251"/>
                    <a:pt x="2219" y="6251"/>
                  </a:cubicBezTo>
                  <a:cubicBezTo>
                    <a:pt x="2282" y="6251"/>
                    <a:pt x="2344" y="6242"/>
                    <a:pt x="2405" y="6224"/>
                  </a:cubicBezTo>
                  <a:cubicBezTo>
                    <a:pt x="3345" y="5972"/>
                    <a:pt x="6609" y="5062"/>
                    <a:pt x="7498" y="4274"/>
                  </a:cubicBezTo>
                  <a:cubicBezTo>
                    <a:pt x="7862" y="3951"/>
                    <a:pt x="7579" y="3324"/>
                    <a:pt x="7043" y="2647"/>
                  </a:cubicBezTo>
                  <a:cubicBezTo>
                    <a:pt x="6093" y="1404"/>
                    <a:pt x="4335" y="0"/>
                    <a:pt x="4335" y="0"/>
                  </a:cubicBezTo>
                  <a:close/>
                </a:path>
              </a:pathLst>
            </a:custGeom>
            <a:solidFill>
              <a:srgbClr val="A7A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76">
              <a:extLst>
                <a:ext uri="{FF2B5EF4-FFF2-40B4-BE49-F238E27FC236}">
                  <a16:creationId xmlns:a16="http://schemas.microsoft.com/office/drawing/2014/main" xmlns="" id="{A29158D8-928B-F566-DF18-56A8C3F52049}"/>
                </a:ext>
              </a:extLst>
            </p:cNvPr>
            <p:cNvSpPr/>
            <p:nvPr/>
          </p:nvSpPr>
          <p:spPr>
            <a:xfrm flipH="1">
              <a:off x="5203168" y="2240498"/>
              <a:ext cx="2437902" cy="1279260"/>
            </a:xfrm>
            <a:custGeom>
              <a:avLst/>
              <a:gdLst/>
              <a:ahLst/>
              <a:cxnLst/>
              <a:rect l="l" t="t" r="r" b="b"/>
              <a:pathLst>
                <a:path w="40925" h="21474" extrusionOk="0">
                  <a:moveTo>
                    <a:pt x="40565" y="0"/>
                  </a:moveTo>
                  <a:cubicBezTo>
                    <a:pt x="40553" y="0"/>
                    <a:pt x="40541" y="1"/>
                    <a:pt x="40528" y="2"/>
                  </a:cubicBezTo>
                  <a:lnTo>
                    <a:pt x="33657" y="781"/>
                  </a:lnTo>
                  <a:cubicBezTo>
                    <a:pt x="21199" y="6388"/>
                    <a:pt x="3547" y="15512"/>
                    <a:pt x="980" y="16846"/>
                  </a:cubicBezTo>
                  <a:lnTo>
                    <a:pt x="667" y="17008"/>
                  </a:lnTo>
                  <a:cubicBezTo>
                    <a:pt x="667" y="17008"/>
                    <a:pt x="0" y="18463"/>
                    <a:pt x="667" y="19817"/>
                  </a:cubicBezTo>
                  <a:cubicBezTo>
                    <a:pt x="819" y="20140"/>
                    <a:pt x="1021" y="20423"/>
                    <a:pt x="1274" y="20676"/>
                  </a:cubicBezTo>
                  <a:cubicBezTo>
                    <a:pt x="1748" y="21130"/>
                    <a:pt x="2355" y="21413"/>
                    <a:pt x="3011" y="21474"/>
                  </a:cubicBezTo>
                  <a:cubicBezTo>
                    <a:pt x="3365" y="21373"/>
                    <a:pt x="3739" y="21252"/>
                    <a:pt x="4133" y="21120"/>
                  </a:cubicBezTo>
                  <a:cubicBezTo>
                    <a:pt x="13782" y="17816"/>
                    <a:pt x="36375" y="5711"/>
                    <a:pt x="36375" y="5711"/>
                  </a:cubicBezTo>
                  <a:lnTo>
                    <a:pt x="40781" y="447"/>
                  </a:lnTo>
                  <a:cubicBezTo>
                    <a:pt x="40925" y="265"/>
                    <a:pt x="40795" y="0"/>
                    <a:pt x="40565" y="0"/>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76">
              <a:extLst>
                <a:ext uri="{FF2B5EF4-FFF2-40B4-BE49-F238E27FC236}">
                  <a16:creationId xmlns:a16="http://schemas.microsoft.com/office/drawing/2014/main" xmlns="" id="{43D7FCD7-8678-65A1-4EAF-19D72B48279B}"/>
                </a:ext>
              </a:extLst>
            </p:cNvPr>
            <p:cNvSpPr/>
            <p:nvPr/>
          </p:nvSpPr>
          <p:spPr>
            <a:xfrm flipH="1">
              <a:off x="5202915" y="2239962"/>
              <a:ext cx="446418" cy="340814"/>
            </a:xfrm>
            <a:custGeom>
              <a:avLst/>
              <a:gdLst/>
              <a:ahLst/>
              <a:cxnLst/>
              <a:rect l="l" t="t" r="r" b="b"/>
              <a:pathLst>
                <a:path w="7494" h="5721" extrusionOk="0">
                  <a:moveTo>
                    <a:pt x="7120" y="0"/>
                  </a:moveTo>
                  <a:cubicBezTo>
                    <a:pt x="7111" y="0"/>
                    <a:pt x="7103" y="1"/>
                    <a:pt x="7094" y="1"/>
                  </a:cubicBezTo>
                  <a:lnTo>
                    <a:pt x="5376" y="203"/>
                  </a:lnTo>
                  <a:lnTo>
                    <a:pt x="223" y="790"/>
                  </a:lnTo>
                  <a:cubicBezTo>
                    <a:pt x="72" y="1214"/>
                    <a:pt x="1" y="1658"/>
                    <a:pt x="11" y="2103"/>
                  </a:cubicBezTo>
                  <a:cubicBezTo>
                    <a:pt x="51" y="2740"/>
                    <a:pt x="567" y="2881"/>
                    <a:pt x="819" y="3174"/>
                  </a:cubicBezTo>
                  <a:cubicBezTo>
                    <a:pt x="1072" y="3467"/>
                    <a:pt x="264" y="4063"/>
                    <a:pt x="819" y="4488"/>
                  </a:cubicBezTo>
                  <a:cubicBezTo>
                    <a:pt x="1375" y="4912"/>
                    <a:pt x="1587" y="4700"/>
                    <a:pt x="1931" y="4872"/>
                  </a:cubicBezTo>
                  <a:cubicBezTo>
                    <a:pt x="2274" y="5033"/>
                    <a:pt x="1395" y="5670"/>
                    <a:pt x="2941" y="5720"/>
                  </a:cubicBezTo>
                  <a:lnTo>
                    <a:pt x="6377" y="1608"/>
                  </a:lnTo>
                  <a:lnTo>
                    <a:pt x="7347" y="456"/>
                  </a:lnTo>
                  <a:cubicBezTo>
                    <a:pt x="7493" y="271"/>
                    <a:pt x="7357" y="0"/>
                    <a:pt x="7120" y="0"/>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76">
              <a:extLst>
                <a:ext uri="{FF2B5EF4-FFF2-40B4-BE49-F238E27FC236}">
                  <a16:creationId xmlns:a16="http://schemas.microsoft.com/office/drawing/2014/main" xmlns="" id="{D8A1E89F-C401-EE8B-22C8-CBF54AC236E2}"/>
                </a:ext>
              </a:extLst>
            </p:cNvPr>
            <p:cNvSpPr/>
            <p:nvPr/>
          </p:nvSpPr>
          <p:spPr>
            <a:xfrm flipH="1">
              <a:off x="5202903" y="2239962"/>
              <a:ext cx="129207" cy="95793"/>
            </a:xfrm>
            <a:custGeom>
              <a:avLst/>
              <a:gdLst/>
              <a:ahLst/>
              <a:cxnLst/>
              <a:rect l="l" t="t" r="r" b="b"/>
              <a:pathLst>
                <a:path w="2169" h="1608" extrusionOk="0">
                  <a:moveTo>
                    <a:pt x="1804" y="0"/>
                  </a:moveTo>
                  <a:cubicBezTo>
                    <a:pt x="1796" y="0"/>
                    <a:pt x="1787" y="1"/>
                    <a:pt x="1779" y="1"/>
                  </a:cubicBezTo>
                  <a:lnTo>
                    <a:pt x="51" y="203"/>
                  </a:lnTo>
                  <a:cubicBezTo>
                    <a:pt x="1" y="517"/>
                    <a:pt x="61" y="830"/>
                    <a:pt x="223" y="1103"/>
                  </a:cubicBezTo>
                  <a:cubicBezTo>
                    <a:pt x="385" y="1355"/>
                    <a:pt x="718" y="1507"/>
                    <a:pt x="1052" y="1608"/>
                  </a:cubicBezTo>
                  <a:lnTo>
                    <a:pt x="2022" y="456"/>
                  </a:lnTo>
                  <a:cubicBezTo>
                    <a:pt x="2168" y="271"/>
                    <a:pt x="2032" y="0"/>
                    <a:pt x="1804"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76">
              <a:extLst>
                <a:ext uri="{FF2B5EF4-FFF2-40B4-BE49-F238E27FC236}">
                  <a16:creationId xmlns:a16="http://schemas.microsoft.com/office/drawing/2014/main" xmlns="" id="{86B0230A-F8B3-6331-1C38-2D5A9243D799}"/>
                </a:ext>
              </a:extLst>
            </p:cNvPr>
            <p:cNvSpPr/>
            <p:nvPr/>
          </p:nvSpPr>
          <p:spPr>
            <a:xfrm flipH="1">
              <a:off x="7153480" y="2155131"/>
              <a:ext cx="229345" cy="71725"/>
            </a:xfrm>
            <a:custGeom>
              <a:avLst/>
              <a:gdLst/>
              <a:ahLst/>
              <a:cxnLst/>
              <a:rect l="l" t="t" r="r" b="b"/>
              <a:pathLst>
                <a:path w="3850" h="1204" extrusionOk="0">
                  <a:moveTo>
                    <a:pt x="1875" y="1"/>
                  </a:moveTo>
                  <a:cubicBezTo>
                    <a:pt x="1242" y="1"/>
                    <a:pt x="561" y="150"/>
                    <a:pt x="0" y="627"/>
                  </a:cubicBezTo>
                  <a:cubicBezTo>
                    <a:pt x="0" y="627"/>
                    <a:pt x="6" y="892"/>
                    <a:pt x="353" y="892"/>
                  </a:cubicBezTo>
                  <a:cubicBezTo>
                    <a:pt x="455" y="892"/>
                    <a:pt x="587" y="869"/>
                    <a:pt x="758" y="809"/>
                  </a:cubicBezTo>
                  <a:cubicBezTo>
                    <a:pt x="880" y="768"/>
                    <a:pt x="1012" y="750"/>
                    <a:pt x="1149" y="750"/>
                  </a:cubicBezTo>
                  <a:cubicBezTo>
                    <a:pt x="1845" y="750"/>
                    <a:pt x="2637" y="1203"/>
                    <a:pt x="2637" y="1203"/>
                  </a:cubicBezTo>
                  <a:lnTo>
                    <a:pt x="3850" y="415"/>
                  </a:lnTo>
                  <a:cubicBezTo>
                    <a:pt x="3850" y="415"/>
                    <a:pt x="2930" y="1"/>
                    <a:pt x="1875"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76">
              <a:extLst>
                <a:ext uri="{FF2B5EF4-FFF2-40B4-BE49-F238E27FC236}">
                  <a16:creationId xmlns:a16="http://schemas.microsoft.com/office/drawing/2014/main" xmlns="" id="{CE03ABB7-13B3-7C2D-0A80-A80D95C82F37}"/>
                </a:ext>
              </a:extLst>
            </p:cNvPr>
            <p:cNvSpPr/>
            <p:nvPr/>
          </p:nvSpPr>
          <p:spPr>
            <a:xfrm flipH="1">
              <a:off x="7232952" y="2179675"/>
              <a:ext cx="281230" cy="249073"/>
            </a:xfrm>
            <a:custGeom>
              <a:avLst/>
              <a:gdLst/>
              <a:ahLst/>
              <a:cxnLst/>
              <a:rect l="l" t="t" r="r" b="b"/>
              <a:pathLst>
                <a:path w="4721" h="4181" extrusionOk="0">
                  <a:moveTo>
                    <a:pt x="3828" y="0"/>
                  </a:moveTo>
                  <a:cubicBezTo>
                    <a:pt x="3129" y="0"/>
                    <a:pt x="2135" y="320"/>
                    <a:pt x="1286" y="1802"/>
                  </a:cubicBezTo>
                  <a:cubicBezTo>
                    <a:pt x="0" y="4019"/>
                    <a:pt x="2162" y="4181"/>
                    <a:pt x="2821" y="4181"/>
                  </a:cubicBezTo>
                  <a:cubicBezTo>
                    <a:pt x="2934" y="4181"/>
                    <a:pt x="3003" y="4176"/>
                    <a:pt x="3003" y="4176"/>
                  </a:cubicBezTo>
                  <a:lnTo>
                    <a:pt x="4721" y="185"/>
                  </a:lnTo>
                  <a:cubicBezTo>
                    <a:pt x="4721" y="185"/>
                    <a:pt x="4359" y="0"/>
                    <a:pt x="3828" y="0"/>
                  </a:cubicBezTo>
                  <a:close/>
                </a:path>
              </a:pathLst>
            </a:custGeom>
            <a:solidFill>
              <a:srgbClr val="A31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76">
              <a:extLst>
                <a:ext uri="{FF2B5EF4-FFF2-40B4-BE49-F238E27FC236}">
                  <a16:creationId xmlns:a16="http://schemas.microsoft.com/office/drawing/2014/main" xmlns="" id="{4DEC59BE-F29C-60A4-A903-07F9A73BDE5A}"/>
                </a:ext>
              </a:extLst>
            </p:cNvPr>
            <p:cNvSpPr/>
            <p:nvPr/>
          </p:nvSpPr>
          <p:spPr>
            <a:xfrm flipH="1">
              <a:off x="6693005" y="1916901"/>
              <a:ext cx="716329" cy="670608"/>
            </a:xfrm>
            <a:custGeom>
              <a:avLst/>
              <a:gdLst/>
              <a:ahLst/>
              <a:cxnLst/>
              <a:rect l="l" t="t" r="r" b="b"/>
              <a:pathLst>
                <a:path w="12025" h="11257" extrusionOk="0">
                  <a:moveTo>
                    <a:pt x="7666" y="1"/>
                  </a:moveTo>
                  <a:cubicBezTo>
                    <a:pt x="5609" y="1"/>
                    <a:pt x="1083" y="5358"/>
                    <a:pt x="506" y="7950"/>
                  </a:cubicBezTo>
                  <a:cubicBezTo>
                    <a:pt x="0" y="10234"/>
                    <a:pt x="3012" y="11244"/>
                    <a:pt x="4749" y="11254"/>
                  </a:cubicBezTo>
                  <a:cubicBezTo>
                    <a:pt x="4781" y="11256"/>
                    <a:pt x="4814" y="11256"/>
                    <a:pt x="4846" y="11256"/>
                  </a:cubicBezTo>
                  <a:cubicBezTo>
                    <a:pt x="5069" y="11256"/>
                    <a:pt x="5297" y="11227"/>
                    <a:pt x="5517" y="11174"/>
                  </a:cubicBezTo>
                  <a:cubicBezTo>
                    <a:pt x="6851" y="10780"/>
                    <a:pt x="12024" y="3242"/>
                    <a:pt x="11933" y="2676"/>
                  </a:cubicBezTo>
                  <a:cubicBezTo>
                    <a:pt x="11893" y="2363"/>
                    <a:pt x="11762" y="2060"/>
                    <a:pt x="11549" y="1807"/>
                  </a:cubicBezTo>
                  <a:cubicBezTo>
                    <a:pt x="11448" y="1686"/>
                    <a:pt x="11327" y="1585"/>
                    <a:pt x="11196" y="1494"/>
                  </a:cubicBezTo>
                  <a:cubicBezTo>
                    <a:pt x="10206" y="766"/>
                    <a:pt x="9064" y="261"/>
                    <a:pt x="7861" y="19"/>
                  </a:cubicBezTo>
                  <a:cubicBezTo>
                    <a:pt x="7799" y="7"/>
                    <a:pt x="7734" y="1"/>
                    <a:pt x="7666"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76">
              <a:extLst>
                <a:ext uri="{FF2B5EF4-FFF2-40B4-BE49-F238E27FC236}">
                  <a16:creationId xmlns:a16="http://schemas.microsoft.com/office/drawing/2014/main" xmlns="" id="{916EB9E5-7165-02D8-AB76-588965B5A217}"/>
                </a:ext>
              </a:extLst>
            </p:cNvPr>
            <p:cNvSpPr/>
            <p:nvPr/>
          </p:nvSpPr>
          <p:spPr>
            <a:xfrm flipH="1">
              <a:off x="6692998" y="2020021"/>
              <a:ext cx="533330" cy="567488"/>
            </a:xfrm>
            <a:custGeom>
              <a:avLst/>
              <a:gdLst/>
              <a:ahLst/>
              <a:cxnLst/>
              <a:rect l="l" t="t" r="r" b="b"/>
              <a:pathLst>
                <a:path w="8953" h="9526" extrusionOk="0">
                  <a:moveTo>
                    <a:pt x="7817" y="0"/>
                  </a:moveTo>
                  <a:cubicBezTo>
                    <a:pt x="7288" y="0"/>
                    <a:pt x="6761" y="145"/>
                    <a:pt x="6305" y="430"/>
                  </a:cubicBezTo>
                  <a:cubicBezTo>
                    <a:pt x="5012" y="1238"/>
                    <a:pt x="0" y="8351"/>
                    <a:pt x="334" y="9028"/>
                  </a:cubicBezTo>
                  <a:cubicBezTo>
                    <a:pt x="455" y="9271"/>
                    <a:pt x="990" y="9443"/>
                    <a:pt x="1677" y="9523"/>
                  </a:cubicBezTo>
                  <a:cubicBezTo>
                    <a:pt x="1709" y="9525"/>
                    <a:pt x="1742" y="9525"/>
                    <a:pt x="1774" y="9525"/>
                  </a:cubicBezTo>
                  <a:cubicBezTo>
                    <a:pt x="1997" y="9525"/>
                    <a:pt x="2225" y="9496"/>
                    <a:pt x="2445" y="9443"/>
                  </a:cubicBezTo>
                  <a:cubicBezTo>
                    <a:pt x="3779" y="9049"/>
                    <a:pt x="8952" y="1511"/>
                    <a:pt x="8861" y="945"/>
                  </a:cubicBezTo>
                  <a:cubicBezTo>
                    <a:pt x="8821" y="632"/>
                    <a:pt x="8690" y="329"/>
                    <a:pt x="8477" y="76"/>
                  </a:cubicBezTo>
                  <a:cubicBezTo>
                    <a:pt x="8260" y="26"/>
                    <a:pt x="8039" y="0"/>
                    <a:pt x="7817" y="0"/>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76">
              <a:extLst>
                <a:ext uri="{FF2B5EF4-FFF2-40B4-BE49-F238E27FC236}">
                  <a16:creationId xmlns:a16="http://schemas.microsoft.com/office/drawing/2014/main" xmlns="" id="{9052915E-F623-C8D4-7869-8E247E990226}"/>
                </a:ext>
              </a:extLst>
            </p:cNvPr>
            <p:cNvSpPr/>
            <p:nvPr/>
          </p:nvSpPr>
          <p:spPr>
            <a:xfrm flipH="1">
              <a:off x="7092659" y="2198261"/>
              <a:ext cx="281170" cy="301556"/>
            </a:xfrm>
            <a:custGeom>
              <a:avLst/>
              <a:gdLst/>
              <a:ahLst/>
              <a:cxnLst/>
              <a:rect l="l" t="t" r="r" b="b"/>
              <a:pathLst>
                <a:path w="4720" h="5062" extrusionOk="0">
                  <a:moveTo>
                    <a:pt x="2344" y="1"/>
                  </a:moveTo>
                  <a:cubicBezTo>
                    <a:pt x="2307" y="1"/>
                    <a:pt x="2273" y="5"/>
                    <a:pt x="2244" y="14"/>
                  </a:cubicBezTo>
                  <a:cubicBezTo>
                    <a:pt x="1708" y="196"/>
                    <a:pt x="506" y="2550"/>
                    <a:pt x="253" y="3551"/>
                  </a:cubicBezTo>
                  <a:cubicBezTo>
                    <a:pt x="1" y="4561"/>
                    <a:pt x="910" y="4430"/>
                    <a:pt x="2021" y="5006"/>
                  </a:cubicBezTo>
                  <a:cubicBezTo>
                    <a:pt x="2093" y="5044"/>
                    <a:pt x="2167" y="5061"/>
                    <a:pt x="2242" y="5061"/>
                  </a:cubicBezTo>
                  <a:cubicBezTo>
                    <a:pt x="3331" y="5061"/>
                    <a:pt x="4719" y="1338"/>
                    <a:pt x="4719" y="1338"/>
                  </a:cubicBezTo>
                  <a:cubicBezTo>
                    <a:pt x="4719" y="1338"/>
                    <a:pt x="2993" y="1"/>
                    <a:pt x="2344" y="1"/>
                  </a:cubicBezTo>
                  <a:close/>
                </a:path>
              </a:pathLst>
            </a:custGeom>
            <a:solidFill>
              <a:srgbClr val="A31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76">
              <a:extLst>
                <a:ext uri="{FF2B5EF4-FFF2-40B4-BE49-F238E27FC236}">
                  <a16:creationId xmlns:a16="http://schemas.microsoft.com/office/drawing/2014/main" xmlns="" id="{A80AA313-5518-93A4-60CB-D26E9DC42EB8}"/>
                </a:ext>
              </a:extLst>
            </p:cNvPr>
            <p:cNvSpPr/>
            <p:nvPr/>
          </p:nvSpPr>
          <p:spPr>
            <a:xfrm flipH="1">
              <a:off x="7092657" y="2190636"/>
              <a:ext cx="235421" cy="129689"/>
            </a:xfrm>
            <a:custGeom>
              <a:avLst/>
              <a:gdLst/>
              <a:ahLst/>
              <a:cxnLst/>
              <a:rect l="l" t="t" r="r" b="b"/>
              <a:pathLst>
                <a:path w="3952" h="2177" extrusionOk="0">
                  <a:moveTo>
                    <a:pt x="1597" y="1"/>
                  </a:moveTo>
                  <a:cubicBezTo>
                    <a:pt x="1597" y="1"/>
                    <a:pt x="1" y="102"/>
                    <a:pt x="1" y="829"/>
                  </a:cubicBezTo>
                  <a:cubicBezTo>
                    <a:pt x="1" y="1133"/>
                    <a:pt x="768" y="1607"/>
                    <a:pt x="2021" y="2062"/>
                  </a:cubicBezTo>
                  <a:cubicBezTo>
                    <a:pt x="2244" y="2143"/>
                    <a:pt x="2449" y="2176"/>
                    <a:pt x="2635" y="2176"/>
                  </a:cubicBezTo>
                  <a:cubicBezTo>
                    <a:pt x="3494" y="2176"/>
                    <a:pt x="3951" y="1466"/>
                    <a:pt x="3951" y="1466"/>
                  </a:cubicBezTo>
                  <a:cubicBezTo>
                    <a:pt x="3092" y="425"/>
                    <a:pt x="1597" y="1"/>
                    <a:pt x="1597"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76">
              <a:extLst>
                <a:ext uri="{FF2B5EF4-FFF2-40B4-BE49-F238E27FC236}">
                  <a16:creationId xmlns:a16="http://schemas.microsoft.com/office/drawing/2014/main" xmlns="" id="{0F846FB8-D84A-F628-C021-57647B5EDB86}"/>
                </a:ext>
              </a:extLst>
            </p:cNvPr>
            <p:cNvSpPr/>
            <p:nvPr/>
          </p:nvSpPr>
          <p:spPr>
            <a:xfrm flipH="1">
              <a:off x="7065606" y="2122009"/>
              <a:ext cx="79466" cy="44024"/>
            </a:xfrm>
            <a:custGeom>
              <a:avLst/>
              <a:gdLst/>
              <a:ahLst/>
              <a:cxnLst/>
              <a:rect l="l" t="t" r="r" b="b"/>
              <a:pathLst>
                <a:path w="1334" h="739" extrusionOk="0">
                  <a:moveTo>
                    <a:pt x="0" y="1"/>
                  </a:moveTo>
                  <a:lnTo>
                    <a:pt x="142" y="739"/>
                  </a:lnTo>
                  <a:lnTo>
                    <a:pt x="1334" y="557"/>
                  </a:lnTo>
                  <a:cubicBezTo>
                    <a:pt x="990" y="112"/>
                    <a:pt x="142" y="1"/>
                    <a:pt x="142"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76">
              <a:extLst>
                <a:ext uri="{FF2B5EF4-FFF2-40B4-BE49-F238E27FC236}">
                  <a16:creationId xmlns:a16="http://schemas.microsoft.com/office/drawing/2014/main" xmlns="" id="{E7E04F3F-6667-B623-0005-CAF78F8871B1}"/>
                </a:ext>
              </a:extLst>
            </p:cNvPr>
            <p:cNvSpPr/>
            <p:nvPr/>
          </p:nvSpPr>
          <p:spPr>
            <a:xfrm flipH="1">
              <a:off x="6813981" y="1949011"/>
              <a:ext cx="298029" cy="195338"/>
            </a:xfrm>
            <a:custGeom>
              <a:avLst/>
              <a:gdLst/>
              <a:ahLst/>
              <a:cxnLst/>
              <a:rect l="l" t="t" r="r" b="b"/>
              <a:pathLst>
                <a:path w="5003" h="3279" extrusionOk="0">
                  <a:moveTo>
                    <a:pt x="4873" y="161"/>
                  </a:moveTo>
                  <a:cubicBezTo>
                    <a:pt x="4917" y="181"/>
                    <a:pt x="4960" y="203"/>
                    <a:pt x="5002" y="227"/>
                  </a:cubicBezTo>
                  <a:cubicBezTo>
                    <a:pt x="5002" y="227"/>
                    <a:pt x="4959" y="196"/>
                    <a:pt x="4873" y="161"/>
                  </a:cubicBezTo>
                  <a:close/>
                  <a:moveTo>
                    <a:pt x="4139" y="1"/>
                  </a:moveTo>
                  <a:cubicBezTo>
                    <a:pt x="2144" y="1"/>
                    <a:pt x="1" y="3188"/>
                    <a:pt x="1" y="3188"/>
                  </a:cubicBezTo>
                  <a:lnTo>
                    <a:pt x="324" y="3279"/>
                  </a:lnTo>
                  <a:cubicBezTo>
                    <a:pt x="2295" y="562"/>
                    <a:pt x="3663" y="76"/>
                    <a:pt x="4390" y="76"/>
                  </a:cubicBezTo>
                  <a:cubicBezTo>
                    <a:pt x="4610" y="76"/>
                    <a:pt x="4772" y="120"/>
                    <a:pt x="4873" y="161"/>
                  </a:cubicBezTo>
                  <a:lnTo>
                    <a:pt x="4873" y="161"/>
                  </a:lnTo>
                  <a:cubicBezTo>
                    <a:pt x="4634" y="50"/>
                    <a:pt x="4388" y="1"/>
                    <a:pt x="4139"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76">
              <a:extLst>
                <a:ext uri="{FF2B5EF4-FFF2-40B4-BE49-F238E27FC236}">
                  <a16:creationId xmlns:a16="http://schemas.microsoft.com/office/drawing/2014/main" xmlns="" id="{7288146F-A141-BDAC-2F68-E4A6FC0EEB00}"/>
                </a:ext>
              </a:extLst>
            </p:cNvPr>
            <p:cNvSpPr/>
            <p:nvPr/>
          </p:nvSpPr>
          <p:spPr>
            <a:xfrm flipH="1">
              <a:off x="6222317" y="2570052"/>
              <a:ext cx="491810" cy="581964"/>
            </a:xfrm>
            <a:custGeom>
              <a:avLst/>
              <a:gdLst/>
              <a:ahLst/>
              <a:cxnLst/>
              <a:rect l="l" t="t" r="r" b="b"/>
              <a:pathLst>
                <a:path w="8256" h="9769" extrusionOk="0">
                  <a:moveTo>
                    <a:pt x="2983" y="1"/>
                  </a:moveTo>
                  <a:cubicBezTo>
                    <a:pt x="1447" y="1"/>
                    <a:pt x="1" y="260"/>
                    <a:pt x="1" y="260"/>
                  </a:cubicBezTo>
                  <a:lnTo>
                    <a:pt x="516" y="3595"/>
                  </a:lnTo>
                  <a:cubicBezTo>
                    <a:pt x="516" y="3595"/>
                    <a:pt x="1477" y="3383"/>
                    <a:pt x="2264" y="3383"/>
                  </a:cubicBezTo>
                  <a:cubicBezTo>
                    <a:pt x="2658" y="3383"/>
                    <a:pt x="3008" y="3436"/>
                    <a:pt x="3173" y="3595"/>
                  </a:cubicBezTo>
                  <a:cubicBezTo>
                    <a:pt x="4073" y="4453"/>
                    <a:pt x="1143" y="9768"/>
                    <a:pt x="1143" y="9768"/>
                  </a:cubicBezTo>
                  <a:lnTo>
                    <a:pt x="2658" y="9768"/>
                  </a:lnTo>
                  <a:cubicBezTo>
                    <a:pt x="2658" y="9768"/>
                    <a:pt x="8256" y="2301"/>
                    <a:pt x="6003" y="644"/>
                  </a:cubicBezTo>
                  <a:cubicBezTo>
                    <a:pt x="5317" y="144"/>
                    <a:pt x="4125" y="1"/>
                    <a:pt x="2983" y="1"/>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76">
              <a:extLst>
                <a:ext uri="{FF2B5EF4-FFF2-40B4-BE49-F238E27FC236}">
                  <a16:creationId xmlns:a16="http://schemas.microsoft.com/office/drawing/2014/main" xmlns="" id="{F052E17D-C9F8-14E1-AB50-DE13F1F069F5}"/>
                </a:ext>
              </a:extLst>
            </p:cNvPr>
            <p:cNvSpPr/>
            <p:nvPr/>
          </p:nvSpPr>
          <p:spPr>
            <a:xfrm flipH="1">
              <a:off x="6528106" y="2496778"/>
              <a:ext cx="618813" cy="364345"/>
            </a:xfrm>
            <a:custGeom>
              <a:avLst/>
              <a:gdLst/>
              <a:ahLst/>
              <a:cxnLst/>
              <a:rect l="l" t="t" r="r" b="b"/>
              <a:pathLst>
                <a:path w="10388" h="6116" extrusionOk="0">
                  <a:moveTo>
                    <a:pt x="4069" y="0"/>
                  </a:moveTo>
                  <a:cubicBezTo>
                    <a:pt x="2614" y="0"/>
                    <a:pt x="728" y="328"/>
                    <a:pt x="728" y="328"/>
                  </a:cubicBezTo>
                  <a:cubicBezTo>
                    <a:pt x="728" y="328"/>
                    <a:pt x="1" y="3784"/>
                    <a:pt x="1911" y="5249"/>
                  </a:cubicBezTo>
                  <a:cubicBezTo>
                    <a:pt x="2751" y="5890"/>
                    <a:pt x="3793" y="6115"/>
                    <a:pt x="4844" y="6115"/>
                  </a:cubicBezTo>
                  <a:cubicBezTo>
                    <a:pt x="7356" y="6115"/>
                    <a:pt x="9923" y="4825"/>
                    <a:pt x="9923" y="4825"/>
                  </a:cubicBezTo>
                  <a:cubicBezTo>
                    <a:pt x="9923" y="4825"/>
                    <a:pt x="10388" y="2410"/>
                    <a:pt x="9923" y="1025"/>
                  </a:cubicBezTo>
                  <a:cubicBezTo>
                    <a:pt x="9923" y="1025"/>
                    <a:pt x="9888" y="1026"/>
                    <a:pt x="9824" y="1026"/>
                  </a:cubicBezTo>
                  <a:cubicBezTo>
                    <a:pt x="9239" y="1026"/>
                    <a:pt x="6249" y="993"/>
                    <a:pt x="5639" y="328"/>
                  </a:cubicBezTo>
                  <a:cubicBezTo>
                    <a:pt x="5417" y="82"/>
                    <a:pt x="4797" y="0"/>
                    <a:pt x="4069"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76">
              <a:extLst>
                <a:ext uri="{FF2B5EF4-FFF2-40B4-BE49-F238E27FC236}">
                  <a16:creationId xmlns:a16="http://schemas.microsoft.com/office/drawing/2014/main" xmlns="" id="{D366A645-6726-2868-16E6-BA7F77B2302B}"/>
                </a:ext>
              </a:extLst>
            </p:cNvPr>
            <p:cNvSpPr/>
            <p:nvPr/>
          </p:nvSpPr>
          <p:spPr>
            <a:xfrm flipH="1">
              <a:off x="6482336" y="3021313"/>
              <a:ext cx="146304" cy="142140"/>
            </a:xfrm>
            <a:custGeom>
              <a:avLst/>
              <a:gdLst/>
              <a:ahLst/>
              <a:cxnLst/>
              <a:rect l="l" t="t" r="r" b="b"/>
              <a:pathLst>
                <a:path w="2456" h="2386" extrusionOk="0">
                  <a:moveTo>
                    <a:pt x="637" y="0"/>
                  </a:moveTo>
                  <a:cubicBezTo>
                    <a:pt x="634" y="0"/>
                    <a:pt x="630" y="0"/>
                    <a:pt x="627" y="1"/>
                  </a:cubicBezTo>
                  <a:cubicBezTo>
                    <a:pt x="435" y="11"/>
                    <a:pt x="1" y="1102"/>
                    <a:pt x="1" y="1102"/>
                  </a:cubicBezTo>
                  <a:lnTo>
                    <a:pt x="920" y="2385"/>
                  </a:lnTo>
                  <a:lnTo>
                    <a:pt x="1839" y="1789"/>
                  </a:lnTo>
                  <a:cubicBezTo>
                    <a:pt x="1839" y="1789"/>
                    <a:pt x="2456" y="849"/>
                    <a:pt x="2375" y="708"/>
                  </a:cubicBezTo>
                  <a:cubicBezTo>
                    <a:pt x="2286" y="569"/>
                    <a:pt x="858" y="0"/>
                    <a:pt x="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76">
              <a:extLst>
                <a:ext uri="{FF2B5EF4-FFF2-40B4-BE49-F238E27FC236}">
                  <a16:creationId xmlns:a16="http://schemas.microsoft.com/office/drawing/2014/main" xmlns="" id="{2857C484-62BE-1197-3437-7F1D9916F885}"/>
                </a:ext>
              </a:extLst>
            </p:cNvPr>
            <p:cNvSpPr/>
            <p:nvPr/>
          </p:nvSpPr>
          <p:spPr>
            <a:xfrm flipH="1">
              <a:off x="6394414" y="3063490"/>
              <a:ext cx="304641" cy="268493"/>
            </a:xfrm>
            <a:custGeom>
              <a:avLst/>
              <a:gdLst/>
              <a:ahLst/>
              <a:cxnLst/>
              <a:rect l="l" t="t" r="r" b="b"/>
              <a:pathLst>
                <a:path w="5114" h="4507" extrusionOk="0">
                  <a:moveTo>
                    <a:pt x="1228" y="1"/>
                  </a:moveTo>
                  <a:cubicBezTo>
                    <a:pt x="1123" y="1"/>
                    <a:pt x="1027" y="81"/>
                    <a:pt x="1011" y="192"/>
                  </a:cubicBezTo>
                  <a:cubicBezTo>
                    <a:pt x="970" y="586"/>
                    <a:pt x="849" y="970"/>
                    <a:pt x="637" y="1313"/>
                  </a:cubicBezTo>
                  <a:cubicBezTo>
                    <a:pt x="243" y="1869"/>
                    <a:pt x="0" y="2758"/>
                    <a:pt x="0" y="2758"/>
                  </a:cubicBezTo>
                  <a:cubicBezTo>
                    <a:pt x="1203" y="4294"/>
                    <a:pt x="4810" y="4506"/>
                    <a:pt x="4810" y="4506"/>
                  </a:cubicBezTo>
                  <a:cubicBezTo>
                    <a:pt x="4810" y="4506"/>
                    <a:pt x="5113" y="3951"/>
                    <a:pt x="4992" y="3526"/>
                  </a:cubicBezTo>
                  <a:cubicBezTo>
                    <a:pt x="4881" y="3102"/>
                    <a:pt x="3193" y="2294"/>
                    <a:pt x="3092" y="1819"/>
                  </a:cubicBezTo>
                  <a:cubicBezTo>
                    <a:pt x="3032" y="1536"/>
                    <a:pt x="3193" y="1212"/>
                    <a:pt x="3315" y="1000"/>
                  </a:cubicBezTo>
                  <a:cubicBezTo>
                    <a:pt x="3401" y="846"/>
                    <a:pt x="3296" y="665"/>
                    <a:pt x="3129" y="665"/>
                  </a:cubicBezTo>
                  <a:cubicBezTo>
                    <a:pt x="3120" y="665"/>
                    <a:pt x="3111" y="666"/>
                    <a:pt x="3102" y="667"/>
                  </a:cubicBezTo>
                  <a:cubicBezTo>
                    <a:pt x="2749" y="727"/>
                    <a:pt x="2506" y="1142"/>
                    <a:pt x="2506" y="1142"/>
                  </a:cubicBezTo>
                  <a:cubicBezTo>
                    <a:pt x="2365" y="576"/>
                    <a:pt x="1698" y="202"/>
                    <a:pt x="1314" y="20"/>
                  </a:cubicBezTo>
                  <a:cubicBezTo>
                    <a:pt x="1286" y="7"/>
                    <a:pt x="1256" y="1"/>
                    <a:pt x="1228" y="1"/>
                  </a:cubicBezTo>
                  <a:close/>
                </a:path>
              </a:pathLst>
            </a:custGeom>
            <a:solidFill>
              <a:srgbClr val="75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76">
              <a:extLst>
                <a:ext uri="{FF2B5EF4-FFF2-40B4-BE49-F238E27FC236}">
                  <a16:creationId xmlns:a16="http://schemas.microsoft.com/office/drawing/2014/main" xmlns="" id="{7C590A76-D965-8F15-93D2-688D5DA7E293}"/>
                </a:ext>
              </a:extLst>
            </p:cNvPr>
            <p:cNvSpPr/>
            <p:nvPr/>
          </p:nvSpPr>
          <p:spPr>
            <a:xfrm flipH="1">
              <a:off x="6461862" y="2005843"/>
              <a:ext cx="641688" cy="566475"/>
            </a:xfrm>
            <a:custGeom>
              <a:avLst/>
              <a:gdLst/>
              <a:ahLst/>
              <a:cxnLst/>
              <a:rect l="l" t="t" r="r" b="b"/>
              <a:pathLst>
                <a:path w="10772" h="9509" extrusionOk="0">
                  <a:moveTo>
                    <a:pt x="8963" y="1"/>
                  </a:moveTo>
                  <a:cubicBezTo>
                    <a:pt x="1011" y="1436"/>
                    <a:pt x="0" y="8569"/>
                    <a:pt x="0" y="8569"/>
                  </a:cubicBezTo>
                  <a:cubicBezTo>
                    <a:pt x="1047" y="9305"/>
                    <a:pt x="2562" y="9508"/>
                    <a:pt x="3917" y="9508"/>
                  </a:cubicBezTo>
                  <a:cubicBezTo>
                    <a:pt x="5597" y="9508"/>
                    <a:pt x="7033" y="9196"/>
                    <a:pt x="7033" y="9196"/>
                  </a:cubicBezTo>
                  <a:cubicBezTo>
                    <a:pt x="7265" y="7650"/>
                    <a:pt x="9306" y="6316"/>
                    <a:pt x="10044" y="3689"/>
                  </a:cubicBezTo>
                  <a:cubicBezTo>
                    <a:pt x="10771" y="1052"/>
                    <a:pt x="8963" y="1"/>
                    <a:pt x="8963"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76">
              <a:extLst>
                <a:ext uri="{FF2B5EF4-FFF2-40B4-BE49-F238E27FC236}">
                  <a16:creationId xmlns:a16="http://schemas.microsoft.com/office/drawing/2014/main" xmlns="" id="{55E24879-2A60-B18E-B3D8-1067874475A0}"/>
                </a:ext>
              </a:extLst>
            </p:cNvPr>
            <p:cNvSpPr/>
            <p:nvPr/>
          </p:nvSpPr>
          <p:spPr>
            <a:xfrm flipH="1">
              <a:off x="5953934" y="2471222"/>
              <a:ext cx="235301" cy="218512"/>
            </a:xfrm>
            <a:custGeom>
              <a:avLst/>
              <a:gdLst/>
              <a:ahLst/>
              <a:cxnLst/>
              <a:rect l="l" t="t" r="r" b="b"/>
              <a:pathLst>
                <a:path w="3950" h="3668" extrusionOk="0">
                  <a:moveTo>
                    <a:pt x="2017" y="0"/>
                  </a:moveTo>
                  <a:cubicBezTo>
                    <a:pt x="1167" y="0"/>
                    <a:pt x="344" y="555"/>
                    <a:pt x="344" y="555"/>
                  </a:cubicBezTo>
                  <a:cubicBezTo>
                    <a:pt x="1" y="2313"/>
                    <a:pt x="1708" y="2404"/>
                    <a:pt x="1708" y="2404"/>
                  </a:cubicBezTo>
                  <a:cubicBezTo>
                    <a:pt x="1708" y="2546"/>
                    <a:pt x="1304" y="3142"/>
                    <a:pt x="1597" y="3202"/>
                  </a:cubicBezTo>
                  <a:cubicBezTo>
                    <a:pt x="1607" y="3205"/>
                    <a:pt x="1617" y="3206"/>
                    <a:pt x="1627" y="3206"/>
                  </a:cubicBezTo>
                  <a:cubicBezTo>
                    <a:pt x="1907" y="3206"/>
                    <a:pt x="2274" y="2434"/>
                    <a:pt x="2274" y="2434"/>
                  </a:cubicBezTo>
                  <a:cubicBezTo>
                    <a:pt x="2450" y="2830"/>
                    <a:pt x="2480" y="3668"/>
                    <a:pt x="2605" y="3668"/>
                  </a:cubicBezTo>
                  <a:cubicBezTo>
                    <a:pt x="2623" y="3668"/>
                    <a:pt x="2644" y="3649"/>
                    <a:pt x="2668" y="3607"/>
                  </a:cubicBezTo>
                  <a:cubicBezTo>
                    <a:pt x="3032" y="2990"/>
                    <a:pt x="2668" y="2152"/>
                    <a:pt x="2668" y="2152"/>
                  </a:cubicBezTo>
                  <a:lnTo>
                    <a:pt x="2668" y="2152"/>
                  </a:lnTo>
                  <a:cubicBezTo>
                    <a:pt x="3029" y="2294"/>
                    <a:pt x="3244" y="3220"/>
                    <a:pt x="3370" y="3220"/>
                  </a:cubicBezTo>
                  <a:cubicBezTo>
                    <a:pt x="3395" y="3220"/>
                    <a:pt x="3417" y="3182"/>
                    <a:pt x="3436" y="3091"/>
                  </a:cubicBezTo>
                  <a:cubicBezTo>
                    <a:pt x="3557" y="2546"/>
                    <a:pt x="3042" y="1869"/>
                    <a:pt x="3042" y="1869"/>
                  </a:cubicBezTo>
                  <a:cubicBezTo>
                    <a:pt x="3042" y="1869"/>
                    <a:pt x="3049" y="1850"/>
                    <a:pt x="3079" y="1850"/>
                  </a:cubicBezTo>
                  <a:cubicBezTo>
                    <a:pt x="3136" y="1850"/>
                    <a:pt x="3276" y="1919"/>
                    <a:pt x="3608" y="2323"/>
                  </a:cubicBezTo>
                  <a:cubicBezTo>
                    <a:pt x="3634" y="2352"/>
                    <a:pt x="3670" y="2368"/>
                    <a:pt x="3704" y="2368"/>
                  </a:cubicBezTo>
                  <a:cubicBezTo>
                    <a:pt x="3839" y="2368"/>
                    <a:pt x="3949" y="2123"/>
                    <a:pt x="3385" y="1454"/>
                  </a:cubicBezTo>
                  <a:cubicBezTo>
                    <a:pt x="3012" y="1020"/>
                    <a:pt x="1759" y="555"/>
                    <a:pt x="1759" y="555"/>
                  </a:cubicBezTo>
                  <a:cubicBezTo>
                    <a:pt x="1759" y="555"/>
                    <a:pt x="2900" y="232"/>
                    <a:pt x="2668" y="131"/>
                  </a:cubicBezTo>
                  <a:cubicBezTo>
                    <a:pt x="2458" y="37"/>
                    <a:pt x="2237" y="0"/>
                    <a:pt x="2017" y="0"/>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76">
              <a:extLst>
                <a:ext uri="{FF2B5EF4-FFF2-40B4-BE49-F238E27FC236}">
                  <a16:creationId xmlns:a16="http://schemas.microsoft.com/office/drawing/2014/main" xmlns="" id="{3CA75B1B-7560-ADA1-477E-3BCAE4F07430}"/>
                </a:ext>
              </a:extLst>
            </p:cNvPr>
            <p:cNvSpPr/>
            <p:nvPr/>
          </p:nvSpPr>
          <p:spPr>
            <a:xfrm flipH="1">
              <a:off x="6488361" y="2028301"/>
              <a:ext cx="348544" cy="170854"/>
            </a:xfrm>
            <a:custGeom>
              <a:avLst/>
              <a:gdLst/>
              <a:ahLst/>
              <a:cxnLst/>
              <a:rect l="l" t="t" r="r" b="b"/>
              <a:pathLst>
                <a:path w="5851" h="2868" extrusionOk="0">
                  <a:moveTo>
                    <a:pt x="2743" y="1"/>
                  </a:moveTo>
                  <a:cubicBezTo>
                    <a:pt x="880" y="1"/>
                    <a:pt x="1" y="897"/>
                    <a:pt x="1" y="897"/>
                  </a:cubicBezTo>
                  <a:cubicBezTo>
                    <a:pt x="1" y="897"/>
                    <a:pt x="1162" y="483"/>
                    <a:pt x="2381" y="483"/>
                  </a:cubicBezTo>
                  <a:cubicBezTo>
                    <a:pt x="3673" y="483"/>
                    <a:pt x="5029" y="948"/>
                    <a:pt x="5133" y="2867"/>
                  </a:cubicBezTo>
                  <a:cubicBezTo>
                    <a:pt x="5133" y="2867"/>
                    <a:pt x="5851" y="311"/>
                    <a:pt x="3416" y="38"/>
                  </a:cubicBezTo>
                  <a:cubicBezTo>
                    <a:pt x="3179" y="12"/>
                    <a:pt x="2954" y="1"/>
                    <a:pt x="2743" y="1"/>
                  </a:cubicBezTo>
                  <a:close/>
                </a:path>
              </a:pathLst>
            </a:custGeom>
            <a:solidFill>
              <a:srgbClr val="BE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76">
              <a:extLst>
                <a:ext uri="{FF2B5EF4-FFF2-40B4-BE49-F238E27FC236}">
                  <a16:creationId xmlns:a16="http://schemas.microsoft.com/office/drawing/2014/main" xmlns="" id="{3587B6CC-15FD-E532-7B6A-75584543833B}"/>
                </a:ext>
              </a:extLst>
            </p:cNvPr>
            <p:cNvSpPr/>
            <p:nvPr/>
          </p:nvSpPr>
          <p:spPr>
            <a:xfrm flipH="1">
              <a:off x="6681559" y="2289347"/>
              <a:ext cx="484006" cy="220537"/>
            </a:xfrm>
            <a:custGeom>
              <a:avLst/>
              <a:gdLst/>
              <a:ahLst/>
              <a:cxnLst/>
              <a:rect l="l" t="t" r="r" b="b"/>
              <a:pathLst>
                <a:path w="8125" h="3702" extrusionOk="0">
                  <a:moveTo>
                    <a:pt x="7993" y="1"/>
                  </a:moveTo>
                  <a:cubicBezTo>
                    <a:pt x="7993" y="1"/>
                    <a:pt x="5529" y="2103"/>
                    <a:pt x="3581" y="2103"/>
                  </a:cubicBezTo>
                  <a:cubicBezTo>
                    <a:pt x="3577" y="2103"/>
                    <a:pt x="3572" y="2103"/>
                    <a:pt x="3567" y="2103"/>
                  </a:cubicBezTo>
                  <a:lnTo>
                    <a:pt x="1011" y="2103"/>
                  </a:lnTo>
                  <a:lnTo>
                    <a:pt x="1" y="3669"/>
                  </a:lnTo>
                  <a:cubicBezTo>
                    <a:pt x="136" y="3691"/>
                    <a:pt x="293" y="3702"/>
                    <a:pt x="470" y="3702"/>
                  </a:cubicBezTo>
                  <a:cubicBezTo>
                    <a:pt x="2401" y="3702"/>
                    <a:pt x="6578" y="2403"/>
                    <a:pt x="8124" y="274"/>
                  </a:cubicBezTo>
                  <a:lnTo>
                    <a:pt x="7993" y="1"/>
                  </a:lnTo>
                  <a:close/>
                </a:path>
              </a:pathLst>
            </a:custGeom>
            <a:solidFill>
              <a:srgbClr val="BE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76">
              <a:extLst>
                <a:ext uri="{FF2B5EF4-FFF2-40B4-BE49-F238E27FC236}">
                  <a16:creationId xmlns:a16="http://schemas.microsoft.com/office/drawing/2014/main" xmlns="" id="{B307D40A-8011-D0A1-88BD-D80FE899D9CD}"/>
                </a:ext>
              </a:extLst>
            </p:cNvPr>
            <p:cNvSpPr/>
            <p:nvPr/>
          </p:nvSpPr>
          <p:spPr>
            <a:xfrm flipH="1">
              <a:off x="6258998" y="1990235"/>
              <a:ext cx="88521" cy="99188"/>
            </a:xfrm>
            <a:custGeom>
              <a:avLst/>
              <a:gdLst/>
              <a:ahLst/>
              <a:cxnLst/>
              <a:rect l="l" t="t" r="r" b="b"/>
              <a:pathLst>
                <a:path w="1486" h="1665" extrusionOk="0">
                  <a:moveTo>
                    <a:pt x="0" y="0"/>
                  </a:moveTo>
                  <a:cubicBezTo>
                    <a:pt x="0" y="0"/>
                    <a:pt x="677" y="1665"/>
                    <a:pt x="1047" y="1665"/>
                  </a:cubicBezTo>
                  <a:cubicBezTo>
                    <a:pt x="1104" y="1665"/>
                    <a:pt x="1154" y="1626"/>
                    <a:pt x="1192" y="1536"/>
                  </a:cubicBezTo>
                  <a:cubicBezTo>
                    <a:pt x="1485" y="849"/>
                    <a:pt x="0" y="0"/>
                    <a:pt x="0" y="0"/>
                  </a:cubicBezTo>
                  <a:close/>
                </a:path>
              </a:pathLst>
            </a:custGeom>
            <a:solidFill>
              <a:srgbClr val="E5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76">
              <a:extLst>
                <a:ext uri="{FF2B5EF4-FFF2-40B4-BE49-F238E27FC236}">
                  <a16:creationId xmlns:a16="http://schemas.microsoft.com/office/drawing/2014/main" xmlns="" id="{01CDCA82-DAFD-09FF-BE0D-D60A43E9CB0A}"/>
                </a:ext>
              </a:extLst>
            </p:cNvPr>
            <p:cNvSpPr/>
            <p:nvPr/>
          </p:nvSpPr>
          <p:spPr>
            <a:xfrm flipH="1">
              <a:off x="6206041" y="1956338"/>
              <a:ext cx="159409" cy="72440"/>
            </a:xfrm>
            <a:custGeom>
              <a:avLst/>
              <a:gdLst/>
              <a:ahLst/>
              <a:cxnLst/>
              <a:rect l="l" t="t" r="r" b="b"/>
              <a:pathLst>
                <a:path w="2676" h="1216" extrusionOk="0">
                  <a:moveTo>
                    <a:pt x="877" y="1"/>
                  </a:moveTo>
                  <a:cubicBezTo>
                    <a:pt x="370" y="1"/>
                    <a:pt x="1" y="123"/>
                    <a:pt x="150" y="367"/>
                  </a:cubicBezTo>
                  <a:cubicBezTo>
                    <a:pt x="655" y="1216"/>
                    <a:pt x="2514" y="1216"/>
                    <a:pt x="2514" y="1216"/>
                  </a:cubicBezTo>
                  <a:lnTo>
                    <a:pt x="2676" y="569"/>
                  </a:lnTo>
                  <a:cubicBezTo>
                    <a:pt x="2346" y="189"/>
                    <a:pt x="1505" y="1"/>
                    <a:pt x="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76">
              <a:extLst>
                <a:ext uri="{FF2B5EF4-FFF2-40B4-BE49-F238E27FC236}">
                  <a16:creationId xmlns:a16="http://schemas.microsoft.com/office/drawing/2014/main" xmlns="" id="{24003596-1B1A-2986-E23C-391F0560CBAD}"/>
                </a:ext>
              </a:extLst>
            </p:cNvPr>
            <p:cNvSpPr/>
            <p:nvPr/>
          </p:nvSpPr>
          <p:spPr>
            <a:xfrm flipH="1">
              <a:off x="6144636" y="1630477"/>
              <a:ext cx="543755" cy="508749"/>
            </a:xfrm>
            <a:custGeom>
              <a:avLst/>
              <a:gdLst/>
              <a:ahLst/>
              <a:cxnLst/>
              <a:rect l="l" t="t" r="r" b="b"/>
              <a:pathLst>
                <a:path w="9128" h="8540" extrusionOk="0">
                  <a:moveTo>
                    <a:pt x="4697" y="1"/>
                  </a:moveTo>
                  <a:cubicBezTo>
                    <a:pt x="1728" y="1"/>
                    <a:pt x="0" y="1906"/>
                    <a:pt x="892" y="4665"/>
                  </a:cubicBezTo>
                  <a:cubicBezTo>
                    <a:pt x="923" y="4766"/>
                    <a:pt x="963" y="4877"/>
                    <a:pt x="1004" y="4978"/>
                  </a:cubicBezTo>
                  <a:cubicBezTo>
                    <a:pt x="2110" y="8014"/>
                    <a:pt x="4401" y="8540"/>
                    <a:pt x="5660" y="8540"/>
                  </a:cubicBezTo>
                  <a:cubicBezTo>
                    <a:pt x="5872" y="8540"/>
                    <a:pt x="6054" y="8525"/>
                    <a:pt x="6197" y="8505"/>
                  </a:cubicBezTo>
                  <a:cubicBezTo>
                    <a:pt x="6773" y="8444"/>
                    <a:pt x="7258" y="8050"/>
                    <a:pt x="7440" y="7504"/>
                  </a:cubicBezTo>
                  <a:cubicBezTo>
                    <a:pt x="6096" y="7484"/>
                    <a:pt x="6106" y="5605"/>
                    <a:pt x="6106" y="5605"/>
                  </a:cubicBezTo>
                  <a:lnTo>
                    <a:pt x="6106" y="5605"/>
                  </a:lnTo>
                  <a:cubicBezTo>
                    <a:pt x="6948" y="6162"/>
                    <a:pt x="7681" y="6253"/>
                    <a:pt x="8071" y="6253"/>
                  </a:cubicBezTo>
                  <a:cubicBezTo>
                    <a:pt x="8261" y="6253"/>
                    <a:pt x="8369" y="6231"/>
                    <a:pt x="8369" y="6231"/>
                  </a:cubicBezTo>
                  <a:cubicBezTo>
                    <a:pt x="8319" y="6120"/>
                    <a:pt x="8319" y="6009"/>
                    <a:pt x="8369" y="5898"/>
                  </a:cubicBezTo>
                  <a:cubicBezTo>
                    <a:pt x="8592" y="5514"/>
                    <a:pt x="9127" y="4887"/>
                    <a:pt x="8935" y="4827"/>
                  </a:cubicBezTo>
                  <a:cubicBezTo>
                    <a:pt x="8814" y="4817"/>
                    <a:pt x="8703" y="4786"/>
                    <a:pt x="8592" y="4746"/>
                  </a:cubicBezTo>
                  <a:cubicBezTo>
                    <a:pt x="8440" y="4635"/>
                    <a:pt x="8359" y="4453"/>
                    <a:pt x="8359" y="4261"/>
                  </a:cubicBezTo>
                  <a:cubicBezTo>
                    <a:pt x="8541" y="3311"/>
                    <a:pt x="8804" y="441"/>
                    <a:pt x="5611" y="58"/>
                  </a:cubicBezTo>
                  <a:cubicBezTo>
                    <a:pt x="5295" y="19"/>
                    <a:pt x="4990" y="1"/>
                    <a:pt x="4697" y="1"/>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76">
              <a:extLst>
                <a:ext uri="{FF2B5EF4-FFF2-40B4-BE49-F238E27FC236}">
                  <a16:creationId xmlns:a16="http://schemas.microsoft.com/office/drawing/2014/main" xmlns="" id="{6EC71167-B617-6DD2-6C42-3BD20258A371}"/>
                </a:ext>
              </a:extLst>
            </p:cNvPr>
            <p:cNvSpPr/>
            <p:nvPr/>
          </p:nvSpPr>
          <p:spPr>
            <a:xfrm flipH="1">
              <a:off x="6215687" y="1838385"/>
              <a:ext cx="42771" cy="74346"/>
            </a:xfrm>
            <a:custGeom>
              <a:avLst/>
              <a:gdLst/>
              <a:ahLst/>
              <a:cxnLst/>
              <a:rect l="l" t="t" r="r" b="b"/>
              <a:pathLst>
                <a:path w="718" h="1248" extrusionOk="0">
                  <a:moveTo>
                    <a:pt x="456" y="0"/>
                  </a:moveTo>
                  <a:cubicBezTo>
                    <a:pt x="283" y="0"/>
                    <a:pt x="108" y="244"/>
                    <a:pt x="51" y="569"/>
                  </a:cubicBezTo>
                  <a:cubicBezTo>
                    <a:pt x="1" y="912"/>
                    <a:pt x="102" y="1215"/>
                    <a:pt x="283" y="1246"/>
                  </a:cubicBezTo>
                  <a:cubicBezTo>
                    <a:pt x="293" y="1247"/>
                    <a:pt x="302" y="1248"/>
                    <a:pt x="311" y="1248"/>
                  </a:cubicBezTo>
                  <a:cubicBezTo>
                    <a:pt x="370" y="1248"/>
                    <a:pt x="421" y="1220"/>
                    <a:pt x="465" y="1185"/>
                  </a:cubicBezTo>
                  <a:cubicBezTo>
                    <a:pt x="577" y="1034"/>
                    <a:pt x="647" y="862"/>
                    <a:pt x="678" y="680"/>
                  </a:cubicBezTo>
                  <a:cubicBezTo>
                    <a:pt x="718" y="488"/>
                    <a:pt x="698" y="286"/>
                    <a:pt x="627" y="94"/>
                  </a:cubicBezTo>
                  <a:cubicBezTo>
                    <a:pt x="587" y="43"/>
                    <a:pt x="536" y="13"/>
                    <a:pt x="486" y="3"/>
                  </a:cubicBezTo>
                  <a:cubicBezTo>
                    <a:pt x="476" y="1"/>
                    <a:pt x="466" y="0"/>
                    <a:pt x="456"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76">
              <a:extLst>
                <a:ext uri="{FF2B5EF4-FFF2-40B4-BE49-F238E27FC236}">
                  <a16:creationId xmlns:a16="http://schemas.microsoft.com/office/drawing/2014/main" xmlns="" id="{54EE9B90-1F1E-6DAF-A681-BF3053C2D20F}"/>
                </a:ext>
              </a:extLst>
            </p:cNvPr>
            <p:cNvSpPr/>
            <p:nvPr/>
          </p:nvSpPr>
          <p:spPr>
            <a:xfrm flipH="1">
              <a:off x="6319174" y="1841542"/>
              <a:ext cx="309466" cy="297505"/>
            </a:xfrm>
            <a:custGeom>
              <a:avLst/>
              <a:gdLst/>
              <a:ahLst/>
              <a:cxnLst/>
              <a:rect l="l" t="t" r="r" b="b"/>
              <a:pathLst>
                <a:path w="5195" h="4994" extrusionOk="0">
                  <a:moveTo>
                    <a:pt x="1304" y="0"/>
                  </a:moveTo>
                  <a:lnTo>
                    <a:pt x="1" y="1435"/>
                  </a:lnTo>
                  <a:cubicBezTo>
                    <a:pt x="1112" y="4483"/>
                    <a:pt x="3417" y="4994"/>
                    <a:pt x="4672" y="4994"/>
                  </a:cubicBezTo>
                  <a:cubicBezTo>
                    <a:pt x="4878" y="4994"/>
                    <a:pt x="5055" y="4980"/>
                    <a:pt x="5194" y="4962"/>
                  </a:cubicBezTo>
                  <a:cubicBezTo>
                    <a:pt x="2577" y="4891"/>
                    <a:pt x="2223" y="1607"/>
                    <a:pt x="2223" y="1607"/>
                  </a:cubicBezTo>
                  <a:cubicBezTo>
                    <a:pt x="2223" y="1607"/>
                    <a:pt x="2202" y="1609"/>
                    <a:pt x="2166" y="1609"/>
                  </a:cubicBezTo>
                  <a:cubicBezTo>
                    <a:pt x="1909" y="1609"/>
                    <a:pt x="888" y="1516"/>
                    <a:pt x="1304" y="0"/>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76">
              <a:extLst>
                <a:ext uri="{FF2B5EF4-FFF2-40B4-BE49-F238E27FC236}">
                  <a16:creationId xmlns:a16="http://schemas.microsoft.com/office/drawing/2014/main" xmlns="" id="{14F2C3A2-BFC8-CBA6-6B81-90AAB28C4207}"/>
                </a:ext>
              </a:extLst>
            </p:cNvPr>
            <p:cNvSpPr/>
            <p:nvPr/>
          </p:nvSpPr>
          <p:spPr>
            <a:xfrm flipH="1">
              <a:off x="6181753" y="1519375"/>
              <a:ext cx="621970" cy="512443"/>
            </a:xfrm>
            <a:custGeom>
              <a:avLst/>
              <a:gdLst/>
              <a:ahLst/>
              <a:cxnLst/>
              <a:rect l="l" t="t" r="r" b="b"/>
              <a:pathLst>
                <a:path w="10441" h="8602" extrusionOk="0">
                  <a:moveTo>
                    <a:pt x="6662" y="1"/>
                  </a:moveTo>
                  <a:cubicBezTo>
                    <a:pt x="6552" y="1"/>
                    <a:pt x="6471" y="26"/>
                    <a:pt x="6436" y="73"/>
                  </a:cubicBezTo>
                  <a:cubicBezTo>
                    <a:pt x="6264" y="296"/>
                    <a:pt x="6638" y="1013"/>
                    <a:pt x="6638" y="1013"/>
                  </a:cubicBezTo>
                  <a:cubicBezTo>
                    <a:pt x="6025" y="584"/>
                    <a:pt x="5244" y="435"/>
                    <a:pt x="4532" y="435"/>
                  </a:cubicBezTo>
                  <a:cubicBezTo>
                    <a:pt x="3519" y="435"/>
                    <a:pt x="2648" y="737"/>
                    <a:pt x="2606" y="963"/>
                  </a:cubicBezTo>
                  <a:cubicBezTo>
                    <a:pt x="2535" y="1357"/>
                    <a:pt x="3354" y="1569"/>
                    <a:pt x="3354" y="1569"/>
                  </a:cubicBezTo>
                  <a:cubicBezTo>
                    <a:pt x="3333" y="1568"/>
                    <a:pt x="3312" y="1568"/>
                    <a:pt x="3290" y="1568"/>
                  </a:cubicBezTo>
                  <a:cubicBezTo>
                    <a:pt x="1721" y="1568"/>
                    <a:pt x="0" y="2665"/>
                    <a:pt x="60" y="3034"/>
                  </a:cubicBezTo>
                  <a:cubicBezTo>
                    <a:pt x="110" y="3408"/>
                    <a:pt x="1575" y="3499"/>
                    <a:pt x="1575" y="3499"/>
                  </a:cubicBezTo>
                  <a:cubicBezTo>
                    <a:pt x="444" y="4075"/>
                    <a:pt x="40" y="5439"/>
                    <a:pt x="201" y="5651"/>
                  </a:cubicBezTo>
                  <a:cubicBezTo>
                    <a:pt x="220" y="5675"/>
                    <a:pt x="246" y="5686"/>
                    <a:pt x="280" y="5686"/>
                  </a:cubicBezTo>
                  <a:cubicBezTo>
                    <a:pt x="488" y="5686"/>
                    <a:pt x="944" y="5264"/>
                    <a:pt x="1115" y="5100"/>
                  </a:cubicBezTo>
                  <a:lnTo>
                    <a:pt x="1115" y="5100"/>
                  </a:lnTo>
                  <a:cubicBezTo>
                    <a:pt x="869" y="5346"/>
                    <a:pt x="27" y="6238"/>
                    <a:pt x="131" y="6783"/>
                  </a:cubicBezTo>
                  <a:cubicBezTo>
                    <a:pt x="236" y="7300"/>
                    <a:pt x="1214" y="7352"/>
                    <a:pt x="1601" y="7352"/>
                  </a:cubicBezTo>
                  <a:cubicBezTo>
                    <a:pt x="1698" y="7352"/>
                    <a:pt x="1757" y="7348"/>
                    <a:pt x="1757" y="7348"/>
                  </a:cubicBezTo>
                  <a:lnTo>
                    <a:pt x="1757" y="7348"/>
                  </a:lnTo>
                  <a:cubicBezTo>
                    <a:pt x="1757" y="7348"/>
                    <a:pt x="1090" y="7480"/>
                    <a:pt x="1282" y="7864"/>
                  </a:cubicBezTo>
                  <a:cubicBezTo>
                    <a:pt x="1666" y="8601"/>
                    <a:pt x="3475" y="8601"/>
                    <a:pt x="3475" y="8601"/>
                  </a:cubicBezTo>
                  <a:cubicBezTo>
                    <a:pt x="4566" y="8359"/>
                    <a:pt x="4859" y="7318"/>
                    <a:pt x="4859" y="7318"/>
                  </a:cubicBezTo>
                  <a:cubicBezTo>
                    <a:pt x="3354" y="6641"/>
                    <a:pt x="4233" y="5398"/>
                    <a:pt x="4233" y="5398"/>
                  </a:cubicBezTo>
                  <a:lnTo>
                    <a:pt x="4233" y="5398"/>
                  </a:lnTo>
                  <a:cubicBezTo>
                    <a:pt x="4272" y="5595"/>
                    <a:pt x="4704" y="5638"/>
                    <a:pt x="5081" y="5638"/>
                  </a:cubicBezTo>
                  <a:cubicBezTo>
                    <a:pt x="5382" y="5638"/>
                    <a:pt x="5647" y="5611"/>
                    <a:pt x="5647" y="5611"/>
                  </a:cubicBezTo>
                  <a:lnTo>
                    <a:pt x="5647" y="5611"/>
                  </a:lnTo>
                  <a:cubicBezTo>
                    <a:pt x="5647" y="5611"/>
                    <a:pt x="5486" y="6055"/>
                    <a:pt x="5738" y="6156"/>
                  </a:cubicBezTo>
                  <a:cubicBezTo>
                    <a:pt x="5747" y="6160"/>
                    <a:pt x="5757" y="6162"/>
                    <a:pt x="5768" y="6162"/>
                  </a:cubicBezTo>
                  <a:cubicBezTo>
                    <a:pt x="6050" y="6162"/>
                    <a:pt x="6951" y="4802"/>
                    <a:pt x="6951" y="4802"/>
                  </a:cubicBezTo>
                  <a:cubicBezTo>
                    <a:pt x="7678" y="4792"/>
                    <a:pt x="9012" y="3842"/>
                    <a:pt x="9012" y="3842"/>
                  </a:cubicBezTo>
                  <a:lnTo>
                    <a:pt x="9012" y="3842"/>
                  </a:lnTo>
                  <a:cubicBezTo>
                    <a:pt x="9012" y="3842"/>
                    <a:pt x="8911" y="4277"/>
                    <a:pt x="9053" y="4287"/>
                  </a:cubicBezTo>
                  <a:cubicBezTo>
                    <a:pt x="9054" y="4287"/>
                    <a:pt x="9055" y="4287"/>
                    <a:pt x="9056" y="4287"/>
                  </a:cubicBezTo>
                  <a:cubicBezTo>
                    <a:pt x="9207" y="4287"/>
                    <a:pt x="9962" y="3686"/>
                    <a:pt x="9932" y="3054"/>
                  </a:cubicBezTo>
                  <a:lnTo>
                    <a:pt x="9932" y="3054"/>
                  </a:lnTo>
                  <a:cubicBezTo>
                    <a:pt x="9932" y="3054"/>
                    <a:pt x="10213" y="3434"/>
                    <a:pt x="10344" y="3434"/>
                  </a:cubicBezTo>
                  <a:cubicBezTo>
                    <a:pt x="10414" y="3434"/>
                    <a:pt x="10441" y="3323"/>
                    <a:pt x="10356" y="2983"/>
                  </a:cubicBezTo>
                  <a:cubicBezTo>
                    <a:pt x="10033" y="1619"/>
                    <a:pt x="9255" y="1569"/>
                    <a:pt x="9255" y="1569"/>
                  </a:cubicBezTo>
                  <a:cubicBezTo>
                    <a:pt x="9255" y="1569"/>
                    <a:pt x="9527" y="720"/>
                    <a:pt x="9123" y="579"/>
                  </a:cubicBezTo>
                  <a:cubicBezTo>
                    <a:pt x="9091" y="568"/>
                    <a:pt x="9059" y="563"/>
                    <a:pt x="9028" y="563"/>
                  </a:cubicBezTo>
                  <a:cubicBezTo>
                    <a:pt x="8680" y="563"/>
                    <a:pt x="8416" y="1185"/>
                    <a:pt x="8416" y="1185"/>
                  </a:cubicBezTo>
                  <a:cubicBezTo>
                    <a:pt x="7959" y="367"/>
                    <a:pt x="7088" y="1"/>
                    <a:pt x="666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76">
              <a:extLst>
                <a:ext uri="{FF2B5EF4-FFF2-40B4-BE49-F238E27FC236}">
                  <a16:creationId xmlns:a16="http://schemas.microsoft.com/office/drawing/2014/main" xmlns="" id="{24B86492-98A1-5131-EF5B-3B2A66E58D5D}"/>
                </a:ext>
              </a:extLst>
            </p:cNvPr>
            <p:cNvSpPr/>
            <p:nvPr/>
          </p:nvSpPr>
          <p:spPr>
            <a:xfrm flipH="1">
              <a:off x="6485907" y="1861975"/>
              <a:ext cx="39197" cy="55462"/>
            </a:xfrm>
            <a:custGeom>
              <a:avLst/>
              <a:gdLst/>
              <a:ahLst/>
              <a:cxnLst/>
              <a:rect l="l" t="t" r="r" b="b"/>
              <a:pathLst>
                <a:path w="658" h="931" extrusionOk="0">
                  <a:moveTo>
                    <a:pt x="0" y="1"/>
                  </a:moveTo>
                  <a:cubicBezTo>
                    <a:pt x="182" y="62"/>
                    <a:pt x="334" y="203"/>
                    <a:pt x="415" y="375"/>
                  </a:cubicBezTo>
                  <a:cubicBezTo>
                    <a:pt x="364" y="587"/>
                    <a:pt x="556" y="931"/>
                    <a:pt x="556" y="931"/>
                  </a:cubicBezTo>
                  <a:cubicBezTo>
                    <a:pt x="526" y="526"/>
                    <a:pt x="657" y="375"/>
                    <a:pt x="657" y="375"/>
                  </a:cubicBezTo>
                  <a:cubicBezTo>
                    <a:pt x="516" y="153"/>
                    <a:pt x="273" y="11"/>
                    <a:pt x="0" y="1"/>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76">
              <a:extLst>
                <a:ext uri="{FF2B5EF4-FFF2-40B4-BE49-F238E27FC236}">
                  <a16:creationId xmlns:a16="http://schemas.microsoft.com/office/drawing/2014/main" xmlns="" id="{A8CE346C-4AC7-7DF7-95FA-23484B46CCD9}"/>
                </a:ext>
              </a:extLst>
            </p:cNvPr>
            <p:cNvSpPr/>
            <p:nvPr/>
          </p:nvSpPr>
          <p:spPr>
            <a:xfrm flipH="1">
              <a:off x="6108538" y="2056420"/>
              <a:ext cx="615835" cy="525489"/>
            </a:xfrm>
            <a:custGeom>
              <a:avLst/>
              <a:gdLst/>
              <a:ahLst/>
              <a:cxnLst/>
              <a:rect l="l" t="t" r="r" b="b"/>
              <a:pathLst>
                <a:path w="10338" h="8821" extrusionOk="0">
                  <a:moveTo>
                    <a:pt x="1605" y="1"/>
                  </a:moveTo>
                  <a:cubicBezTo>
                    <a:pt x="929" y="1"/>
                    <a:pt x="324" y="474"/>
                    <a:pt x="183" y="1163"/>
                  </a:cubicBezTo>
                  <a:lnTo>
                    <a:pt x="183" y="1183"/>
                  </a:lnTo>
                  <a:lnTo>
                    <a:pt x="173" y="1243"/>
                  </a:lnTo>
                  <a:cubicBezTo>
                    <a:pt x="163" y="1264"/>
                    <a:pt x="163" y="1314"/>
                    <a:pt x="142" y="1365"/>
                  </a:cubicBezTo>
                  <a:cubicBezTo>
                    <a:pt x="132" y="1476"/>
                    <a:pt x="102" y="1638"/>
                    <a:pt x="82" y="1829"/>
                  </a:cubicBezTo>
                  <a:cubicBezTo>
                    <a:pt x="21" y="2375"/>
                    <a:pt x="1" y="2931"/>
                    <a:pt x="21" y="3487"/>
                  </a:cubicBezTo>
                  <a:cubicBezTo>
                    <a:pt x="41" y="3860"/>
                    <a:pt x="82" y="4244"/>
                    <a:pt x="163" y="4618"/>
                  </a:cubicBezTo>
                  <a:cubicBezTo>
                    <a:pt x="243" y="5073"/>
                    <a:pt x="385" y="5517"/>
                    <a:pt x="577" y="5932"/>
                  </a:cubicBezTo>
                  <a:cubicBezTo>
                    <a:pt x="688" y="6174"/>
                    <a:pt x="819" y="6407"/>
                    <a:pt x="961" y="6619"/>
                  </a:cubicBezTo>
                  <a:cubicBezTo>
                    <a:pt x="1123" y="6851"/>
                    <a:pt x="1315" y="7063"/>
                    <a:pt x="1517" y="7266"/>
                  </a:cubicBezTo>
                  <a:cubicBezTo>
                    <a:pt x="1739" y="7457"/>
                    <a:pt x="1971" y="7629"/>
                    <a:pt x="2234" y="7781"/>
                  </a:cubicBezTo>
                  <a:cubicBezTo>
                    <a:pt x="2355" y="7852"/>
                    <a:pt x="2487" y="7912"/>
                    <a:pt x="2618" y="7973"/>
                  </a:cubicBezTo>
                  <a:lnTo>
                    <a:pt x="2719" y="8003"/>
                  </a:lnTo>
                  <a:lnTo>
                    <a:pt x="2749" y="8013"/>
                  </a:lnTo>
                  <a:lnTo>
                    <a:pt x="2770" y="8023"/>
                  </a:lnTo>
                  <a:lnTo>
                    <a:pt x="2810" y="8033"/>
                  </a:lnTo>
                  <a:lnTo>
                    <a:pt x="2951" y="8084"/>
                  </a:lnTo>
                  <a:lnTo>
                    <a:pt x="3103" y="8124"/>
                  </a:lnTo>
                  <a:lnTo>
                    <a:pt x="3265" y="8175"/>
                  </a:lnTo>
                  <a:cubicBezTo>
                    <a:pt x="3376" y="8215"/>
                    <a:pt x="3477" y="8236"/>
                    <a:pt x="3578" y="8266"/>
                  </a:cubicBezTo>
                  <a:cubicBezTo>
                    <a:pt x="3790" y="8316"/>
                    <a:pt x="3992" y="8367"/>
                    <a:pt x="4204" y="8417"/>
                  </a:cubicBezTo>
                  <a:cubicBezTo>
                    <a:pt x="4608" y="8498"/>
                    <a:pt x="5013" y="8559"/>
                    <a:pt x="5397" y="8619"/>
                  </a:cubicBezTo>
                  <a:cubicBezTo>
                    <a:pt x="5781" y="8680"/>
                    <a:pt x="6154" y="8721"/>
                    <a:pt x="6508" y="8751"/>
                  </a:cubicBezTo>
                  <a:cubicBezTo>
                    <a:pt x="6862" y="8781"/>
                    <a:pt x="7195" y="8791"/>
                    <a:pt x="7498" y="8811"/>
                  </a:cubicBezTo>
                  <a:cubicBezTo>
                    <a:pt x="7704" y="8818"/>
                    <a:pt x="7897" y="8820"/>
                    <a:pt x="8076" y="8820"/>
                  </a:cubicBezTo>
                  <a:cubicBezTo>
                    <a:pt x="8436" y="8820"/>
                    <a:pt x="8741" y="8811"/>
                    <a:pt x="8984" y="8811"/>
                  </a:cubicBezTo>
                  <a:cubicBezTo>
                    <a:pt x="9155" y="8801"/>
                    <a:pt x="9297" y="8791"/>
                    <a:pt x="9398" y="8791"/>
                  </a:cubicBezTo>
                  <a:lnTo>
                    <a:pt x="9549" y="8781"/>
                  </a:lnTo>
                  <a:cubicBezTo>
                    <a:pt x="10287" y="8731"/>
                    <a:pt x="10338" y="7680"/>
                    <a:pt x="9610" y="7559"/>
                  </a:cubicBezTo>
                  <a:lnTo>
                    <a:pt x="9590" y="7559"/>
                  </a:lnTo>
                  <a:lnTo>
                    <a:pt x="9458" y="7538"/>
                  </a:lnTo>
                  <a:lnTo>
                    <a:pt x="9085" y="7468"/>
                  </a:lnTo>
                  <a:cubicBezTo>
                    <a:pt x="8751" y="7417"/>
                    <a:pt x="8276" y="7316"/>
                    <a:pt x="7710" y="7195"/>
                  </a:cubicBezTo>
                  <a:cubicBezTo>
                    <a:pt x="7438" y="7124"/>
                    <a:pt x="7134" y="7053"/>
                    <a:pt x="6821" y="6972"/>
                  </a:cubicBezTo>
                  <a:cubicBezTo>
                    <a:pt x="6498" y="6882"/>
                    <a:pt x="6165" y="6791"/>
                    <a:pt x="5831" y="6679"/>
                  </a:cubicBezTo>
                  <a:cubicBezTo>
                    <a:pt x="5498" y="6578"/>
                    <a:pt x="5164" y="6457"/>
                    <a:pt x="4821" y="6326"/>
                  </a:cubicBezTo>
                  <a:cubicBezTo>
                    <a:pt x="4649" y="6265"/>
                    <a:pt x="4487" y="6194"/>
                    <a:pt x="4315" y="6124"/>
                  </a:cubicBezTo>
                  <a:cubicBezTo>
                    <a:pt x="4235" y="6083"/>
                    <a:pt x="4154" y="6053"/>
                    <a:pt x="4073" y="6013"/>
                  </a:cubicBezTo>
                  <a:lnTo>
                    <a:pt x="3962" y="5962"/>
                  </a:lnTo>
                  <a:lnTo>
                    <a:pt x="3841" y="5901"/>
                  </a:lnTo>
                  <a:lnTo>
                    <a:pt x="3709" y="5831"/>
                  </a:lnTo>
                  <a:lnTo>
                    <a:pt x="3669" y="5821"/>
                  </a:lnTo>
                  <a:lnTo>
                    <a:pt x="3628" y="5800"/>
                  </a:lnTo>
                  <a:cubicBezTo>
                    <a:pt x="3588" y="5770"/>
                    <a:pt x="3548" y="5740"/>
                    <a:pt x="3507" y="5709"/>
                  </a:cubicBezTo>
                  <a:cubicBezTo>
                    <a:pt x="3426" y="5649"/>
                    <a:pt x="3356" y="5578"/>
                    <a:pt x="3295" y="5497"/>
                  </a:cubicBezTo>
                  <a:cubicBezTo>
                    <a:pt x="3164" y="5336"/>
                    <a:pt x="3063" y="5134"/>
                    <a:pt x="3002" y="4931"/>
                  </a:cubicBezTo>
                  <a:cubicBezTo>
                    <a:pt x="2921" y="4689"/>
                    <a:pt x="2871" y="4446"/>
                    <a:pt x="2850" y="4194"/>
                  </a:cubicBezTo>
                  <a:cubicBezTo>
                    <a:pt x="2830" y="3941"/>
                    <a:pt x="2820" y="3689"/>
                    <a:pt x="2820" y="3436"/>
                  </a:cubicBezTo>
                  <a:cubicBezTo>
                    <a:pt x="2840" y="3032"/>
                    <a:pt x="2881" y="2628"/>
                    <a:pt x="2951" y="2234"/>
                  </a:cubicBezTo>
                  <a:cubicBezTo>
                    <a:pt x="2972" y="2092"/>
                    <a:pt x="2992" y="1981"/>
                    <a:pt x="3012" y="1910"/>
                  </a:cubicBezTo>
                  <a:cubicBezTo>
                    <a:pt x="3022" y="1880"/>
                    <a:pt x="3032" y="1850"/>
                    <a:pt x="3032" y="1829"/>
                  </a:cubicBezTo>
                  <a:lnTo>
                    <a:pt x="3032" y="1819"/>
                  </a:lnTo>
                  <a:cubicBezTo>
                    <a:pt x="3032" y="1799"/>
                    <a:pt x="3042" y="1769"/>
                    <a:pt x="3032" y="1739"/>
                  </a:cubicBezTo>
                  <a:cubicBezTo>
                    <a:pt x="3194" y="950"/>
                    <a:pt x="2689" y="193"/>
                    <a:pt x="1901" y="31"/>
                  </a:cubicBezTo>
                  <a:cubicBezTo>
                    <a:pt x="1801" y="11"/>
                    <a:pt x="1703" y="1"/>
                    <a:pt x="1605" y="1"/>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76">
              <a:extLst>
                <a:ext uri="{FF2B5EF4-FFF2-40B4-BE49-F238E27FC236}">
                  <a16:creationId xmlns:a16="http://schemas.microsoft.com/office/drawing/2014/main" xmlns="" id="{7595BB44-F849-5511-3B37-23F1659D3E0F}"/>
                </a:ext>
              </a:extLst>
            </p:cNvPr>
            <p:cNvSpPr/>
            <p:nvPr/>
          </p:nvSpPr>
          <p:spPr>
            <a:xfrm flipH="1">
              <a:off x="6492232" y="2040633"/>
              <a:ext cx="310955" cy="264740"/>
            </a:xfrm>
            <a:custGeom>
              <a:avLst/>
              <a:gdLst/>
              <a:ahLst/>
              <a:cxnLst/>
              <a:rect l="l" t="t" r="r" b="b"/>
              <a:pathLst>
                <a:path w="5220" h="4444" extrusionOk="0">
                  <a:moveTo>
                    <a:pt x="2894" y="1"/>
                  </a:moveTo>
                  <a:cubicBezTo>
                    <a:pt x="2865" y="1"/>
                    <a:pt x="2836" y="1"/>
                    <a:pt x="2809" y="3"/>
                  </a:cubicBezTo>
                  <a:cubicBezTo>
                    <a:pt x="1253" y="94"/>
                    <a:pt x="506" y="1791"/>
                    <a:pt x="576" y="2731"/>
                  </a:cubicBezTo>
                  <a:cubicBezTo>
                    <a:pt x="637" y="3671"/>
                    <a:pt x="0" y="4348"/>
                    <a:pt x="0" y="4348"/>
                  </a:cubicBezTo>
                  <a:cubicBezTo>
                    <a:pt x="164" y="4416"/>
                    <a:pt x="433" y="4444"/>
                    <a:pt x="758" y="4444"/>
                  </a:cubicBezTo>
                  <a:cubicBezTo>
                    <a:pt x="2059" y="4444"/>
                    <a:pt x="4264" y="4004"/>
                    <a:pt x="4264" y="4004"/>
                  </a:cubicBezTo>
                  <a:cubicBezTo>
                    <a:pt x="5219" y="573"/>
                    <a:pt x="3693" y="1"/>
                    <a:pt x="2894" y="1"/>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xmlns="" id="{9606BC0D-7738-8C50-A731-3FD90DC3E63F}"/>
              </a:ext>
            </a:extLst>
          </p:cNvPr>
          <p:cNvSpPr txBox="1"/>
          <p:nvPr/>
        </p:nvSpPr>
        <p:spPr>
          <a:xfrm>
            <a:off x="-714657" y="956282"/>
            <a:ext cx="7154144"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KHÁM PHÁ:</a:t>
            </a:r>
          </a:p>
        </p:txBody>
      </p:sp>
      <p:sp>
        <p:nvSpPr>
          <p:cNvPr id="7" name="TextBox 77">
            <a:extLst>
              <a:ext uri="{FF2B5EF4-FFF2-40B4-BE49-F238E27FC236}">
                <a16:creationId xmlns:a16="http://schemas.microsoft.com/office/drawing/2014/main" xmlns="" id="{EF67999D-6B3A-34A1-0040-48E0E8447BB1}"/>
              </a:ext>
            </a:extLst>
          </p:cNvPr>
          <p:cNvSpPr txBox="1"/>
          <p:nvPr/>
        </p:nvSpPr>
        <p:spPr>
          <a:xfrm>
            <a:off x="-600075" y="118663"/>
            <a:ext cx="5565941"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2</a:t>
            </a:r>
          </a:p>
        </p:txBody>
      </p:sp>
      <p:pic>
        <p:nvPicPr>
          <p:cNvPr id="8" name="Picture 7">
            <a:extLst>
              <a:ext uri="{FF2B5EF4-FFF2-40B4-BE49-F238E27FC236}">
                <a16:creationId xmlns:a16="http://schemas.microsoft.com/office/drawing/2014/main" xmlns="" id="{21A53A61-4770-DD8F-619F-27A1FCBC9C82}"/>
              </a:ext>
            </a:extLst>
          </p:cNvPr>
          <p:cNvPicPr>
            <a:picLocks noChangeAspect="1"/>
          </p:cNvPicPr>
          <p:nvPr/>
        </p:nvPicPr>
        <p:blipFill>
          <a:blip r:embed="rId3"/>
          <a:stretch>
            <a:fillRect/>
          </a:stretch>
        </p:blipFill>
        <p:spPr>
          <a:xfrm>
            <a:off x="2800420" y="754535"/>
            <a:ext cx="817233" cy="817233"/>
          </a:xfrm>
          <a:prstGeom prst="rect">
            <a:avLst/>
          </a:prstGeom>
        </p:spPr>
      </p:pic>
      <p:sp>
        <p:nvSpPr>
          <p:cNvPr id="2" name="Rectangle 1">
            <a:extLst>
              <a:ext uri="{FF2B5EF4-FFF2-40B4-BE49-F238E27FC236}">
                <a16:creationId xmlns:a16="http://schemas.microsoft.com/office/drawing/2014/main" xmlns="" id="{54BBE54D-6D90-FF9A-73FA-13FF105308CA}"/>
              </a:ext>
            </a:extLst>
          </p:cNvPr>
          <p:cNvSpPr/>
          <p:nvPr/>
        </p:nvSpPr>
        <p:spPr>
          <a:xfrm>
            <a:off x="-1088903" y="2807746"/>
            <a:ext cx="7131194" cy="17223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a:t>
            </a:r>
            <a:r>
              <a:rPr lang="en-US" sz="3600" dirty="0"/>
              <a:t>1.</a:t>
            </a:r>
            <a:r>
              <a:rPr lang="en-US" sz="3600" b="1" dirty="0">
                <a:solidFill>
                  <a:schemeClr val="bg2"/>
                </a:solidFill>
              </a:rPr>
              <a:t>1. HÃY ĐỌC THÔNG TIN SAU VÀ TRẢ LỜI CÂU HỎI? ( SGK TRANG 17)</a:t>
            </a:r>
            <a:endParaRPr lang="en-US" sz="3600" dirty="0"/>
          </a:p>
        </p:txBody>
      </p:sp>
    </p:spTree>
    <p:extLst>
      <p:ext uri="{BB962C8B-B14F-4D97-AF65-F5344CB8AC3E}">
        <p14:creationId xmlns:p14="http://schemas.microsoft.com/office/powerpoint/2010/main" val="220981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E22D7F5-9EFC-3E68-2C15-B957B97495F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AA8712E3-FF03-9893-9C20-13BF3253B255}"/>
              </a:ext>
            </a:extLst>
          </p:cNvPr>
          <p:cNvSpPr txBox="1"/>
          <p:nvPr/>
        </p:nvSpPr>
        <p:spPr>
          <a:xfrm>
            <a:off x="277758" y="766362"/>
            <a:ext cx="5613400" cy="1524007"/>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vi-VN" sz="1600" b="1" dirty="0"/>
              <a:t>Em hãy đọc thông tin</a:t>
            </a:r>
            <a:r>
              <a:rPr lang="en-US" sz="1600" b="1" dirty="0"/>
              <a:t> </a:t>
            </a:r>
            <a:r>
              <a:rPr lang="en-US" sz="1600" b="1" dirty="0">
                <a:solidFill>
                  <a:schemeClr val="accent6">
                    <a:lumMod val="25000"/>
                  </a:schemeClr>
                </a:solidFill>
              </a:rPr>
              <a:t>“</a:t>
            </a:r>
            <a:r>
              <a:rPr lang="vi-VN" sz="1600" b="1" dirty="0">
                <a:solidFill>
                  <a:schemeClr val="accent6">
                    <a:lumMod val="25000"/>
                  </a:schemeClr>
                </a:solidFill>
              </a:rPr>
              <a:t>GIÁO SƯ – BÁC SĨ NÔNG HỌC LƯƠNG ĐỊNH CỦA –  MỘT NHÀ KHOA HỌC, MỘT TRÍ THỨC TIÊU BIỂU TRONG THỜI ĐẠI HỒ CHÍ MINH</a:t>
            </a:r>
            <a:r>
              <a:rPr lang="en-US" sz="1600" b="1" dirty="0">
                <a:solidFill>
                  <a:schemeClr val="accent6">
                    <a:lumMod val="25000"/>
                  </a:schemeClr>
                </a:solidFill>
              </a:rPr>
              <a:t>”</a:t>
            </a:r>
            <a:r>
              <a:rPr lang="vi-VN" sz="1600" b="1" dirty="0">
                <a:solidFill>
                  <a:schemeClr val="accent6">
                    <a:lumMod val="25000"/>
                  </a:schemeClr>
                </a:solidFill>
              </a:rPr>
              <a:t> </a:t>
            </a:r>
            <a:r>
              <a:rPr lang="en-US" sz="1600" b="1" dirty="0" err="1"/>
              <a:t>trong</a:t>
            </a:r>
            <a:r>
              <a:rPr lang="en-US" sz="1600" b="1" dirty="0"/>
              <a:t> SGK tr. 17,18</a:t>
            </a:r>
            <a:r>
              <a:rPr lang="vi-VN" sz="1600" b="1" dirty="0"/>
              <a:t> và trả lời câu hỏi</a:t>
            </a:r>
            <a:r>
              <a:rPr lang="en-US" sz="1600" b="1" dirty="0"/>
              <a:t>:</a:t>
            </a:r>
            <a:endParaRPr lang="vi-VN" sz="1600" b="1" dirty="0"/>
          </a:p>
        </p:txBody>
      </p:sp>
      <p:sp>
        <p:nvSpPr>
          <p:cNvPr id="4" name="TextBox 3">
            <a:extLst>
              <a:ext uri="{FF2B5EF4-FFF2-40B4-BE49-F238E27FC236}">
                <a16:creationId xmlns:a16="http://schemas.microsoft.com/office/drawing/2014/main" xmlns="" id="{3AF22D47-049A-1FB2-18B3-D1347E31A8BA}"/>
              </a:ext>
            </a:extLst>
          </p:cNvPr>
          <p:cNvSpPr txBox="1"/>
          <p:nvPr/>
        </p:nvSpPr>
        <p:spPr>
          <a:xfrm>
            <a:off x="419998" y="2458826"/>
            <a:ext cx="5471160" cy="1908215"/>
          </a:xfrm>
          <a:prstGeom prst="rect">
            <a:avLst/>
          </a:prstGeom>
          <a:noFill/>
        </p:spPr>
        <p:txBody>
          <a:bodyPr wrap="square">
            <a:spAutoFit/>
          </a:bodyPr>
          <a:lstStyle/>
          <a:p>
            <a:pPr marL="342900" indent="-342900" algn="just">
              <a:buFont typeface="Wingdings" panose="05000000000000000000" pitchFamily="2" charset="2"/>
              <a:buChar char="v"/>
            </a:pPr>
            <a:r>
              <a:rPr lang="vi-VN" sz="2000" b="1" dirty="0">
                <a:solidFill>
                  <a:srgbClr val="FF0000"/>
                </a:solidFill>
              </a:rPr>
              <a:t>Em có suy nghĩ gì về cách làm việc của Giáo sư – Bác sĩ Nông học  Lương Định Của? </a:t>
            </a:r>
            <a:endParaRPr lang="en-US" sz="2000" b="1" dirty="0">
              <a:solidFill>
                <a:srgbClr val="FF0000"/>
              </a:solidFill>
            </a:endParaRPr>
          </a:p>
          <a:p>
            <a:pPr algn="just"/>
            <a:endParaRPr lang="vi-VN" sz="1800" b="1" dirty="0"/>
          </a:p>
          <a:p>
            <a:pPr marL="342900" indent="-342900" algn="just">
              <a:buFont typeface="Wingdings" panose="05000000000000000000" pitchFamily="2" charset="2"/>
              <a:buChar char="v"/>
            </a:pPr>
            <a:r>
              <a:rPr lang="vi-VN" sz="2000" b="1" dirty="0">
                <a:solidFill>
                  <a:srgbClr val="FF0000"/>
                </a:solidFill>
              </a:rPr>
              <a:t>Theo em, thế nào là cần cù, sáng tạo trong lao động?  </a:t>
            </a:r>
          </a:p>
        </p:txBody>
      </p:sp>
      <p:pic>
        <p:nvPicPr>
          <p:cNvPr id="5" name="Picture 4">
            <a:extLst>
              <a:ext uri="{FF2B5EF4-FFF2-40B4-BE49-F238E27FC236}">
                <a16:creationId xmlns:a16="http://schemas.microsoft.com/office/drawing/2014/main" xmlns="" id="{C02380F6-B9C5-6D0E-0C8A-3FD0273F250D}"/>
              </a:ext>
            </a:extLst>
          </p:cNvPr>
          <p:cNvPicPr>
            <a:picLocks noChangeAspect="1"/>
          </p:cNvPicPr>
          <p:nvPr/>
        </p:nvPicPr>
        <p:blipFill>
          <a:blip r:embed="rId2">
            <a:duotone>
              <a:prstClr val="black"/>
              <a:schemeClr val="accent6">
                <a:tint val="45000"/>
                <a:satMod val="400000"/>
              </a:schemeClr>
            </a:duotone>
          </a:blip>
          <a:stretch>
            <a:fillRect/>
          </a:stretch>
        </p:blipFill>
        <p:spPr>
          <a:xfrm>
            <a:off x="6311156" y="132623"/>
            <a:ext cx="2630347" cy="49140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109">
            <a:extLst>
              <a:ext uri="{FF2B5EF4-FFF2-40B4-BE49-F238E27FC236}">
                <a16:creationId xmlns:a16="http://schemas.microsoft.com/office/drawing/2014/main" xmlns="" id="{8A7B85FC-E8E8-298E-D396-6CDEEC3471CF}"/>
              </a:ext>
            </a:extLst>
          </p:cNvPr>
          <p:cNvSpPr txBox="1"/>
          <p:nvPr/>
        </p:nvSpPr>
        <p:spPr>
          <a:xfrm>
            <a:off x="195297" y="0"/>
            <a:ext cx="536090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SVN-Caprica Script" pitchFamily="2" charset="0"/>
              </a:rPr>
              <a:t>Nhiệm</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vụ</a:t>
            </a:r>
            <a:r>
              <a:rPr lang="en-US" sz="4000" dirty="0">
                <a:solidFill>
                  <a:schemeClr val="tx1"/>
                </a:solidFill>
                <a:latin typeface="SVN-Caprica Script" pitchFamily="2" charset="0"/>
              </a:rPr>
              <a:t> : TRANG 17</a:t>
            </a:r>
          </a:p>
        </p:txBody>
      </p:sp>
      <p:grpSp>
        <p:nvGrpSpPr>
          <p:cNvPr id="7" name="Google Shape;9876;p61">
            <a:extLst>
              <a:ext uri="{FF2B5EF4-FFF2-40B4-BE49-F238E27FC236}">
                <a16:creationId xmlns:a16="http://schemas.microsoft.com/office/drawing/2014/main" xmlns="" id="{29FE5362-54D1-2A99-3BA9-28C926377B98}"/>
              </a:ext>
            </a:extLst>
          </p:cNvPr>
          <p:cNvGrpSpPr/>
          <p:nvPr/>
        </p:nvGrpSpPr>
        <p:grpSpPr>
          <a:xfrm>
            <a:off x="2945623" y="4097350"/>
            <a:ext cx="1276487" cy="1257058"/>
            <a:chOff x="3225725" y="2675125"/>
            <a:chExt cx="3272273" cy="3716725"/>
          </a:xfrm>
        </p:grpSpPr>
        <p:sp>
          <p:nvSpPr>
            <p:cNvPr id="8" name="Google Shape;9877;p61">
              <a:extLst>
                <a:ext uri="{FF2B5EF4-FFF2-40B4-BE49-F238E27FC236}">
                  <a16:creationId xmlns:a16="http://schemas.microsoft.com/office/drawing/2014/main" xmlns="" id="{1D719C3E-09B8-1B83-FD20-7976CC437ED4}"/>
                </a:ext>
              </a:extLst>
            </p:cNvPr>
            <p:cNvSpPr/>
            <p:nvPr/>
          </p:nvSpPr>
          <p:spPr>
            <a:xfrm>
              <a:off x="3322329" y="2957539"/>
              <a:ext cx="2063482" cy="2023762"/>
            </a:xfrm>
            <a:custGeom>
              <a:avLst/>
              <a:gdLst/>
              <a:ahLst/>
              <a:cxnLst/>
              <a:rect l="l" t="t" r="r" b="b"/>
              <a:pathLst>
                <a:path w="34027" h="33372" extrusionOk="0">
                  <a:moveTo>
                    <a:pt x="12566" y="1"/>
                  </a:moveTo>
                  <a:cubicBezTo>
                    <a:pt x="9574" y="1"/>
                    <a:pt x="6985" y="444"/>
                    <a:pt x="5581" y="1434"/>
                  </a:cubicBezTo>
                  <a:cubicBezTo>
                    <a:pt x="4526" y="3759"/>
                    <a:pt x="3854" y="8533"/>
                    <a:pt x="2957" y="11122"/>
                  </a:cubicBezTo>
                  <a:cubicBezTo>
                    <a:pt x="1499" y="15334"/>
                    <a:pt x="75" y="18604"/>
                    <a:pt x="30" y="23543"/>
                  </a:cubicBezTo>
                  <a:cubicBezTo>
                    <a:pt x="0" y="26853"/>
                    <a:pt x="1091" y="29357"/>
                    <a:pt x="3037" y="31135"/>
                  </a:cubicBezTo>
                  <a:cubicBezTo>
                    <a:pt x="1892" y="29382"/>
                    <a:pt x="762" y="27839"/>
                    <a:pt x="807" y="22846"/>
                  </a:cubicBezTo>
                  <a:lnTo>
                    <a:pt x="807" y="22846"/>
                  </a:lnTo>
                  <a:cubicBezTo>
                    <a:pt x="1529" y="29029"/>
                    <a:pt x="3361" y="30871"/>
                    <a:pt x="6661" y="32210"/>
                  </a:cubicBezTo>
                  <a:cubicBezTo>
                    <a:pt x="8439" y="32927"/>
                    <a:pt x="15181" y="33371"/>
                    <a:pt x="20799" y="33371"/>
                  </a:cubicBezTo>
                  <a:cubicBezTo>
                    <a:pt x="24775" y="33371"/>
                    <a:pt x="28188" y="33149"/>
                    <a:pt x="28879" y="32643"/>
                  </a:cubicBezTo>
                  <a:cubicBezTo>
                    <a:pt x="30975" y="31110"/>
                    <a:pt x="32105" y="29945"/>
                    <a:pt x="32936" y="27406"/>
                  </a:cubicBezTo>
                  <a:lnTo>
                    <a:pt x="32936" y="27406"/>
                  </a:lnTo>
                  <a:cubicBezTo>
                    <a:pt x="32777" y="28690"/>
                    <a:pt x="32693" y="29387"/>
                    <a:pt x="32185" y="30493"/>
                  </a:cubicBezTo>
                  <a:cubicBezTo>
                    <a:pt x="33549" y="28974"/>
                    <a:pt x="34027" y="27545"/>
                    <a:pt x="33892" y="24190"/>
                  </a:cubicBezTo>
                  <a:cubicBezTo>
                    <a:pt x="33872" y="23483"/>
                    <a:pt x="33798" y="22771"/>
                    <a:pt x="33658" y="22074"/>
                  </a:cubicBezTo>
                  <a:cubicBezTo>
                    <a:pt x="33519" y="21273"/>
                    <a:pt x="33320" y="20481"/>
                    <a:pt x="33066" y="19710"/>
                  </a:cubicBezTo>
                  <a:lnTo>
                    <a:pt x="33066" y="19710"/>
                  </a:lnTo>
                  <a:lnTo>
                    <a:pt x="33071" y="19725"/>
                  </a:lnTo>
                  <a:cubicBezTo>
                    <a:pt x="31941" y="15921"/>
                    <a:pt x="30368" y="11222"/>
                    <a:pt x="30099" y="5825"/>
                  </a:cubicBezTo>
                  <a:cubicBezTo>
                    <a:pt x="28556" y="2371"/>
                    <a:pt x="19484" y="1"/>
                    <a:pt x="125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78;p61">
              <a:extLst>
                <a:ext uri="{FF2B5EF4-FFF2-40B4-BE49-F238E27FC236}">
                  <a16:creationId xmlns:a16="http://schemas.microsoft.com/office/drawing/2014/main" xmlns="" id="{C744D657-6F2A-AC46-A30F-C933B36A518E}"/>
                </a:ext>
              </a:extLst>
            </p:cNvPr>
            <p:cNvSpPr/>
            <p:nvPr/>
          </p:nvSpPr>
          <p:spPr>
            <a:xfrm>
              <a:off x="3547858" y="3765118"/>
              <a:ext cx="1675249" cy="1342504"/>
            </a:xfrm>
            <a:custGeom>
              <a:avLst/>
              <a:gdLst/>
              <a:ahLst/>
              <a:cxnLst/>
              <a:rect l="l" t="t" r="r" b="b"/>
              <a:pathLst>
                <a:path w="27625" h="22138" extrusionOk="0">
                  <a:moveTo>
                    <a:pt x="3141" y="1"/>
                  </a:moveTo>
                  <a:lnTo>
                    <a:pt x="3141" y="1"/>
                  </a:lnTo>
                  <a:cubicBezTo>
                    <a:pt x="4695" y="10057"/>
                    <a:pt x="0" y="14756"/>
                    <a:pt x="4500" y="21019"/>
                  </a:cubicBezTo>
                  <a:cubicBezTo>
                    <a:pt x="5290" y="21840"/>
                    <a:pt x="7338" y="22137"/>
                    <a:pt x="9756" y="22137"/>
                  </a:cubicBezTo>
                  <a:cubicBezTo>
                    <a:pt x="14431" y="22137"/>
                    <a:pt x="20489" y="21027"/>
                    <a:pt x="21516" y="20446"/>
                  </a:cubicBezTo>
                  <a:cubicBezTo>
                    <a:pt x="27624" y="16976"/>
                    <a:pt x="25663" y="13517"/>
                    <a:pt x="24667" y="3396"/>
                  </a:cubicBezTo>
                  <a:lnTo>
                    <a:pt x="24667" y="3396"/>
                  </a:lnTo>
                  <a:cubicBezTo>
                    <a:pt x="24314" y="4546"/>
                    <a:pt x="26310" y="15120"/>
                    <a:pt x="22547" y="17235"/>
                  </a:cubicBezTo>
                  <a:cubicBezTo>
                    <a:pt x="24896" y="14871"/>
                    <a:pt x="24030" y="4232"/>
                    <a:pt x="22930" y="673"/>
                  </a:cubicBezTo>
                  <a:lnTo>
                    <a:pt x="22930" y="673"/>
                  </a:lnTo>
                  <a:cubicBezTo>
                    <a:pt x="22789" y="676"/>
                    <a:pt x="22612" y="677"/>
                    <a:pt x="22401" y="677"/>
                  </a:cubicBezTo>
                  <a:cubicBezTo>
                    <a:pt x="18674" y="677"/>
                    <a:pt x="4659" y="236"/>
                    <a:pt x="3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879;p61">
              <a:extLst>
                <a:ext uri="{FF2B5EF4-FFF2-40B4-BE49-F238E27FC236}">
                  <a16:creationId xmlns:a16="http://schemas.microsoft.com/office/drawing/2014/main" xmlns="" id="{6F66CD32-37A8-CB6E-926B-1913DF453B15}"/>
                </a:ext>
              </a:extLst>
            </p:cNvPr>
            <p:cNvSpPr/>
            <p:nvPr/>
          </p:nvSpPr>
          <p:spPr>
            <a:xfrm>
              <a:off x="4732754" y="4594408"/>
              <a:ext cx="926314" cy="887078"/>
            </a:xfrm>
            <a:custGeom>
              <a:avLst/>
              <a:gdLst/>
              <a:ahLst/>
              <a:cxnLst/>
              <a:rect l="l" t="t" r="r" b="b"/>
              <a:pathLst>
                <a:path w="15275" h="14628" extrusionOk="0">
                  <a:moveTo>
                    <a:pt x="4023" y="1"/>
                  </a:moveTo>
                  <a:cubicBezTo>
                    <a:pt x="4023" y="1"/>
                    <a:pt x="1" y="1624"/>
                    <a:pt x="1240" y="4426"/>
                  </a:cubicBezTo>
                  <a:cubicBezTo>
                    <a:pt x="3555" y="7035"/>
                    <a:pt x="7299" y="11043"/>
                    <a:pt x="11764" y="14617"/>
                  </a:cubicBezTo>
                  <a:cubicBezTo>
                    <a:pt x="11774" y="14624"/>
                    <a:pt x="11787" y="14628"/>
                    <a:pt x="11803" y="14628"/>
                  </a:cubicBezTo>
                  <a:cubicBezTo>
                    <a:pt x="12274" y="14628"/>
                    <a:pt x="15275" y="11438"/>
                    <a:pt x="15000" y="11187"/>
                  </a:cubicBezTo>
                  <a:cubicBezTo>
                    <a:pt x="11092" y="7553"/>
                    <a:pt x="5133" y="1196"/>
                    <a:pt x="4023"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880;p61">
              <a:extLst>
                <a:ext uri="{FF2B5EF4-FFF2-40B4-BE49-F238E27FC236}">
                  <a16:creationId xmlns:a16="http://schemas.microsoft.com/office/drawing/2014/main" xmlns="" id="{253DE1D2-21FA-E50C-00E5-351CD6FD8D25}"/>
                </a:ext>
              </a:extLst>
            </p:cNvPr>
            <p:cNvSpPr/>
            <p:nvPr/>
          </p:nvSpPr>
          <p:spPr>
            <a:xfrm>
              <a:off x="5315407" y="4640981"/>
              <a:ext cx="939656" cy="868583"/>
            </a:xfrm>
            <a:custGeom>
              <a:avLst/>
              <a:gdLst/>
              <a:ahLst/>
              <a:cxnLst/>
              <a:rect l="l" t="t" r="r" b="b"/>
              <a:pathLst>
                <a:path w="15495" h="14323" extrusionOk="0">
                  <a:moveTo>
                    <a:pt x="12160" y="0"/>
                  </a:moveTo>
                  <a:cubicBezTo>
                    <a:pt x="12125" y="0"/>
                    <a:pt x="12099" y="8"/>
                    <a:pt x="12083" y="24"/>
                  </a:cubicBezTo>
                  <a:cubicBezTo>
                    <a:pt x="8220" y="3967"/>
                    <a:pt x="1240" y="10822"/>
                    <a:pt x="1" y="12057"/>
                  </a:cubicBezTo>
                  <a:cubicBezTo>
                    <a:pt x="1586" y="13548"/>
                    <a:pt x="2606" y="14323"/>
                    <a:pt x="3656" y="14323"/>
                  </a:cubicBezTo>
                  <a:cubicBezTo>
                    <a:pt x="4100" y="14323"/>
                    <a:pt x="4549" y="14185"/>
                    <a:pt x="5049" y="13904"/>
                  </a:cubicBezTo>
                  <a:cubicBezTo>
                    <a:pt x="7239" y="12674"/>
                    <a:pt x="12068" y="6541"/>
                    <a:pt x="15274" y="2280"/>
                  </a:cubicBezTo>
                  <a:cubicBezTo>
                    <a:pt x="15494" y="1989"/>
                    <a:pt x="12715" y="0"/>
                    <a:pt x="12160"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881;p61">
              <a:extLst>
                <a:ext uri="{FF2B5EF4-FFF2-40B4-BE49-F238E27FC236}">
                  <a16:creationId xmlns:a16="http://schemas.microsoft.com/office/drawing/2014/main" xmlns="" id="{560C3C2C-7D82-DECA-30BB-D2B43D66798D}"/>
                </a:ext>
              </a:extLst>
            </p:cNvPr>
            <p:cNvSpPr/>
            <p:nvPr/>
          </p:nvSpPr>
          <p:spPr>
            <a:xfrm>
              <a:off x="3225725" y="4844438"/>
              <a:ext cx="647601" cy="1044446"/>
            </a:xfrm>
            <a:custGeom>
              <a:avLst/>
              <a:gdLst/>
              <a:ahLst/>
              <a:cxnLst/>
              <a:rect l="l" t="t" r="r" b="b"/>
              <a:pathLst>
                <a:path w="10679" h="17223" extrusionOk="0">
                  <a:moveTo>
                    <a:pt x="7311" y="0"/>
                  </a:moveTo>
                  <a:cubicBezTo>
                    <a:pt x="6703" y="0"/>
                    <a:pt x="6087" y="212"/>
                    <a:pt x="5531" y="786"/>
                  </a:cubicBezTo>
                  <a:cubicBezTo>
                    <a:pt x="3988" y="3918"/>
                    <a:pt x="1678" y="8891"/>
                    <a:pt x="45" y="14372"/>
                  </a:cubicBezTo>
                  <a:cubicBezTo>
                    <a:pt x="0" y="14576"/>
                    <a:pt x="45" y="16199"/>
                    <a:pt x="1733" y="17035"/>
                  </a:cubicBezTo>
                  <a:cubicBezTo>
                    <a:pt x="2006" y="17172"/>
                    <a:pt x="2316" y="17223"/>
                    <a:pt x="2621" y="17223"/>
                  </a:cubicBezTo>
                  <a:cubicBezTo>
                    <a:pt x="3387" y="17223"/>
                    <a:pt x="4121" y="16899"/>
                    <a:pt x="4167" y="16782"/>
                  </a:cubicBezTo>
                  <a:cubicBezTo>
                    <a:pt x="6059" y="11788"/>
                    <a:pt x="9987" y="3181"/>
                    <a:pt x="10679" y="1702"/>
                  </a:cubicBezTo>
                  <a:cubicBezTo>
                    <a:pt x="10679" y="1702"/>
                    <a:pt x="9031" y="0"/>
                    <a:pt x="7311"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82;p61">
              <a:extLst>
                <a:ext uri="{FF2B5EF4-FFF2-40B4-BE49-F238E27FC236}">
                  <a16:creationId xmlns:a16="http://schemas.microsoft.com/office/drawing/2014/main" xmlns="" id="{89F69495-F514-5DCF-FD9C-549B746586B2}"/>
                </a:ext>
              </a:extLst>
            </p:cNvPr>
            <p:cNvSpPr/>
            <p:nvPr/>
          </p:nvSpPr>
          <p:spPr>
            <a:xfrm>
              <a:off x="3398374" y="4514420"/>
              <a:ext cx="541962" cy="655182"/>
            </a:xfrm>
            <a:custGeom>
              <a:avLst/>
              <a:gdLst/>
              <a:ahLst/>
              <a:cxnLst/>
              <a:rect l="l" t="t" r="r" b="b"/>
              <a:pathLst>
                <a:path w="8937" h="10804" extrusionOk="0">
                  <a:moveTo>
                    <a:pt x="8842" y="1"/>
                  </a:moveTo>
                  <a:lnTo>
                    <a:pt x="8842" y="1"/>
                  </a:lnTo>
                  <a:cubicBezTo>
                    <a:pt x="7881" y="75"/>
                    <a:pt x="5646" y="474"/>
                    <a:pt x="5258" y="643"/>
                  </a:cubicBezTo>
                  <a:cubicBezTo>
                    <a:pt x="4083" y="1862"/>
                    <a:pt x="2420" y="4003"/>
                    <a:pt x="1" y="7727"/>
                  </a:cubicBezTo>
                  <a:cubicBezTo>
                    <a:pt x="1843" y="9220"/>
                    <a:pt x="4511" y="10246"/>
                    <a:pt x="7782" y="10803"/>
                  </a:cubicBezTo>
                  <a:cubicBezTo>
                    <a:pt x="8494" y="7976"/>
                    <a:pt x="8937" y="2619"/>
                    <a:pt x="8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883;p61">
              <a:extLst>
                <a:ext uri="{FF2B5EF4-FFF2-40B4-BE49-F238E27FC236}">
                  <a16:creationId xmlns:a16="http://schemas.microsoft.com/office/drawing/2014/main" xmlns="" id="{1CB8E9D4-B0A2-8B70-9D6D-4942EAA6CB6A}"/>
                </a:ext>
              </a:extLst>
            </p:cNvPr>
            <p:cNvSpPr/>
            <p:nvPr/>
          </p:nvSpPr>
          <p:spPr>
            <a:xfrm>
              <a:off x="4792547" y="4514420"/>
              <a:ext cx="554940" cy="689263"/>
            </a:xfrm>
            <a:custGeom>
              <a:avLst/>
              <a:gdLst/>
              <a:ahLst/>
              <a:cxnLst/>
              <a:rect l="l" t="t" r="r" b="b"/>
              <a:pathLst>
                <a:path w="9151" h="11366" extrusionOk="0">
                  <a:moveTo>
                    <a:pt x="95" y="1"/>
                  </a:moveTo>
                  <a:lnTo>
                    <a:pt x="95" y="1"/>
                  </a:lnTo>
                  <a:cubicBezTo>
                    <a:pt x="0" y="2619"/>
                    <a:pt x="523" y="8543"/>
                    <a:pt x="1240" y="11366"/>
                  </a:cubicBezTo>
                  <a:cubicBezTo>
                    <a:pt x="4451" y="10440"/>
                    <a:pt x="7309" y="8155"/>
                    <a:pt x="9150" y="6661"/>
                  </a:cubicBezTo>
                  <a:cubicBezTo>
                    <a:pt x="6263" y="3366"/>
                    <a:pt x="4854" y="1862"/>
                    <a:pt x="3679" y="643"/>
                  </a:cubicBezTo>
                  <a:cubicBezTo>
                    <a:pt x="3291" y="474"/>
                    <a:pt x="1056" y="75"/>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884;p61">
              <a:extLst>
                <a:ext uri="{FF2B5EF4-FFF2-40B4-BE49-F238E27FC236}">
                  <a16:creationId xmlns:a16="http://schemas.microsoft.com/office/drawing/2014/main" xmlns="" id="{0D33BC41-B0B7-072D-6211-BADF16DCF67A}"/>
                </a:ext>
              </a:extLst>
            </p:cNvPr>
            <p:cNvSpPr/>
            <p:nvPr/>
          </p:nvSpPr>
          <p:spPr>
            <a:xfrm>
              <a:off x="4050464" y="4303080"/>
              <a:ext cx="587262" cy="249119"/>
            </a:xfrm>
            <a:custGeom>
              <a:avLst/>
              <a:gdLst/>
              <a:ahLst/>
              <a:cxnLst/>
              <a:rect l="l" t="t" r="r" b="b"/>
              <a:pathLst>
                <a:path w="9684" h="4108" extrusionOk="0">
                  <a:moveTo>
                    <a:pt x="1" y="1"/>
                  </a:moveTo>
                  <a:lnTo>
                    <a:pt x="41" y="3685"/>
                  </a:lnTo>
                  <a:lnTo>
                    <a:pt x="9684" y="4108"/>
                  </a:lnTo>
                  <a:lnTo>
                    <a:pt x="9524" y="10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885;p61">
              <a:extLst>
                <a:ext uri="{FF2B5EF4-FFF2-40B4-BE49-F238E27FC236}">
                  <a16:creationId xmlns:a16="http://schemas.microsoft.com/office/drawing/2014/main" xmlns="" id="{FB498113-F148-D632-0959-532A03F79587}"/>
                </a:ext>
              </a:extLst>
            </p:cNvPr>
            <p:cNvSpPr/>
            <p:nvPr/>
          </p:nvSpPr>
          <p:spPr>
            <a:xfrm>
              <a:off x="3677633" y="4494226"/>
              <a:ext cx="1302116" cy="1897625"/>
            </a:xfrm>
            <a:custGeom>
              <a:avLst/>
              <a:gdLst/>
              <a:ahLst/>
              <a:cxnLst/>
              <a:rect l="l" t="t" r="r" b="b"/>
              <a:pathLst>
                <a:path w="21472" h="31292" extrusionOk="0">
                  <a:moveTo>
                    <a:pt x="11292" y="1"/>
                  </a:moveTo>
                  <a:cubicBezTo>
                    <a:pt x="8134" y="1"/>
                    <a:pt x="5131" y="163"/>
                    <a:pt x="3421" y="423"/>
                  </a:cubicBezTo>
                  <a:cubicBezTo>
                    <a:pt x="2301" y="3410"/>
                    <a:pt x="1893" y="6586"/>
                    <a:pt x="1081" y="11052"/>
                  </a:cubicBezTo>
                  <a:cubicBezTo>
                    <a:pt x="967" y="11659"/>
                    <a:pt x="1992" y="14990"/>
                    <a:pt x="2087" y="15592"/>
                  </a:cubicBezTo>
                  <a:cubicBezTo>
                    <a:pt x="2435" y="17872"/>
                    <a:pt x="2490" y="19570"/>
                    <a:pt x="2400" y="20929"/>
                  </a:cubicBezTo>
                  <a:cubicBezTo>
                    <a:pt x="2211" y="23587"/>
                    <a:pt x="1206" y="24528"/>
                    <a:pt x="1" y="27480"/>
                  </a:cubicBezTo>
                  <a:cubicBezTo>
                    <a:pt x="1240" y="28570"/>
                    <a:pt x="4491" y="31139"/>
                    <a:pt x="10590" y="31288"/>
                  </a:cubicBezTo>
                  <a:cubicBezTo>
                    <a:pt x="10669" y="31290"/>
                    <a:pt x="10749" y="31291"/>
                    <a:pt x="10828" y="31291"/>
                  </a:cubicBezTo>
                  <a:cubicBezTo>
                    <a:pt x="15762" y="31291"/>
                    <a:pt x="21114" y="27560"/>
                    <a:pt x="21472" y="27241"/>
                  </a:cubicBezTo>
                  <a:cubicBezTo>
                    <a:pt x="20277" y="24647"/>
                    <a:pt x="19416" y="23622"/>
                    <a:pt x="19177" y="21810"/>
                  </a:cubicBezTo>
                  <a:cubicBezTo>
                    <a:pt x="19003" y="20486"/>
                    <a:pt x="19082" y="18728"/>
                    <a:pt x="19735" y="15597"/>
                  </a:cubicBezTo>
                  <a:cubicBezTo>
                    <a:pt x="19884" y="14905"/>
                    <a:pt x="21328" y="11435"/>
                    <a:pt x="21178" y="10738"/>
                  </a:cubicBezTo>
                  <a:cubicBezTo>
                    <a:pt x="20173" y="5974"/>
                    <a:pt x="19411" y="2195"/>
                    <a:pt x="18903" y="383"/>
                  </a:cubicBezTo>
                  <a:cubicBezTo>
                    <a:pt x="16704" y="115"/>
                    <a:pt x="13943" y="1"/>
                    <a:pt x="11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86;p61">
              <a:extLst>
                <a:ext uri="{FF2B5EF4-FFF2-40B4-BE49-F238E27FC236}">
                  <a16:creationId xmlns:a16="http://schemas.microsoft.com/office/drawing/2014/main" xmlns="" id="{52ADEA49-B839-6C47-C7F2-37562EBE1C88}"/>
                </a:ext>
              </a:extLst>
            </p:cNvPr>
            <p:cNvSpPr/>
            <p:nvPr/>
          </p:nvSpPr>
          <p:spPr>
            <a:xfrm>
              <a:off x="4111167" y="4224608"/>
              <a:ext cx="436626" cy="460459"/>
            </a:xfrm>
            <a:custGeom>
              <a:avLst/>
              <a:gdLst/>
              <a:ahLst/>
              <a:cxnLst/>
              <a:rect l="l" t="t" r="r" b="b"/>
              <a:pathLst>
                <a:path w="7200" h="7593" extrusionOk="0">
                  <a:moveTo>
                    <a:pt x="1" y="0"/>
                  </a:moveTo>
                  <a:lnTo>
                    <a:pt x="1" y="5477"/>
                  </a:lnTo>
                  <a:cubicBezTo>
                    <a:pt x="1" y="6656"/>
                    <a:pt x="1847" y="6766"/>
                    <a:pt x="3774" y="7592"/>
                  </a:cubicBezTo>
                  <a:cubicBezTo>
                    <a:pt x="5666" y="6846"/>
                    <a:pt x="7199" y="6651"/>
                    <a:pt x="7199" y="5477"/>
                  </a:cubicBezTo>
                  <a:lnTo>
                    <a:pt x="7199" y="0"/>
                  </a:ln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87;p61">
              <a:extLst>
                <a:ext uri="{FF2B5EF4-FFF2-40B4-BE49-F238E27FC236}">
                  <a16:creationId xmlns:a16="http://schemas.microsoft.com/office/drawing/2014/main" xmlns="" id="{123B348E-542A-1CDE-BE50-2D50FF44BAFA}"/>
                </a:ext>
              </a:extLst>
            </p:cNvPr>
            <p:cNvSpPr/>
            <p:nvPr/>
          </p:nvSpPr>
          <p:spPr>
            <a:xfrm>
              <a:off x="4335787" y="4400593"/>
              <a:ext cx="341478" cy="485201"/>
            </a:xfrm>
            <a:custGeom>
              <a:avLst/>
              <a:gdLst/>
              <a:ahLst/>
              <a:cxnLst/>
              <a:rect l="l" t="t" r="r" b="b"/>
              <a:pathLst>
                <a:path w="5631" h="8001" extrusionOk="0">
                  <a:moveTo>
                    <a:pt x="4745" y="1"/>
                  </a:moveTo>
                  <a:cubicBezTo>
                    <a:pt x="4745" y="1"/>
                    <a:pt x="4939" y="3177"/>
                    <a:pt x="0" y="4675"/>
                  </a:cubicBezTo>
                  <a:cubicBezTo>
                    <a:pt x="2012" y="5875"/>
                    <a:pt x="5337" y="8001"/>
                    <a:pt x="5337" y="8001"/>
                  </a:cubicBezTo>
                  <a:lnTo>
                    <a:pt x="5631" y="1300"/>
                  </a:lnTo>
                  <a:lnTo>
                    <a:pt x="47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88;p61">
              <a:extLst>
                <a:ext uri="{FF2B5EF4-FFF2-40B4-BE49-F238E27FC236}">
                  <a16:creationId xmlns:a16="http://schemas.microsoft.com/office/drawing/2014/main" xmlns="" id="{8B668F62-F8C3-ACCE-2A6C-B643EAC68DA6}"/>
                </a:ext>
              </a:extLst>
            </p:cNvPr>
            <p:cNvSpPr/>
            <p:nvPr/>
          </p:nvSpPr>
          <p:spPr>
            <a:xfrm>
              <a:off x="4340032" y="4303990"/>
              <a:ext cx="337233" cy="540446"/>
            </a:xfrm>
            <a:custGeom>
              <a:avLst/>
              <a:gdLst/>
              <a:ahLst/>
              <a:cxnLst/>
              <a:rect l="l" t="t" r="r" b="b"/>
              <a:pathLst>
                <a:path w="5561" h="8912" extrusionOk="0">
                  <a:moveTo>
                    <a:pt x="4744" y="1"/>
                  </a:moveTo>
                  <a:cubicBezTo>
                    <a:pt x="4520" y="4531"/>
                    <a:pt x="2141" y="5183"/>
                    <a:pt x="0" y="6283"/>
                  </a:cubicBezTo>
                  <a:cubicBezTo>
                    <a:pt x="937" y="6033"/>
                    <a:pt x="1655" y="5745"/>
                    <a:pt x="1995" y="5745"/>
                  </a:cubicBezTo>
                  <a:cubicBezTo>
                    <a:pt x="2062" y="5745"/>
                    <a:pt x="2114" y="5756"/>
                    <a:pt x="2151" y="5780"/>
                  </a:cubicBezTo>
                  <a:cubicBezTo>
                    <a:pt x="2818" y="6229"/>
                    <a:pt x="3679" y="7473"/>
                    <a:pt x="4764" y="8912"/>
                  </a:cubicBezTo>
                  <a:lnTo>
                    <a:pt x="5561" y="2893"/>
                  </a:lnTo>
                  <a:lnTo>
                    <a:pt x="47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89;p61">
              <a:extLst>
                <a:ext uri="{FF2B5EF4-FFF2-40B4-BE49-F238E27FC236}">
                  <a16:creationId xmlns:a16="http://schemas.microsoft.com/office/drawing/2014/main" xmlns="" id="{D100A8FF-18C7-2F45-D84C-75FDC23440B8}"/>
                </a:ext>
              </a:extLst>
            </p:cNvPr>
            <p:cNvSpPr/>
            <p:nvPr/>
          </p:nvSpPr>
          <p:spPr>
            <a:xfrm>
              <a:off x="3997341" y="4400897"/>
              <a:ext cx="345723" cy="469797"/>
            </a:xfrm>
            <a:custGeom>
              <a:avLst/>
              <a:gdLst/>
              <a:ahLst/>
              <a:cxnLst/>
              <a:rect l="l" t="t" r="r" b="b"/>
              <a:pathLst>
                <a:path w="5701" h="7747" extrusionOk="0">
                  <a:moveTo>
                    <a:pt x="957" y="1"/>
                  </a:moveTo>
                  <a:lnTo>
                    <a:pt x="70" y="1295"/>
                  </a:lnTo>
                  <a:lnTo>
                    <a:pt x="1" y="7747"/>
                  </a:lnTo>
                  <a:cubicBezTo>
                    <a:pt x="1" y="7747"/>
                    <a:pt x="3690" y="5870"/>
                    <a:pt x="5701" y="4670"/>
                  </a:cubicBezTo>
                  <a:cubicBezTo>
                    <a:pt x="763" y="3172"/>
                    <a:pt x="957" y="1"/>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890;p61">
              <a:extLst>
                <a:ext uri="{FF2B5EF4-FFF2-40B4-BE49-F238E27FC236}">
                  <a16:creationId xmlns:a16="http://schemas.microsoft.com/office/drawing/2014/main" xmlns="" id="{4C36A98E-035F-E014-2EBE-FF94B62C1307}"/>
                </a:ext>
              </a:extLst>
            </p:cNvPr>
            <p:cNvSpPr/>
            <p:nvPr/>
          </p:nvSpPr>
          <p:spPr>
            <a:xfrm>
              <a:off x="4001586" y="4303990"/>
              <a:ext cx="337597" cy="532926"/>
            </a:xfrm>
            <a:custGeom>
              <a:avLst/>
              <a:gdLst/>
              <a:ahLst/>
              <a:cxnLst/>
              <a:rect l="l" t="t" r="r" b="b"/>
              <a:pathLst>
                <a:path w="5567" h="8788" extrusionOk="0">
                  <a:moveTo>
                    <a:pt x="822" y="1"/>
                  </a:moveTo>
                  <a:lnTo>
                    <a:pt x="0" y="2893"/>
                  </a:lnTo>
                  <a:lnTo>
                    <a:pt x="429" y="8787"/>
                  </a:lnTo>
                  <a:cubicBezTo>
                    <a:pt x="1519" y="7349"/>
                    <a:pt x="2748" y="6229"/>
                    <a:pt x="3411" y="5780"/>
                  </a:cubicBezTo>
                  <a:cubicBezTo>
                    <a:pt x="3447" y="5756"/>
                    <a:pt x="3499" y="5745"/>
                    <a:pt x="3566" y="5745"/>
                  </a:cubicBezTo>
                  <a:cubicBezTo>
                    <a:pt x="3908" y="5745"/>
                    <a:pt x="4629" y="6033"/>
                    <a:pt x="5566" y="6283"/>
                  </a:cubicBezTo>
                  <a:cubicBezTo>
                    <a:pt x="3425" y="5183"/>
                    <a:pt x="1041" y="453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91;p61">
              <a:extLst>
                <a:ext uri="{FF2B5EF4-FFF2-40B4-BE49-F238E27FC236}">
                  <a16:creationId xmlns:a16="http://schemas.microsoft.com/office/drawing/2014/main" xmlns="" id="{0E93AB40-9FD3-C8D3-597E-C0F674B74D00}"/>
                </a:ext>
              </a:extLst>
            </p:cNvPr>
            <p:cNvSpPr/>
            <p:nvPr/>
          </p:nvSpPr>
          <p:spPr>
            <a:xfrm>
              <a:off x="4083175" y="4161050"/>
              <a:ext cx="488990" cy="322800"/>
            </a:xfrm>
            <a:custGeom>
              <a:avLst/>
              <a:gdLst/>
              <a:ahLst/>
              <a:cxnLst/>
              <a:rect l="l" t="t" r="r" b="b"/>
              <a:pathLst>
                <a:path w="9311" h="5323" extrusionOk="0">
                  <a:moveTo>
                    <a:pt x="1489" y="1"/>
                  </a:moveTo>
                  <a:cubicBezTo>
                    <a:pt x="1126" y="1"/>
                    <a:pt x="769" y="6"/>
                    <a:pt x="419" y="18"/>
                  </a:cubicBezTo>
                  <a:cubicBezTo>
                    <a:pt x="275" y="351"/>
                    <a:pt x="180" y="710"/>
                    <a:pt x="150" y="1078"/>
                  </a:cubicBezTo>
                  <a:cubicBezTo>
                    <a:pt x="1" y="3239"/>
                    <a:pt x="1927" y="5136"/>
                    <a:pt x="4451" y="5310"/>
                  </a:cubicBezTo>
                  <a:cubicBezTo>
                    <a:pt x="4577" y="5318"/>
                    <a:pt x="4701" y="5323"/>
                    <a:pt x="4824" y="5323"/>
                  </a:cubicBezTo>
                  <a:cubicBezTo>
                    <a:pt x="7186" y="5323"/>
                    <a:pt x="9153" y="3764"/>
                    <a:pt x="9295" y="1706"/>
                  </a:cubicBezTo>
                  <a:cubicBezTo>
                    <a:pt x="9310" y="1387"/>
                    <a:pt x="9280" y="1063"/>
                    <a:pt x="9211" y="755"/>
                  </a:cubicBezTo>
                  <a:cubicBezTo>
                    <a:pt x="6902" y="288"/>
                    <a:pt x="4065" y="1"/>
                    <a:pt x="1489" y="1"/>
                  </a:cubicBezTo>
                  <a:close/>
                </a:path>
              </a:pathLst>
            </a:custGeom>
            <a:solidFill>
              <a:srgbClr val="43434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892;p61">
              <a:extLst>
                <a:ext uri="{FF2B5EF4-FFF2-40B4-BE49-F238E27FC236}">
                  <a16:creationId xmlns:a16="http://schemas.microsoft.com/office/drawing/2014/main" xmlns="" id="{A93A4284-D61B-F396-D166-797DC7FA00E9}"/>
                </a:ext>
              </a:extLst>
            </p:cNvPr>
            <p:cNvSpPr/>
            <p:nvPr/>
          </p:nvSpPr>
          <p:spPr>
            <a:xfrm>
              <a:off x="5990784" y="3979308"/>
              <a:ext cx="466462" cy="841839"/>
            </a:xfrm>
            <a:custGeom>
              <a:avLst/>
              <a:gdLst/>
              <a:ahLst/>
              <a:cxnLst/>
              <a:rect l="l" t="t" r="r" b="b"/>
              <a:pathLst>
                <a:path w="7692" h="13882" extrusionOk="0">
                  <a:moveTo>
                    <a:pt x="5935" y="1"/>
                  </a:moveTo>
                  <a:cubicBezTo>
                    <a:pt x="5433" y="1"/>
                    <a:pt x="3314" y="4249"/>
                    <a:pt x="2201" y="6301"/>
                  </a:cubicBezTo>
                  <a:cubicBezTo>
                    <a:pt x="1688" y="6754"/>
                    <a:pt x="991" y="6963"/>
                    <a:pt x="598" y="7152"/>
                  </a:cubicBezTo>
                  <a:cubicBezTo>
                    <a:pt x="0" y="9621"/>
                    <a:pt x="40" y="10662"/>
                    <a:pt x="473" y="11911"/>
                  </a:cubicBezTo>
                  <a:cubicBezTo>
                    <a:pt x="934" y="13242"/>
                    <a:pt x="2054" y="13881"/>
                    <a:pt x="3202" y="13881"/>
                  </a:cubicBezTo>
                  <a:cubicBezTo>
                    <a:pt x="3506" y="13881"/>
                    <a:pt x="3811" y="13837"/>
                    <a:pt x="4107" y="13748"/>
                  </a:cubicBezTo>
                  <a:cubicBezTo>
                    <a:pt x="4884" y="13514"/>
                    <a:pt x="6029" y="12623"/>
                    <a:pt x="7692" y="10218"/>
                  </a:cubicBezTo>
                  <a:cubicBezTo>
                    <a:pt x="6835" y="9691"/>
                    <a:pt x="5655" y="7729"/>
                    <a:pt x="4291" y="6405"/>
                  </a:cubicBezTo>
                  <a:cubicBezTo>
                    <a:pt x="4396" y="6221"/>
                    <a:pt x="4505" y="6022"/>
                    <a:pt x="4625" y="5808"/>
                  </a:cubicBezTo>
                  <a:cubicBezTo>
                    <a:pt x="5725" y="3821"/>
                    <a:pt x="7243" y="645"/>
                    <a:pt x="5969" y="8"/>
                  </a:cubicBezTo>
                  <a:cubicBezTo>
                    <a:pt x="5959" y="3"/>
                    <a:pt x="5948" y="1"/>
                    <a:pt x="5935"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893;p61">
              <a:extLst>
                <a:ext uri="{FF2B5EF4-FFF2-40B4-BE49-F238E27FC236}">
                  <a16:creationId xmlns:a16="http://schemas.microsoft.com/office/drawing/2014/main" xmlns="" id="{2B932563-00DB-9290-3E11-5348D66F0E82}"/>
                </a:ext>
              </a:extLst>
            </p:cNvPr>
            <p:cNvSpPr/>
            <p:nvPr/>
          </p:nvSpPr>
          <p:spPr>
            <a:xfrm>
              <a:off x="6106368" y="4278580"/>
              <a:ext cx="311339" cy="440568"/>
            </a:xfrm>
            <a:custGeom>
              <a:avLst/>
              <a:gdLst/>
              <a:ahLst/>
              <a:cxnLst/>
              <a:rect l="l" t="t" r="r" b="b"/>
              <a:pathLst>
                <a:path w="5134" h="7265" extrusionOk="0">
                  <a:moveTo>
                    <a:pt x="3173" y="0"/>
                  </a:moveTo>
                  <a:cubicBezTo>
                    <a:pt x="1757" y="0"/>
                    <a:pt x="526" y="3076"/>
                    <a:pt x="42" y="3076"/>
                  </a:cubicBezTo>
                  <a:cubicBezTo>
                    <a:pt x="27" y="3076"/>
                    <a:pt x="14" y="3074"/>
                    <a:pt x="1" y="3068"/>
                  </a:cubicBezTo>
                  <a:lnTo>
                    <a:pt x="1" y="3068"/>
                  </a:lnTo>
                  <a:cubicBezTo>
                    <a:pt x="847" y="3730"/>
                    <a:pt x="1255" y="5020"/>
                    <a:pt x="628" y="6379"/>
                  </a:cubicBezTo>
                  <a:cubicBezTo>
                    <a:pt x="1158" y="6997"/>
                    <a:pt x="1796" y="7264"/>
                    <a:pt x="2439" y="7264"/>
                  </a:cubicBezTo>
                  <a:cubicBezTo>
                    <a:pt x="3466" y="7264"/>
                    <a:pt x="4505" y="6580"/>
                    <a:pt x="5133" y="5557"/>
                  </a:cubicBezTo>
                  <a:cubicBezTo>
                    <a:pt x="4775" y="5343"/>
                    <a:pt x="3057" y="2351"/>
                    <a:pt x="3222" y="2"/>
                  </a:cubicBezTo>
                  <a:cubicBezTo>
                    <a:pt x="3205" y="1"/>
                    <a:pt x="3189" y="0"/>
                    <a:pt x="3173" y="0"/>
                  </a:cubicBezTo>
                  <a:close/>
                </a:path>
              </a:pathLst>
            </a:custGeom>
            <a:solidFill>
              <a:srgbClr val="43434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94;p61">
              <a:extLst>
                <a:ext uri="{FF2B5EF4-FFF2-40B4-BE49-F238E27FC236}">
                  <a16:creationId xmlns:a16="http://schemas.microsoft.com/office/drawing/2014/main" xmlns="" id="{34B32934-0F69-33D5-4D62-ED528BC09A20}"/>
                </a:ext>
              </a:extLst>
            </p:cNvPr>
            <p:cNvSpPr/>
            <p:nvPr/>
          </p:nvSpPr>
          <p:spPr>
            <a:xfrm>
              <a:off x="6156217" y="4276882"/>
              <a:ext cx="341781" cy="407093"/>
            </a:xfrm>
            <a:custGeom>
              <a:avLst/>
              <a:gdLst/>
              <a:ahLst/>
              <a:cxnLst/>
              <a:rect l="l" t="t" r="r" b="b"/>
              <a:pathLst>
                <a:path w="5636" h="6713" extrusionOk="0">
                  <a:moveTo>
                    <a:pt x="2589" y="1"/>
                  </a:moveTo>
                  <a:cubicBezTo>
                    <a:pt x="2099" y="1"/>
                    <a:pt x="1373" y="603"/>
                    <a:pt x="822" y="1513"/>
                  </a:cubicBezTo>
                  <a:cubicBezTo>
                    <a:pt x="160" y="2603"/>
                    <a:pt x="0" y="3718"/>
                    <a:pt x="458" y="4007"/>
                  </a:cubicBezTo>
                  <a:cubicBezTo>
                    <a:pt x="531" y="4053"/>
                    <a:pt x="616" y="4075"/>
                    <a:pt x="710" y="4075"/>
                  </a:cubicBezTo>
                  <a:cubicBezTo>
                    <a:pt x="980" y="4075"/>
                    <a:pt x="1324" y="3892"/>
                    <a:pt x="1668" y="3574"/>
                  </a:cubicBezTo>
                  <a:lnTo>
                    <a:pt x="1668" y="3574"/>
                  </a:lnTo>
                  <a:cubicBezTo>
                    <a:pt x="1300" y="4321"/>
                    <a:pt x="1230" y="5008"/>
                    <a:pt x="1553" y="5292"/>
                  </a:cubicBezTo>
                  <a:cubicBezTo>
                    <a:pt x="1652" y="5376"/>
                    <a:pt x="1777" y="5416"/>
                    <a:pt x="1921" y="5416"/>
                  </a:cubicBezTo>
                  <a:cubicBezTo>
                    <a:pt x="2032" y="5416"/>
                    <a:pt x="2155" y="5392"/>
                    <a:pt x="2285" y="5346"/>
                  </a:cubicBezTo>
                  <a:lnTo>
                    <a:pt x="2285" y="5346"/>
                  </a:lnTo>
                  <a:cubicBezTo>
                    <a:pt x="2046" y="5784"/>
                    <a:pt x="1972" y="6203"/>
                    <a:pt x="2136" y="6461"/>
                  </a:cubicBezTo>
                  <a:cubicBezTo>
                    <a:pt x="2243" y="6632"/>
                    <a:pt x="2436" y="6713"/>
                    <a:pt x="2681" y="6713"/>
                  </a:cubicBezTo>
                  <a:cubicBezTo>
                    <a:pt x="3116" y="6713"/>
                    <a:pt x="3714" y="6455"/>
                    <a:pt x="4281" y="5984"/>
                  </a:cubicBezTo>
                  <a:cubicBezTo>
                    <a:pt x="5163" y="5247"/>
                    <a:pt x="5636" y="4261"/>
                    <a:pt x="5332" y="3788"/>
                  </a:cubicBezTo>
                  <a:cubicBezTo>
                    <a:pt x="5228" y="3619"/>
                    <a:pt x="5037" y="3539"/>
                    <a:pt x="4797" y="3539"/>
                  </a:cubicBezTo>
                  <a:cubicBezTo>
                    <a:pt x="4578" y="3539"/>
                    <a:pt x="4318" y="3605"/>
                    <a:pt x="4043" y="3728"/>
                  </a:cubicBezTo>
                  <a:cubicBezTo>
                    <a:pt x="4580" y="2847"/>
                    <a:pt x="4735" y="1976"/>
                    <a:pt x="4361" y="1647"/>
                  </a:cubicBezTo>
                  <a:cubicBezTo>
                    <a:pt x="4264" y="1563"/>
                    <a:pt x="4139" y="1522"/>
                    <a:pt x="3995" y="1522"/>
                  </a:cubicBezTo>
                  <a:cubicBezTo>
                    <a:pt x="3626" y="1522"/>
                    <a:pt x="3132" y="1788"/>
                    <a:pt x="2659" y="2240"/>
                  </a:cubicBezTo>
                  <a:cubicBezTo>
                    <a:pt x="3166" y="1264"/>
                    <a:pt x="3256" y="333"/>
                    <a:pt x="2843" y="69"/>
                  </a:cubicBezTo>
                  <a:cubicBezTo>
                    <a:pt x="2769" y="23"/>
                    <a:pt x="2684" y="1"/>
                    <a:pt x="2589"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95;p61">
              <a:extLst>
                <a:ext uri="{FF2B5EF4-FFF2-40B4-BE49-F238E27FC236}">
                  <a16:creationId xmlns:a16="http://schemas.microsoft.com/office/drawing/2014/main" xmlns="" id="{A5347EDC-3831-C750-F66A-73649C79397E}"/>
                </a:ext>
              </a:extLst>
            </p:cNvPr>
            <p:cNvSpPr/>
            <p:nvPr/>
          </p:nvSpPr>
          <p:spPr>
            <a:xfrm>
              <a:off x="5990786" y="4327033"/>
              <a:ext cx="232746" cy="146391"/>
            </a:xfrm>
            <a:custGeom>
              <a:avLst/>
              <a:gdLst/>
              <a:ahLst/>
              <a:cxnLst/>
              <a:rect l="l" t="t" r="r" b="b"/>
              <a:pathLst>
                <a:path w="3838" h="2414" extrusionOk="0">
                  <a:moveTo>
                    <a:pt x="2227" y="1"/>
                  </a:moveTo>
                  <a:cubicBezTo>
                    <a:pt x="2152" y="1"/>
                    <a:pt x="2076" y="4"/>
                    <a:pt x="1999" y="10"/>
                  </a:cubicBezTo>
                  <a:cubicBezTo>
                    <a:pt x="959" y="94"/>
                    <a:pt x="83" y="697"/>
                    <a:pt x="38" y="1354"/>
                  </a:cubicBezTo>
                  <a:cubicBezTo>
                    <a:pt x="1" y="1967"/>
                    <a:pt x="689" y="2413"/>
                    <a:pt x="1612" y="2413"/>
                  </a:cubicBezTo>
                  <a:cubicBezTo>
                    <a:pt x="1687" y="2413"/>
                    <a:pt x="1763" y="2410"/>
                    <a:pt x="1840" y="2404"/>
                  </a:cubicBezTo>
                  <a:cubicBezTo>
                    <a:pt x="2875" y="2320"/>
                    <a:pt x="3752" y="1717"/>
                    <a:pt x="3796" y="1060"/>
                  </a:cubicBezTo>
                  <a:cubicBezTo>
                    <a:pt x="3838" y="447"/>
                    <a:pt x="3150" y="1"/>
                    <a:pt x="2227"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96;p61">
              <a:extLst>
                <a:ext uri="{FF2B5EF4-FFF2-40B4-BE49-F238E27FC236}">
                  <a16:creationId xmlns:a16="http://schemas.microsoft.com/office/drawing/2014/main" xmlns="" id="{ECD852E7-A970-2061-900A-C670D4F997BD}"/>
                </a:ext>
              </a:extLst>
            </p:cNvPr>
            <p:cNvSpPr/>
            <p:nvPr/>
          </p:nvSpPr>
          <p:spPr>
            <a:xfrm>
              <a:off x="3520690" y="3641164"/>
              <a:ext cx="434140" cy="468767"/>
            </a:xfrm>
            <a:custGeom>
              <a:avLst/>
              <a:gdLst/>
              <a:ahLst/>
              <a:cxnLst/>
              <a:rect l="l" t="t" r="r" b="b"/>
              <a:pathLst>
                <a:path w="7159" h="7730" extrusionOk="0">
                  <a:moveTo>
                    <a:pt x="3554" y="0"/>
                  </a:moveTo>
                  <a:cubicBezTo>
                    <a:pt x="3442" y="0"/>
                    <a:pt x="3329" y="8"/>
                    <a:pt x="3216" y="23"/>
                  </a:cubicBezTo>
                  <a:cubicBezTo>
                    <a:pt x="901" y="347"/>
                    <a:pt x="0" y="2229"/>
                    <a:pt x="583" y="4325"/>
                  </a:cubicBezTo>
                  <a:cubicBezTo>
                    <a:pt x="1155" y="6389"/>
                    <a:pt x="3142" y="7729"/>
                    <a:pt x="4778" y="7729"/>
                  </a:cubicBezTo>
                  <a:cubicBezTo>
                    <a:pt x="4905" y="7729"/>
                    <a:pt x="5030" y="7721"/>
                    <a:pt x="5153" y="7705"/>
                  </a:cubicBezTo>
                  <a:cubicBezTo>
                    <a:pt x="6845" y="7476"/>
                    <a:pt x="7159" y="5644"/>
                    <a:pt x="6850" y="3493"/>
                  </a:cubicBezTo>
                  <a:cubicBezTo>
                    <a:pt x="6557" y="1491"/>
                    <a:pt x="5120" y="0"/>
                    <a:pt x="3554"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97;p61">
              <a:extLst>
                <a:ext uri="{FF2B5EF4-FFF2-40B4-BE49-F238E27FC236}">
                  <a16:creationId xmlns:a16="http://schemas.microsoft.com/office/drawing/2014/main" xmlns="" id="{D9C28736-9F85-18AC-C3BA-595104C282DD}"/>
                </a:ext>
              </a:extLst>
            </p:cNvPr>
            <p:cNvSpPr/>
            <p:nvPr/>
          </p:nvSpPr>
          <p:spPr>
            <a:xfrm>
              <a:off x="3654711" y="3777792"/>
              <a:ext cx="224377" cy="234019"/>
            </a:xfrm>
            <a:custGeom>
              <a:avLst/>
              <a:gdLst/>
              <a:ahLst/>
              <a:cxnLst/>
              <a:rect l="l" t="t" r="r" b="b"/>
              <a:pathLst>
                <a:path w="3700" h="3859" extrusionOk="0">
                  <a:moveTo>
                    <a:pt x="1666" y="0"/>
                  </a:moveTo>
                  <a:cubicBezTo>
                    <a:pt x="1481" y="0"/>
                    <a:pt x="1296" y="39"/>
                    <a:pt x="1121" y="120"/>
                  </a:cubicBezTo>
                  <a:cubicBezTo>
                    <a:pt x="324" y="488"/>
                    <a:pt x="0" y="1594"/>
                    <a:pt x="404" y="2594"/>
                  </a:cubicBezTo>
                  <a:cubicBezTo>
                    <a:pt x="718" y="3375"/>
                    <a:pt x="1381" y="3859"/>
                    <a:pt x="2038" y="3859"/>
                  </a:cubicBezTo>
                  <a:cubicBezTo>
                    <a:pt x="2223" y="3859"/>
                    <a:pt x="2408" y="3820"/>
                    <a:pt x="2584" y="3739"/>
                  </a:cubicBezTo>
                  <a:cubicBezTo>
                    <a:pt x="3381" y="3371"/>
                    <a:pt x="3699" y="2261"/>
                    <a:pt x="3296" y="1260"/>
                  </a:cubicBezTo>
                  <a:cubicBezTo>
                    <a:pt x="2978" y="481"/>
                    <a:pt x="2318" y="0"/>
                    <a:pt x="1666" y="0"/>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98;p61">
              <a:extLst>
                <a:ext uri="{FF2B5EF4-FFF2-40B4-BE49-F238E27FC236}">
                  <a16:creationId xmlns:a16="http://schemas.microsoft.com/office/drawing/2014/main" xmlns="" id="{ECDB238E-B2AE-6DF3-E3F5-1EB8DB80710C}"/>
                </a:ext>
              </a:extLst>
            </p:cNvPr>
            <p:cNvSpPr/>
            <p:nvPr/>
          </p:nvSpPr>
          <p:spPr>
            <a:xfrm>
              <a:off x="4760225" y="3641164"/>
              <a:ext cx="434200" cy="468767"/>
            </a:xfrm>
            <a:custGeom>
              <a:avLst/>
              <a:gdLst/>
              <a:ahLst/>
              <a:cxnLst/>
              <a:rect l="l" t="t" r="r" b="b"/>
              <a:pathLst>
                <a:path w="7160" h="7730" extrusionOk="0">
                  <a:moveTo>
                    <a:pt x="3606" y="0"/>
                  </a:moveTo>
                  <a:cubicBezTo>
                    <a:pt x="2039" y="0"/>
                    <a:pt x="602" y="1491"/>
                    <a:pt x="314" y="3493"/>
                  </a:cubicBezTo>
                  <a:cubicBezTo>
                    <a:pt x="1" y="5644"/>
                    <a:pt x="314" y="7476"/>
                    <a:pt x="2007" y="7705"/>
                  </a:cubicBezTo>
                  <a:cubicBezTo>
                    <a:pt x="2129" y="7721"/>
                    <a:pt x="2255" y="7729"/>
                    <a:pt x="2382" y="7729"/>
                  </a:cubicBezTo>
                  <a:cubicBezTo>
                    <a:pt x="4018" y="7729"/>
                    <a:pt x="6009" y="6389"/>
                    <a:pt x="6582" y="4325"/>
                  </a:cubicBezTo>
                  <a:cubicBezTo>
                    <a:pt x="7160" y="2229"/>
                    <a:pt x="6258" y="347"/>
                    <a:pt x="3944" y="23"/>
                  </a:cubicBezTo>
                  <a:cubicBezTo>
                    <a:pt x="3831" y="8"/>
                    <a:pt x="3718" y="0"/>
                    <a:pt x="3606"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99;p61">
              <a:extLst>
                <a:ext uri="{FF2B5EF4-FFF2-40B4-BE49-F238E27FC236}">
                  <a16:creationId xmlns:a16="http://schemas.microsoft.com/office/drawing/2014/main" xmlns="" id="{C284E770-84A1-5E26-C274-62BB28F96F4A}"/>
                </a:ext>
              </a:extLst>
            </p:cNvPr>
            <p:cNvSpPr/>
            <p:nvPr/>
          </p:nvSpPr>
          <p:spPr>
            <a:xfrm>
              <a:off x="4836028" y="3777792"/>
              <a:ext cx="224377" cy="234019"/>
            </a:xfrm>
            <a:custGeom>
              <a:avLst/>
              <a:gdLst/>
              <a:ahLst/>
              <a:cxnLst/>
              <a:rect l="l" t="t" r="r" b="b"/>
              <a:pathLst>
                <a:path w="3700" h="3859" extrusionOk="0">
                  <a:moveTo>
                    <a:pt x="2034" y="0"/>
                  </a:moveTo>
                  <a:cubicBezTo>
                    <a:pt x="1381" y="0"/>
                    <a:pt x="723" y="481"/>
                    <a:pt x="409" y="1260"/>
                  </a:cubicBezTo>
                  <a:cubicBezTo>
                    <a:pt x="0" y="2261"/>
                    <a:pt x="319" y="3371"/>
                    <a:pt x="1115" y="3739"/>
                  </a:cubicBezTo>
                  <a:cubicBezTo>
                    <a:pt x="1292" y="3820"/>
                    <a:pt x="1476" y="3859"/>
                    <a:pt x="1661" y="3859"/>
                  </a:cubicBezTo>
                  <a:cubicBezTo>
                    <a:pt x="2318" y="3859"/>
                    <a:pt x="2981" y="3375"/>
                    <a:pt x="3296" y="2594"/>
                  </a:cubicBezTo>
                  <a:cubicBezTo>
                    <a:pt x="3699" y="1594"/>
                    <a:pt x="3376" y="488"/>
                    <a:pt x="2579" y="120"/>
                  </a:cubicBezTo>
                  <a:cubicBezTo>
                    <a:pt x="2403" y="39"/>
                    <a:pt x="2219" y="0"/>
                    <a:pt x="2034" y="0"/>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900;p61">
              <a:extLst>
                <a:ext uri="{FF2B5EF4-FFF2-40B4-BE49-F238E27FC236}">
                  <a16:creationId xmlns:a16="http://schemas.microsoft.com/office/drawing/2014/main" xmlns="" id="{A5D221B7-702B-739C-DCBB-C47C83CBF124}"/>
                </a:ext>
              </a:extLst>
            </p:cNvPr>
            <p:cNvSpPr/>
            <p:nvPr/>
          </p:nvSpPr>
          <p:spPr>
            <a:xfrm>
              <a:off x="3580181" y="2675125"/>
              <a:ext cx="1570762" cy="1481921"/>
            </a:xfrm>
            <a:custGeom>
              <a:avLst/>
              <a:gdLst/>
              <a:ahLst/>
              <a:cxnLst/>
              <a:rect l="l" t="t" r="r" b="b"/>
              <a:pathLst>
                <a:path w="25902" h="24437" extrusionOk="0">
                  <a:moveTo>
                    <a:pt x="12759" y="1"/>
                  </a:moveTo>
                  <a:cubicBezTo>
                    <a:pt x="6223" y="1"/>
                    <a:pt x="1" y="2888"/>
                    <a:pt x="45" y="11627"/>
                  </a:cubicBezTo>
                  <a:cubicBezTo>
                    <a:pt x="89" y="20464"/>
                    <a:pt x="5303" y="24437"/>
                    <a:pt x="12586" y="24437"/>
                  </a:cubicBezTo>
                  <a:cubicBezTo>
                    <a:pt x="12627" y="24437"/>
                    <a:pt x="12668" y="24437"/>
                    <a:pt x="12709" y="24436"/>
                  </a:cubicBezTo>
                  <a:cubicBezTo>
                    <a:pt x="20062" y="24396"/>
                    <a:pt x="25902" y="20374"/>
                    <a:pt x="25857" y="11488"/>
                  </a:cubicBezTo>
                  <a:cubicBezTo>
                    <a:pt x="25812" y="2607"/>
                    <a:pt x="19549" y="98"/>
                    <a:pt x="13078" y="3"/>
                  </a:cubicBezTo>
                  <a:cubicBezTo>
                    <a:pt x="12971" y="1"/>
                    <a:pt x="12865" y="1"/>
                    <a:pt x="12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01;p61">
              <a:extLst>
                <a:ext uri="{FF2B5EF4-FFF2-40B4-BE49-F238E27FC236}">
                  <a16:creationId xmlns:a16="http://schemas.microsoft.com/office/drawing/2014/main" xmlns="" id="{045E7DC5-71EC-E010-4082-8FA0CAB56DFC}"/>
                </a:ext>
              </a:extLst>
            </p:cNvPr>
            <p:cNvSpPr/>
            <p:nvPr/>
          </p:nvSpPr>
          <p:spPr>
            <a:xfrm>
              <a:off x="3669811" y="2882948"/>
              <a:ext cx="1378222" cy="1516548"/>
            </a:xfrm>
            <a:custGeom>
              <a:avLst/>
              <a:gdLst/>
              <a:ahLst/>
              <a:cxnLst/>
              <a:rect l="l" t="t" r="r" b="b"/>
              <a:pathLst>
                <a:path w="22727" h="25008" extrusionOk="0">
                  <a:moveTo>
                    <a:pt x="11166" y="1"/>
                  </a:moveTo>
                  <a:cubicBezTo>
                    <a:pt x="6446" y="1"/>
                    <a:pt x="2450" y="1266"/>
                    <a:pt x="1305" y="5109"/>
                  </a:cubicBezTo>
                  <a:cubicBezTo>
                    <a:pt x="0" y="9475"/>
                    <a:pt x="1135" y="18256"/>
                    <a:pt x="2574" y="20029"/>
                  </a:cubicBezTo>
                  <a:cubicBezTo>
                    <a:pt x="4097" y="21915"/>
                    <a:pt x="7851" y="24972"/>
                    <a:pt x="10962" y="25007"/>
                  </a:cubicBezTo>
                  <a:cubicBezTo>
                    <a:pt x="10984" y="25007"/>
                    <a:pt x="11006" y="25007"/>
                    <a:pt x="11027" y="25007"/>
                  </a:cubicBezTo>
                  <a:cubicBezTo>
                    <a:pt x="14266" y="25007"/>
                    <a:pt x="18940" y="22061"/>
                    <a:pt x="20117" y="20009"/>
                  </a:cubicBezTo>
                  <a:cubicBezTo>
                    <a:pt x="21516" y="17559"/>
                    <a:pt x="22726" y="9778"/>
                    <a:pt x="21706" y="5930"/>
                  </a:cubicBezTo>
                  <a:cubicBezTo>
                    <a:pt x="20471" y="1295"/>
                    <a:pt x="16299" y="1"/>
                    <a:pt x="11221" y="1"/>
                  </a:cubicBezTo>
                  <a:cubicBezTo>
                    <a:pt x="11203" y="1"/>
                    <a:pt x="11184" y="1"/>
                    <a:pt x="11166"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9902;p61">
              <a:extLst>
                <a:ext uri="{FF2B5EF4-FFF2-40B4-BE49-F238E27FC236}">
                  <a16:creationId xmlns:a16="http://schemas.microsoft.com/office/drawing/2014/main" xmlns="" id="{BF7B80BE-4907-CF72-193C-50CD606C8C3F}"/>
                </a:ext>
              </a:extLst>
            </p:cNvPr>
            <p:cNvSpPr/>
            <p:nvPr/>
          </p:nvSpPr>
          <p:spPr>
            <a:xfrm>
              <a:off x="4116019" y="3988162"/>
              <a:ext cx="481562" cy="219890"/>
            </a:xfrm>
            <a:custGeom>
              <a:avLst/>
              <a:gdLst/>
              <a:ahLst/>
              <a:cxnLst/>
              <a:rect l="l" t="t" r="r" b="b"/>
              <a:pathLst>
                <a:path w="7941" h="3626" extrusionOk="0">
                  <a:moveTo>
                    <a:pt x="1953" y="1"/>
                  </a:moveTo>
                  <a:cubicBezTo>
                    <a:pt x="976" y="1"/>
                    <a:pt x="393" y="79"/>
                    <a:pt x="289" y="584"/>
                  </a:cubicBezTo>
                  <a:cubicBezTo>
                    <a:pt x="0" y="2033"/>
                    <a:pt x="1922" y="3616"/>
                    <a:pt x="3953" y="3626"/>
                  </a:cubicBezTo>
                  <a:lnTo>
                    <a:pt x="3988" y="3626"/>
                  </a:lnTo>
                  <a:cubicBezTo>
                    <a:pt x="6014" y="3621"/>
                    <a:pt x="7941" y="2033"/>
                    <a:pt x="7647" y="584"/>
                  </a:cubicBezTo>
                  <a:cubicBezTo>
                    <a:pt x="7543" y="79"/>
                    <a:pt x="6959" y="1"/>
                    <a:pt x="5983" y="1"/>
                  </a:cubicBezTo>
                  <a:cubicBezTo>
                    <a:pt x="5543" y="1"/>
                    <a:pt x="5024" y="17"/>
                    <a:pt x="4433" y="17"/>
                  </a:cubicBezTo>
                  <a:cubicBezTo>
                    <a:pt x="4381" y="17"/>
                    <a:pt x="4329" y="17"/>
                    <a:pt x="4277" y="16"/>
                  </a:cubicBezTo>
                  <a:lnTo>
                    <a:pt x="3659" y="16"/>
                  </a:lnTo>
                  <a:cubicBezTo>
                    <a:pt x="3607" y="17"/>
                    <a:pt x="3555" y="17"/>
                    <a:pt x="3503" y="17"/>
                  </a:cubicBezTo>
                  <a:cubicBezTo>
                    <a:pt x="2912" y="17"/>
                    <a:pt x="2393" y="1"/>
                    <a:pt x="1953" y="1"/>
                  </a:cubicBezTo>
                  <a:close/>
                </a:path>
              </a:pathLst>
            </a:custGeom>
            <a:solidFill>
              <a:srgbClr val="701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903;p61">
              <a:extLst>
                <a:ext uri="{FF2B5EF4-FFF2-40B4-BE49-F238E27FC236}">
                  <a16:creationId xmlns:a16="http://schemas.microsoft.com/office/drawing/2014/main" xmlns="" id="{0657E0DD-215C-A24A-BA1E-04F58DDB7ADD}"/>
                </a:ext>
              </a:extLst>
            </p:cNvPr>
            <p:cNvSpPr/>
            <p:nvPr/>
          </p:nvSpPr>
          <p:spPr>
            <a:xfrm>
              <a:off x="4232816" y="4134008"/>
              <a:ext cx="246451" cy="75864"/>
            </a:xfrm>
            <a:custGeom>
              <a:avLst/>
              <a:gdLst/>
              <a:ahLst/>
              <a:cxnLst/>
              <a:rect l="l" t="t" r="r" b="b"/>
              <a:pathLst>
                <a:path w="4064" h="1251" extrusionOk="0">
                  <a:moveTo>
                    <a:pt x="2032" y="1"/>
                  </a:moveTo>
                  <a:cubicBezTo>
                    <a:pt x="1270" y="1"/>
                    <a:pt x="563" y="250"/>
                    <a:pt x="36" y="693"/>
                  </a:cubicBezTo>
                  <a:lnTo>
                    <a:pt x="1" y="723"/>
                  </a:lnTo>
                  <a:lnTo>
                    <a:pt x="41" y="743"/>
                  </a:lnTo>
                  <a:cubicBezTo>
                    <a:pt x="648" y="1061"/>
                    <a:pt x="1325" y="1236"/>
                    <a:pt x="2017" y="1251"/>
                  </a:cubicBezTo>
                  <a:lnTo>
                    <a:pt x="2052" y="1251"/>
                  </a:lnTo>
                  <a:cubicBezTo>
                    <a:pt x="2739" y="1241"/>
                    <a:pt x="3416" y="1061"/>
                    <a:pt x="4023" y="743"/>
                  </a:cubicBezTo>
                  <a:lnTo>
                    <a:pt x="4063" y="723"/>
                  </a:lnTo>
                  <a:lnTo>
                    <a:pt x="4028" y="693"/>
                  </a:lnTo>
                  <a:cubicBezTo>
                    <a:pt x="3500" y="245"/>
                    <a:pt x="2794" y="1"/>
                    <a:pt x="2032" y="1"/>
                  </a:cubicBezTo>
                  <a:close/>
                </a:path>
              </a:pathLst>
            </a:custGeom>
            <a:solidFill>
              <a:srgbClr val="DD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04;p61">
              <a:extLst>
                <a:ext uri="{FF2B5EF4-FFF2-40B4-BE49-F238E27FC236}">
                  <a16:creationId xmlns:a16="http://schemas.microsoft.com/office/drawing/2014/main" xmlns="" id="{832D4B4C-3934-3A56-59BC-96394571D5C7}"/>
                </a:ext>
              </a:extLst>
            </p:cNvPr>
            <p:cNvSpPr/>
            <p:nvPr/>
          </p:nvSpPr>
          <p:spPr>
            <a:xfrm>
              <a:off x="4191761" y="3987920"/>
              <a:ext cx="328561" cy="59854"/>
            </a:xfrm>
            <a:custGeom>
              <a:avLst/>
              <a:gdLst/>
              <a:ahLst/>
              <a:cxnLst/>
              <a:rect l="l" t="t" r="r" b="b"/>
              <a:pathLst>
                <a:path w="5418" h="987" extrusionOk="0">
                  <a:moveTo>
                    <a:pt x="1" y="0"/>
                  </a:moveTo>
                  <a:lnTo>
                    <a:pt x="6" y="35"/>
                  </a:lnTo>
                  <a:cubicBezTo>
                    <a:pt x="155" y="578"/>
                    <a:pt x="1315" y="986"/>
                    <a:pt x="2709" y="986"/>
                  </a:cubicBezTo>
                  <a:cubicBezTo>
                    <a:pt x="4103" y="986"/>
                    <a:pt x="5263" y="578"/>
                    <a:pt x="5407" y="35"/>
                  </a:cubicBezTo>
                  <a:lnTo>
                    <a:pt x="54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05;p61">
              <a:extLst>
                <a:ext uri="{FF2B5EF4-FFF2-40B4-BE49-F238E27FC236}">
                  <a16:creationId xmlns:a16="http://schemas.microsoft.com/office/drawing/2014/main" xmlns="" id="{C44D82A6-CE09-21D2-33B2-D517D62B8917}"/>
                </a:ext>
              </a:extLst>
            </p:cNvPr>
            <p:cNvSpPr/>
            <p:nvPr/>
          </p:nvSpPr>
          <p:spPr>
            <a:xfrm>
              <a:off x="3583152" y="2736496"/>
              <a:ext cx="1511029" cy="857909"/>
            </a:xfrm>
            <a:custGeom>
              <a:avLst/>
              <a:gdLst/>
              <a:ahLst/>
              <a:cxnLst/>
              <a:rect l="l" t="t" r="r" b="b"/>
              <a:pathLst>
                <a:path w="24917" h="14147" extrusionOk="0">
                  <a:moveTo>
                    <a:pt x="13108" y="1"/>
                  </a:moveTo>
                  <a:cubicBezTo>
                    <a:pt x="9024" y="1"/>
                    <a:pt x="5004" y="997"/>
                    <a:pt x="3092" y="2545"/>
                  </a:cubicBezTo>
                  <a:cubicBezTo>
                    <a:pt x="245" y="4855"/>
                    <a:pt x="1" y="10765"/>
                    <a:pt x="1" y="10765"/>
                  </a:cubicBezTo>
                  <a:cubicBezTo>
                    <a:pt x="1235" y="10381"/>
                    <a:pt x="3779" y="9864"/>
                    <a:pt x="6189" y="9679"/>
                  </a:cubicBezTo>
                  <a:cubicBezTo>
                    <a:pt x="6592" y="8699"/>
                    <a:pt x="6766" y="6941"/>
                    <a:pt x="6766" y="6941"/>
                  </a:cubicBezTo>
                  <a:cubicBezTo>
                    <a:pt x="6766" y="6941"/>
                    <a:pt x="7274" y="8460"/>
                    <a:pt x="6960" y="9709"/>
                  </a:cubicBezTo>
                  <a:cubicBezTo>
                    <a:pt x="7293" y="9684"/>
                    <a:pt x="7747" y="9676"/>
                    <a:pt x="8267" y="9676"/>
                  </a:cubicBezTo>
                  <a:cubicBezTo>
                    <a:pt x="9512" y="9676"/>
                    <a:pt x="11133" y="9726"/>
                    <a:pt x="12367" y="9726"/>
                  </a:cubicBezTo>
                  <a:cubicBezTo>
                    <a:pt x="12686" y="9726"/>
                    <a:pt x="12979" y="9723"/>
                    <a:pt x="13233" y="9714"/>
                  </a:cubicBezTo>
                  <a:cubicBezTo>
                    <a:pt x="13646" y="8674"/>
                    <a:pt x="13820" y="7031"/>
                    <a:pt x="13820" y="7031"/>
                  </a:cubicBezTo>
                  <a:cubicBezTo>
                    <a:pt x="13820" y="7031"/>
                    <a:pt x="14134" y="8589"/>
                    <a:pt x="13885" y="9699"/>
                  </a:cubicBezTo>
                  <a:cubicBezTo>
                    <a:pt x="14018" y="9712"/>
                    <a:pt x="14247" y="9717"/>
                    <a:pt x="14509" y="9717"/>
                  </a:cubicBezTo>
                  <a:cubicBezTo>
                    <a:pt x="14990" y="9717"/>
                    <a:pt x="15579" y="9698"/>
                    <a:pt x="15876" y="9669"/>
                  </a:cubicBezTo>
                  <a:cubicBezTo>
                    <a:pt x="18087" y="7190"/>
                    <a:pt x="17459" y="4960"/>
                    <a:pt x="19351" y="4621"/>
                  </a:cubicBezTo>
                  <a:cubicBezTo>
                    <a:pt x="23213" y="4631"/>
                    <a:pt x="21294" y="14146"/>
                    <a:pt x="24011" y="14146"/>
                  </a:cubicBezTo>
                  <a:cubicBezTo>
                    <a:pt x="24093" y="14146"/>
                    <a:pt x="24179" y="14138"/>
                    <a:pt x="24270" y="14120"/>
                  </a:cubicBezTo>
                  <a:cubicBezTo>
                    <a:pt x="24394" y="12288"/>
                    <a:pt x="24917" y="6264"/>
                    <a:pt x="23513" y="3427"/>
                  </a:cubicBezTo>
                  <a:cubicBezTo>
                    <a:pt x="21338" y="996"/>
                    <a:pt x="17191" y="1"/>
                    <a:pt x="131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9906;p61">
              <a:extLst>
                <a:ext uri="{FF2B5EF4-FFF2-40B4-BE49-F238E27FC236}">
                  <a16:creationId xmlns:a16="http://schemas.microsoft.com/office/drawing/2014/main" xmlns="" id="{7BE2EC0F-F093-7D08-0627-BB4DDD51B1BC}"/>
                </a:ext>
              </a:extLst>
            </p:cNvPr>
            <p:cNvGrpSpPr/>
            <p:nvPr/>
          </p:nvGrpSpPr>
          <p:grpSpPr>
            <a:xfrm rot="-66088">
              <a:off x="3927304" y="3422432"/>
              <a:ext cx="792037" cy="363489"/>
              <a:chOff x="1534600" y="1212075"/>
              <a:chExt cx="282475" cy="153525"/>
            </a:xfrm>
          </p:grpSpPr>
          <p:sp>
            <p:nvSpPr>
              <p:cNvPr id="40" name="Google Shape;9907;p61">
                <a:extLst>
                  <a:ext uri="{FF2B5EF4-FFF2-40B4-BE49-F238E27FC236}">
                    <a16:creationId xmlns:a16="http://schemas.microsoft.com/office/drawing/2014/main" xmlns="" id="{BBBA8C52-CB73-B0CE-236A-3C3DBFF7A4BB}"/>
                  </a:ext>
                </a:extLst>
              </p:cNvPr>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08;p61">
                <a:extLst>
                  <a:ext uri="{FF2B5EF4-FFF2-40B4-BE49-F238E27FC236}">
                    <a16:creationId xmlns:a16="http://schemas.microsoft.com/office/drawing/2014/main" xmlns="" id="{5C8A5CBD-4898-B77A-07E1-77731ADB4F11}"/>
                  </a:ext>
                </a:extLst>
              </p:cNvPr>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09;p61">
                <a:extLst>
                  <a:ext uri="{FF2B5EF4-FFF2-40B4-BE49-F238E27FC236}">
                    <a16:creationId xmlns:a16="http://schemas.microsoft.com/office/drawing/2014/main" xmlns="" id="{A2DC0275-8339-4ACF-1001-E68D67B30107}"/>
                  </a:ext>
                </a:extLst>
              </p:cNvPr>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9910;p61">
              <a:extLst>
                <a:ext uri="{FF2B5EF4-FFF2-40B4-BE49-F238E27FC236}">
                  <a16:creationId xmlns:a16="http://schemas.microsoft.com/office/drawing/2014/main" xmlns="" id="{2E5B084A-F119-0E1C-125D-64D5327F92EF}"/>
                </a:ext>
              </a:extLst>
            </p:cNvPr>
            <p:cNvSpPr/>
            <p:nvPr/>
          </p:nvSpPr>
          <p:spPr>
            <a:xfrm rot="-66088">
              <a:off x="4446293" y="3426039"/>
              <a:ext cx="323222" cy="102755"/>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911;p61">
              <a:extLst>
                <a:ext uri="{FF2B5EF4-FFF2-40B4-BE49-F238E27FC236}">
                  <a16:creationId xmlns:a16="http://schemas.microsoft.com/office/drawing/2014/main" xmlns="" id="{C4BED90B-1114-5E1D-05CD-F6BB15BABC3D}"/>
                </a:ext>
              </a:extLst>
            </p:cNvPr>
            <p:cNvSpPr/>
            <p:nvPr/>
          </p:nvSpPr>
          <p:spPr>
            <a:xfrm>
              <a:off x="4277338" y="3786375"/>
              <a:ext cx="160375" cy="75874"/>
            </a:xfrm>
            <a:custGeom>
              <a:avLst/>
              <a:gdLst/>
              <a:ahLst/>
              <a:cxnLst/>
              <a:rect l="l" t="t" r="r" b="b"/>
              <a:pathLst>
                <a:path w="2454" h="1161" extrusionOk="0">
                  <a:moveTo>
                    <a:pt x="1230" y="1"/>
                  </a:moveTo>
                  <a:cubicBezTo>
                    <a:pt x="598" y="1"/>
                    <a:pt x="110" y="404"/>
                    <a:pt x="11" y="1001"/>
                  </a:cubicBezTo>
                  <a:cubicBezTo>
                    <a:pt x="1" y="1076"/>
                    <a:pt x="51" y="1146"/>
                    <a:pt x="125" y="1156"/>
                  </a:cubicBezTo>
                  <a:lnTo>
                    <a:pt x="145" y="1161"/>
                  </a:lnTo>
                  <a:cubicBezTo>
                    <a:pt x="215" y="1156"/>
                    <a:pt x="270" y="1111"/>
                    <a:pt x="280" y="1046"/>
                  </a:cubicBezTo>
                  <a:cubicBezTo>
                    <a:pt x="359" y="573"/>
                    <a:pt x="733" y="269"/>
                    <a:pt x="1230" y="269"/>
                  </a:cubicBezTo>
                  <a:cubicBezTo>
                    <a:pt x="1728" y="269"/>
                    <a:pt x="2112" y="583"/>
                    <a:pt x="2176" y="1041"/>
                  </a:cubicBezTo>
                  <a:cubicBezTo>
                    <a:pt x="2192" y="1117"/>
                    <a:pt x="2251" y="1152"/>
                    <a:pt x="2310" y="1152"/>
                  </a:cubicBezTo>
                  <a:cubicBezTo>
                    <a:pt x="2382" y="1152"/>
                    <a:pt x="2453" y="1099"/>
                    <a:pt x="2445" y="1006"/>
                  </a:cubicBezTo>
                  <a:cubicBezTo>
                    <a:pt x="2361" y="414"/>
                    <a:pt x="1858" y="1"/>
                    <a:pt x="1230" y="1"/>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3585;p115">
            <a:extLst>
              <a:ext uri="{FF2B5EF4-FFF2-40B4-BE49-F238E27FC236}">
                <a16:creationId xmlns:a16="http://schemas.microsoft.com/office/drawing/2014/main" xmlns="" id="{DB8556C8-BCCA-2244-3C52-7067607AB83F}"/>
              </a:ext>
            </a:extLst>
          </p:cNvPr>
          <p:cNvGrpSpPr/>
          <p:nvPr/>
        </p:nvGrpSpPr>
        <p:grpSpPr>
          <a:xfrm>
            <a:off x="389761" y="2514012"/>
            <a:ext cx="430280" cy="400050"/>
            <a:chOff x="6701760" y="1886275"/>
            <a:chExt cx="288040" cy="286395"/>
          </a:xfrm>
        </p:grpSpPr>
        <p:sp>
          <p:nvSpPr>
            <p:cNvPr id="44" name="Google Shape;13586;p115">
              <a:extLst>
                <a:ext uri="{FF2B5EF4-FFF2-40B4-BE49-F238E27FC236}">
                  <a16:creationId xmlns:a16="http://schemas.microsoft.com/office/drawing/2014/main" xmlns="" id="{7487C799-BFF6-A7FC-0E29-3EF03CE3295C}"/>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587;p115">
              <a:extLst>
                <a:ext uri="{FF2B5EF4-FFF2-40B4-BE49-F238E27FC236}">
                  <a16:creationId xmlns:a16="http://schemas.microsoft.com/office/drawing/2014/main" xmlns="" id="{178F1509-DDF8-0F66-171B-DDE499980AC2}"/>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588;p115">
              <a:extLst>
                <a:ext uri="{FF2B5EF4-FFF2-40B4-BE49-F238E27FC236}">
                  <a16:creationId xmlns:a16="http://schemas.microsoft.com/office/drawing/2014/main" xmlns="" id="{E1484249-95FF-E5AD-FAEB-30A903346FA2}"/>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589;p115">
              <a:extLst>
                <a:ext uri="{FF2B5EF4-FFF2-40B4-BE49-F238E27FC236}">
                  <a16:creationId xmlns:a16="http://schemas.microsoft.com/office/drawing/2014/main" xmlns="" id="{916E83ED-9071-5801-C460-66895B7DC94A}"/>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590;p115">
              <a:extLst>
                <a:ext uri="{FF2B5EF4-FFF2-40B4-BE49-F238E27FC236}">
                  <a16:creationId xmlns:a16="http://schemas.microsoft.com/office/drawing/2014/main" xmlns="" id="{221A3546-5320-67D2-52CA-4DA7104F2386}"/>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591;p115">
              <a:extLst>
                <a:ext uri="{FF2B5EF4-FFF2-40B4-BE49-F238E27FC236}">
                  <a16:creationId xmlns:a16="http://schemas.microsoft.com/office/drawing/2014/main" xmlns="" id="{91B88D4B-8895-3F77-D9B8-3E85626CE085}"/>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592;p115">
              <a:extLst>
                <a:ext uri="{FF2B5EF4-FFF2-40B4-BE49-F238E27FC236}">
                  <a16:creationId xmlns:a16="http://schemas.microsoft.com/office/drawing/2014/main" xmlns="" id="{00FD33C8-8590-7AC5-2F60-8B8878ADAD70}"/>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593;p115">
              <a:extLst>
                <a:ext uri="{FF2B5EF4-FFF2-40B4-BE49-F238E27FC236}">
                  <a16:creationId xmlns:a16="http://schemas.microsoft.com/office/drawing/2014/main" xmlns="" id="{D01FF3EE-78B7-21A3-5B6B-5DB9AE3CA25A}"/>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594;p115">
              <a:extLst>
                <a:ext uri="{FF2B5EF4-FFF2-40B4-BE49-F238E27FC236}">
                  <a16:creationId xmlns:a16="http://schemas.microsoft.com/office/drawing/2014/main" xmlns="" id="{75EA47BC-ECB8-BB8F-BB57-495EDBB46F9C}"/>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595;p115">
              <a:extLst>
                <a:ext uri="{FF2B5EF4-FFF2-40B4-BE49-F238E27FC236}">
                  <a16:creationId xmlns:a16="http://schemas.microsoft.com/office/drawing/2014/main" xmlns="" id="{E3CC65F9-7D65-B150-3E78-1D76A987D913}"/>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596;p115">
              <a:extLst>
                <a:ext uri="{FF2B5EF4-FFF2-40B4-BE49-F238E27FC236}">
                  <a16:creationId xmlns:a16="http://schemas.microsoft.com/office/drawing/2014/main" xmlns="" id="{60FD9D7D-D858-2130-E252-CAE1EFC8D6BF}"/>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597;p115">
              <a:extLst>
                <a:ext uri="{FF2B5EF4-FFF2-40B4-BE49-F238E27FC236}">
                  <a16:creationId xmlns:a16="http://schemas.microsoft.com/office/drawing/2014/main" xmlns="" id="{E3EDF5D3-B2BC-2952-A192-6C78DE07467D}"/>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598;p115">
              <a:extLst>
                <a:ext uri="{FF2B5EF4-FFF2-40B4-BE49-F238E27FC236}">
                  <a16:creationId xmlns:a16="http://schemas.microsoft.com/office/drawing/2014/main" xmlns="" id="{098CA301-C155-D37A-E565-C8403DB9A5F6}"/>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599;p115">
              <a:extLst>
                <a:ext uri="{FF2B5EF4-FFF2-40B4-BE49-F238E27FC236}">
                  <a16:creationId xmlns:a16="http://schemas.microsoft.com/office/drawing/2014/main" xmlns="" id="{8A05488A-1EDB-297F-E773-1A517D4444F9}"/>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00;p115">
              <a:extLst>
                <a:ext uri="{FF2B5EF4-FFF2-40B4-BE49-F238E27FC236}">
                  <a16:creationId xmlns:a16="http://schemas.microsoft.com/office/drawing/2014/main" xmlns="" id="{024D50BF-368F-308D-4EB0-B578D886FE55}"/>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3585;p115">
            <a:extLst>
              <a:ext uri="{FF2B5EF4-FFF2-40B4-BE49-F238E27FC236}">
                <a16:creationId xmlns:a16="http://schemas.microsoft.com/office/drawing/2014/main" xmlns="" id="{9FA05EDA-EEA9-6D8E-C0F0-8465E8FBB2DB}"/>
              </a:ext>
            </a:extLst>
          </p:cNvPr>
          <p:cNvGrpSpPr/>
          <p:nvPr/>
        </p:nvGrpSpPr>
        <p:grpSpPr>
          <a:xfrm>
            <a:off x="371359" y="3331960"/>
            <a:ext cx="430280" cy="400050"/>
            <a:chOff x="6701760" y="1886275"/>
            <a:chExt cx="288040" cy="286395"/>
          </a:xfrm>
        </p:grpSpPr>
        <p:sp>
          <p:nvSpPr>
            <p:cNvPr id="60" name="Google Shape;13586;p115">
              <a:extLst>
                <a:ext uri="{FF2B5EF4-FFF2-40B4-BE49-F238E27FC236}">
                  <a16:creationId xmlns:a16="http://schemas.microsoft.com/office/drawing/2014/main" xmlns="" id="{D59D9067-BDC8-7D1D-651F-9D341B5C1E41}"/>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587;p115">
              <a:extLst>
                <a:ext uri="{FF2B5EF4-FFF2-40B4-BE49-F238E27FC236}">
                  <a16:creationId xmlns:a16="http://schemas.microsoft.com/office/drawing/2014/main" xmlns="" id="{31F35E22-D323-3A92-8697-FA942AC6C473}"/>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588;p115">
              <a:extLst>
                <a:ext uri="{FF2B5EF4-FFF2-40B4-BE49-F238E27FC236}">
                  <a16:creationId xmlns:a16="http://schemas.microsoft.com/office/drawing/2014/main" xmlns="" id="{70B258AA-978D-E605-25F4-F9B4287079B1}"/>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589;p115">
              <a:extLst>
                <a:ext uri="{FF2B5EF4-FFF2-40B4-BE49-F238E27FC236}">
                  <a16:creationId xmlns:a16="http://schemas.microsoft.com/office/drawing/2014/main" xmlns="" id="{470E7AD2-AD5A-EB36-8421-01025D268728}"/>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590;p115">
              <a:extLst>
                <a:ext uri="{FF2B5EF4-FFF2-40B4-BE49-F238E27FC236}">
                  <a16:creationId xmlns:a16="http://schemas.microsoft.com/office/drawing/2014/main" xmlns="" id="{D22717F2-E925-57A1-B8CD-C6D59794D0B3}"/>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591;p115">
              <a:extLst>
                <a:ext uri="{FF2B5EF4-FFF2-40B4-BE49-F238E27FC236}">
                  <a16:creationId xmlns:a16="http://schemas.microsoft.com/office/drawing/2014/main" xmlns="" id="{690B0ABD-1FC8-AF55-7D5D-49D0B490A070}"/>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592;p115">
              <a:extLst>
                <a:ext uri="{FF2B5EF4-FFF2-40B4-BE49-F238E27FC236}">
                  <a16:creationId xmlns:a16="http://schemas.microsoft.com/office/drawing/2014/main" xmlns="" id="{D9A93018-1FE4-D797-283D-8FAD9D020768}"/>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593;p115">
              <a:extLst>
                <a:ext uri="{FF2B5EF4-FFF2-40B4-BE49-F238E27FC236}">
                  <a16:creationId xmlns:a16="http://schemas.microsoft.com/office/drawing/2014/main" xmlns="" id="{6B8C34BF-3EA3-9816-60E7-09B7E4AB5A8B}"/>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594;p115">
              <a:extLst>
                <a:ext uri="{FF2B5EF4-FFF2-40B4-BE49-F238E27FC236}">
                  <a16:creationId xmlns:a16="http://schemas.microsoft.com/office/drawing/2014/main" xmlns="" id="{416E936B-2D31-F42F-DD40-6EA63C092149}"/>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595;p115">
              <a:extLst>
                <a:ext uri="{FF2B5EF4-FFF2-40B4-BE49-F238E27FC236}">
                  <a16:creationId xmlns:a16="http://schemas.microsoft.com/office/drawing/2014/main" xmlns="" id="{91449F96-B184-7CE4-76DE-66B62F647D0B}"/>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3596;p115">
              <a:extLst>
                <a:ext uri="{FF2B5EF4-FFF2-40B4-BE49-F238E27FC236}">
                  <a16:creationId xmlns:a16="http://schemas.microsoft.com/office/drawing/2014/main" xmlns="" id="{B0A79098-956C-D2FC-9D1C-D59CE2953678}"/>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597;p115">
              <a:extLst>
                <a:ext uri="{FF2B5EF4-FFF2-40B4-BE49-F238E27FC236}">
                  <a16:creationId xmlns:a16="http://schemas.microsoft.com/office/drawing/2014/main" xmlns="" id="{7652A4A9-AE7F-D45D-5BD3-7598E9C428BD}"/>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598;p115">
              <a:extLst>
                <a:ext uri="{FF2B5EF4-FFF2-40B4-BE49-F238E27FC236}">
                  <a16:creationId xmlns:a16="http://schemas.microsoft.com/office/drawing/2014/main" xmlns="" id="{3111CBFA-B5A3-D5A6-3F6F-A73F8EAF44E1}"/>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599;p115">
              <a:extLst>
                <a:ext uri="{FF2B5EF4-FFF2-40B4-BE49-F238E27FC236}">
                  <a16:creationId xmlns:a16="http://schemas.microsoft.com/office/drawing/2014/main" xmlns="" id="{0C55FD24-9E35-FF15-8025-CDDD70846764}"/>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600;p115">
              <a:extLst>
                <a:ext uri="{FF2B5EF4-FFF2-40B4-BE49-F238E27FC236}">
                  <a16:creationId xmlns:a16="http://schemas.microsoft.com/office/drawing/2014/main" xmlns="" id="{5431E5F2-1E42-F583-9017-9F741153E320}"/>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5312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655817-887D-FBD2-E199-6922D8511F09}"/>
              </a:ext>
            </a:extLst>
          </p:cNvPr>
          <p:cNvSpPr txBox="1"/>
          <p:nvPr/>
        </p:nvSpPr>
        <p:spPr>
          <a:xfrm>
            <a:off x="251285" y="579353"/>
            <a:ext cx="8320342" cy="4570995"/>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en-US" sz="2000" b="1" dirty="0">
                <a:solidFill>
                  <a:schemeClr val="accent6">
                    <a:lumMod val="25000"/>
                  </a:schemeClr>
                </a:solidFill>
              </a:rPr>
              <a:t>“</a:t>
            </a:r>
            <a:r>
              <a:rPr lang="vi-VN" sz="2000" b="1" dirty="0">
                <a:solidFill>
                  <a:schemeClr val="accent6">
                    <a:lumMod val="25000"/>
                  </a:schemeClr>
                </a:solidFill>
              </a:rPr>
              <a:t>GIÁO SƯ – BÁC SĨ NÔNG HỌC LƯƠNG ĐỊNH CỦA –  MỘT NHÀ KHOA HỌC, MỘT TRÍ THỨC TIÊU BIỂU TRONG THỜI ĐẠI HỒ CHÍ MINH</a:t>
            </a:r>
            <a:r>
              <a:rPr lang="en-US" sz="2000" b="1" dirty="0">
                <a:solidFill>
                  <a:schemeClr val="accent6">
                    <a:lumMod val="25000"/>
                  </a:schemeClr>
                </a:solidFill>
              </a:rPr>
              <a:t>”</a:t>
            </a:r>
          </a:p>
          <a:p>
            <a:pPr algn="just">
              <a:lnSpc>
                <a:spcPct val="150000"/>
              </a:lnSpc>
            </a:pPr>
            <a:r>
              <a:rPr lang="en-US" sz="2000" b="1" dirty="0" err="1">
                <a:solidFill>
                  <a:schemeClr val="accent6">
                    <a:lumMod val="25000"/>
                  </a:schemeClr>
                </a:solidFill>
              </a:rPr>
              <a:t>Là</a:t>
            </a:r>
            <a:r>
              <a:rPr lang="en-US" sz="2000" b="1" dirty="0">
                <a:solidFill>
                  <a:schemeClr val="accent6">
                    <a:lumMod val="25000"/>
                  </a:schemeClr>
                </a:solidFill>
              </a:rPr>
              <a:t> </a:t>
            </a:r>
            <a:r>
              <a:rPr lang="en-US" sz="2000" b="1" dirty="0" err="1">
                <a:solidFill>
                  <a:schemeClr val="accent6">
                    <a:lumMod val="25000"/>
                  </a:schemeClr>
                </a:solidFill>
              </a:rPr>
              <a:t>một</a:t>
            </a:r>
            <a:r>
              <a:rPr lang="en-US" sz="2000" b="1" dirty="0">
                <a:solidFill>
                  <a:schemeClr val="accent6">
                    <a:lumMod val="25000"/>
                  </a:schemeClr>
                </a:solidFill>
              </a:rPr>
              <a:t> con </a:t>
            </a:r>
            <a:r>
              <a:rPr lang="en-US" sz="2000" b="1" dirty="0" err="1">
                <a:solidFill>
                  <a:schemeClr val="accent6">
                    <a:lumMod val="25000"/>
                  </a:schemeClr>
                </a:solidFill>
              </a:rPr>
              <a:t>người</a:t>
            </a:r>
            <a:r>
              <a:rPr lang="en-US" sz="2000" b="1" dirty="0">
                <a:solidFill>
                  <a:schemeClr val="accent6">
                    <a:lumMod val="25000"/>
                  </a:schemeClr>
                </a:solidFill>
              </a:rPr>
              <a:t> </a:t>
            </a:r>
            <a:r>
              <a:rPr lang="en-US" sz="2000" b="1" dirty="0" err="1">
                <a:solidFill>
                  <a:schemeClr val="accent6">
                    <a:lumMod val="25000"/>
                  </a:schemeClr>
                </a:solidFill>
              </a:rPr>
              <a:t>ưu</a:t>
            </a:r>
            <a:r>
              <a:rPr lang="en-US" sz="2000" b="1" dirty="0">
                <a:solidFill>
                  <a:schemeClr val="accent6">
                    <a:lumMod val="25000"/>
                  </a:schemeClr>
                </a:solidFill>
              </a:rPr>
              <a:t> </a:t>
            </a:r>
            <a:r>
              <a:rPr lang="en-US" sz="2000" b="1" dirty="0" err="1">
                <a:solidFill>
                  <a:schemeClr val="accent6">
                    <a:lumMod val="25000"/>
                  </a:schemeClr>
                </a:solidFill>
              </a:rPr>
              <a:t>tú</a:t>
            </a:r>
            <a:r>
              <a:rPr lang="en-US" sz="2000" b="1" dirty="0">
                <a:solidFill>
                  <a:schemeClr val="accent6">
                    <a:lumMod val="25000"/>
                  </a:schemeClr>
                </a:solidFill>
              </a:rPr>
              <a:t> </a:t>
            </a:r>
            <a:r>
              <a:rPr lang="en-US" sz="2000" b="1" dirty="0" err="1">
                <a:solidFill>
                  <a:schemeClr val="accent6">
                    <a:lumMod val="25000"/>
                  </a:schemeClr>
                </a:solidFill>
              </a:rPr>
              <a:t>của</a:t>
            </a:r>
            <a:r>
              <a:rPr lang="en-US" sz="2000" b="1" dirty="0">
                <a:solidFill>
                  <a:schemeClr val="accent6">
                    <a:lumMod val="25000"/>
                  </a:schemeClr>
                </a:solidFill>
              </a:rPr>
              <a:t> </a:t>
            </a:r>
            <a:r>
              <a:rPr lang="en-US" sz="2000" b="1" dirty="0" err="1">
                <a:solidFill>
                  <a:schemeClr val="accent6">
                    <a:lumMod val="25000"/>
                  </a:schemeClr>
                </a:solidFill>
              </a:rPr>
              <a:t>làng</a:t>
            </a:r>
            <a:r>
              <a:rPr lang="en-US" sz="2000" b="1" dirty="0">
                <a:solidFill>
                  <a:schemeClr val="accent6">
                    <a:lumMod val="25000"/>
                  </a:schemeClr>
                </a:solidFill>
              </a:rPr>
              <a:t> </a:t>
            </a:r>
            <a:r>
              <a:rPr lang="en-US" sz="2000" b="1" dirty="0" err="1">
                <a:solidFill>
                  <a:schemeClr val="accent6">
                    <a:lumMod val="25000"/>
                  </a:schemeClr>
                </a:solidFill>
              </a:rPr>
              <a:t>Đại</a:t>
            </a:r>
            <a:r>
              <a:rPr lang="en-US" sz="2000" b="1" dirty="0">
                <a:solidFill>
                  <a:schemeClr val="accent6">
                    <a:lumMod val="25000"/>
                  </a:schemeClr>
                </a:solidFill>
              </a:rPr>
              <a:t> </a:t>
            </a:r>
            <a:r>
              <a:rPr lang="en-US" sz="2000" b="1" dirty="0" err="1">
                <a:solidFill>
                  <a:schemeClr val="accent6">
                    <a:lumMod val="25000"/>
                  </a:schemeClr>
                </a:solidFill>
              </a:rPr>
              <a:t>Ngãi</a:t>
            </a:r>
            <a:r>
              <a:rPr lang="en-US" sz="2000" b="1" dirty="0">
                <a:solidFill>
                  <a:schemeClr val="accent6">
                    <a:lumMod val="25000"/>
                  </a:schemeClr>
                </a:solidFill>
              </a:rPr>
              <a:t>, </a:t>
            </a:r>
            <a:r>
              <a:rPr lang="en-US" sz="2000" b="1" dirty="0" err="1">
                <a:solidFill>
                  <a:schemeClr val="accent6">
                    <a:lumMod val="25000"/>
                  </a:schemeClr>
                </a:solidFill>
              </a:rPr>
              <a:t>quận</a:t>
            </a:r>
            <a:r>
              <a:rPr lang="en-US" sz="2000" b="1" dirty="0">
                <a:solidFill>
                  <a:schemeClr val="accent6">
                    <a:lumMod val="25000"/>
                  </a:schemeClr>
                </a:solidFill>
              </a:rPr>
              <a:t> </a:t>
            </a:r>
            <a:r>
              <a:rPr lang="en-US" sz="2000" b="1" dirty="0" err="1">
                <a:solidFill>
                  <a:schemeClr val="accent6">
                    <a:lumMod val="25000"/>
                  </a:schemeClr>
                </a:solidFill>
              </a:rPr>
              <a:t>Kế</a:t>
            </a:r>
            <a:r>
              <a:rPr lang="en-US" sz="2000" b="1" dirty="0">
                <a:solidFill>
                  <a:schemeClr val="accent6">
                    <a:lumMod val="25000"/>
                  </a:schemeClr>
                </a:solidFill>
              </a:rPr>
              <a:t> </a:t>
            </a:r>
            <a:r>
              <a:rPr lang="en-US" sz="2000" b="1" dirty="0" err="1">
                <a:solidFill>
                  <a:schemeClr val="accent6">
                    <a:lumMod val="25000"/>
                  </a:schemeClr>
                </a:solidFill>
              </a:rPr>
              <a:t>Sách</a:t>
            </a:r>
            <a:r>
              <a:rPr lang="en-US" sz="2000" b="1" dirty="0">
                <a:solidFill>
                  <a:schemeClr val="accent6">
                    <a:lumMod val="25000"/>
                  </a:schemeClr>
                </a:solidFill>
              </a:rPr>
              <a:t> (Nay </a:t>
            </a:r>
            <a:r>
              <a:rPr lang="en-US" sz="2000" b="1" dirty="0" err="1">
                <a:solidFill>
                  <a:schemeClr val="accent6">
                    <a:lumMod val="25000"/>
                  </a:schemeClr>
                </a:solidFill>
              </a:rPr>
              <a:t>là</a:t>
            </a:r>
            <a:r>
              <a:rPr lang="en-US" sz="2000" b="1" dirty="0">
                <a:solidFill>
                  <a:schemeClr val="accent6">
                    <a:lumMod val="25000"/>
                  </a:schemeClr>
                </a:solidFill>
              </a:rPr>
              <a:t> </a:t>
            </a:r>
            <a:r>
              <a:rPr lang="en-US" sz="2000" b="1" dirty="0" err="1">
                <a:solidFill>
                  <a:schemeClr val="accent6">
                    <a:lumMod val="25000"/>
                  </a:schemeClr>
                </a:solidFill>
              </a:rPr>
              <a:t>thị</a:t>
            </a:r>
            <a:r>
              <a:rPr lang="en-US" sz="2000" b="1" dirty="0">
                <a:solidFill>
                  <a:schemeClr val="accent6">
                    <a:lumMod val="25000"/>
                  </a:schemeClr>
                </a:solidFill>
              </a:rPr>
              <a:t> </a:t>
            </a:r>
            <a:r>
              <a:rPr lang="en-US" sz="2000" b="1" dirty="0" err="1">
                <a:solidFill>
                  <a:schemeClr val="accent6">
                    <a:lumMod val="25000"/>
                  </a:schemeClr>
                </a:solidFill>
              </a:rPr>
              <a:t>trấn</a:t>
            </a:r>
            <a:r>
              <a:rPr lang="en-US" sz="2000" b="1" dirty="0">
                <a:solidFill>
                  <a:schemeClr val="accent6">
                    <a:lumMod val="25000"/>
                  </a:schemeClr>
                </a:solidFill>
              </a:rPr>
              <a:t> </a:t>
            </a:r>
            <a:r>
              <a:rPr lang="en-US" sz="2000" b="1" dirty="0" err="1">
                <a:solidFill>
                  <a:schemeClr val="accent6">
                    <a:lumMod val="25000"/>
                  </a:schemeClr>
                </a:solidFill>
              </a:rPr>
              <a:t>Đại</a:t>
            </a:r>
            <a:r>
              <a:rPr lang="en-US" sz="2000" b="1" dirty="0">
                <a:solidFill>
                  <a:schemeClr val="accent6">
                    <a:lumMod val="25000"/>
                  </a:schemeClr>
                </a:solidFill>
              </a:rPr>
              <a:t> </a:t>
            </a:r>
            <a:r>
              <a:rPr lang="en-US" sz="2000" b="1" dirty="0" err="1">
                <a:solidFill>
                  <a:schemeClr val="accent6">
                    <a:lumMod val="25000"/>
                  </a:schemeClr>
                </a:solidFill>
              </a:rPr>
              <a:t>Ngãi</a:t>
            </a:r>
            <a:r>
              <a:rPr lang="en-US" sz="2000" b="1" dirty="0">
                <a:solidFill>
                  <a:schemeClr val="accent6">
                    <a:lumMod val="25000"/>
                  </a:schemeClr>
                </a:solidFill>
              </a:rPr>
              <a:t>, </a:t>
            </a:r>
            <a:r>
              <a:rPr lang="en-US" sz="2000" b="1" dirty="0" err="1">
                <a:solidFill>
                  <a:schemeClr val="accent6">
                    <a:lumMod val="25000"/>
                  </a:schemeClr>
                </a:solidFill>
              </a:rPr>
              <a:t>huyện</a:t>
            </a:r>
            <a:r>
              <a:rPr lang="en-US" sz="2000" b="1" dirty="0">
                <a:solidFill>
                  <a:schemeClr val="accent6">
                    <a:lumMod val="25000"/>
                  </a:schemeClr>
                </a:solidFill>
              </a:rPr>
              <a:t> Long </a:t>
            </a:r>
            <a:r>
              <a:rPr lang="en-US" sz="2000" b="1" dirty="0" err="1">
                <a:solidFill>
                  <a:schemeClr val="accent6">
                    <a:lumMod val="25000"/>
                  </a:schemeClr>
                </a:solidFill>
              </a:rPr>
              <a:t>Phú</a:t>
            </a:r>
            <a:r>
              <a:rPr lang="en-US" sz="2000" b="1" dirty="0">
                <a:solidFill>
                  <a:schemeClr val="accent6">
                    <a:lumMod val="25000"/>
                  </a:schemeClr>
                </a:solidFill>
              </a:rPr>
              <a:t>, </a:t>
            </a:r>
            <a:r>
              <a:rPr lang="en-US" sz="2000" b="1" dirty="0" err="1">
                <a:solidFill>
                  <a:schemeClr val="accent6">
                    <a:lumMod val="25000"/>
                  </a:schemeClr>
                </a:solidFill>
              </a:rPr>
              <a:t>tỉnh</a:t>
            </a:r>
            <a:r>
              <a:rPr lang="en-US" sz="2000" b="1" dirty="0">
                <a:solidFill>
                  <a:schemeClr val="accent6">
                    <a:lumMod val="25000"/>
                  </a:schemeClr>
                </a:solidFill>
              </a:rPr>
              <a:t> </a:t>
            </a:r>
            <a:r>
              <a:rPr lang="en-US" sz="2000" b="1" dirty="0" err="1">
                <a:solidFill>
                  <a:schemeClr val="accent6">
                    <a:lumMod val="25000"/>
                  </a:schemeClr>
                </a:solidFill>
              </a:rPr>
              <a:t>Sóc</a:t>
            </a:r>
            <a:r>
              <a:rPr lang="en-US" sz="2000" b="1" dirty="0">
                <a:solidFill>
                  <a:schemeClr val="accent6">
                    <a:lumMod val="25000"/>
                  </a:schemeClr>
                </a:solidFill>
              </a:rPr>
              <a:t> </a:t>
            </a:r>
            <a:r>
              <a:rPr lang="en-US" sz="2000" b="1" dirty="0" err="1">
                <a:solidFill>
                  <a:schemeClr val="accent6">
                    <a:lumMod val="25000"/>
                  </a:schemeClr>
                </a:solidFill>
              </a:rPr>
              <a:t>Trăng</a:t>
            </a:r>
            <a:r>
              <a:rPr lang="en-US" sz="2000" b="1" dirty="0">
                <a:solidFill>
                  <a:schemeClr val="accent6">
                    <a:lumMod val="25000"/>
                  </a:schemeClr>
                </a:solidFill>
              </a:rPr>
              <a:t>).</a:t>
            </a:r>
          </a:p>
          <a:p>
            <a:pPr algn="just">
              <a:lnSpc>
                <a:spcPct val="150000"/>
              </a:lnSpc>
            </a:pPr>
            <a:r>
              <a:rPr lang="en-US" sz="2000" b="1" dirty="0" err="1">
                <a:solidFill>
                  <a:schemeClr val="accent6">
                    <a:lumMod val="25000"/>
                  </a:schemeClr>
                </a:solidFill>
              </a:rPr>
              <a:t>Ông</a:t>
            </a:r>
            <a:r>
              <a:rPr lang="en-US" sz="2000" b="1" dirty="0">
                <a:solidFill>
                  <a:schemeClr val="accent6">
                    <a:lumMod val="25000"/>
                  </a:schemeClr>
                </a:solidFill>
              </a:rPr>
              <a:t> </a:t>
            </a:r>
            <a:r>
              <a:rPr lang="en-US" sz="2000" b="1" dirty="0" err="1">
                <a:solidFill>
                  <a:schemeClr val="accent6">
                    <a:lumMod val="25000"/>
                  </a:schemeClr>
                </a:solidFill>
              </a:rPr>
              <a:t>là</a:t>
            </a:r>
            <a:r>
              <a:rPr lang="en-US" sz="2000" b="1" dirty="0">
                <a:solidFill>
                  <a:schemeClr val="accent6">
                    <a:lumMod val="25000"/>
                  </a:schemeClr>
                </a:solidFill>
              </a:rPr>
              <a:t> </a:t>
            </a:r>
            <a:r>
              <a:rPr lang="en-US" sz="2000" b="1" dirty="0" err="1">
                <a:solidFill>
                  <a:schemeClr val="accent6">
                    <a:lumMod val="25000"/>
                  </a:schemeClr>
                </a:solidFill>
              </a:rPr>
              <a:t>nhà</a:t>
            </a:r>
            <a:r>
              <a:rPr lang="en-US" sz="2000" b="1" dirty="0">
                <a:solidFill>
                  <a:schemeClr val="accent6">
                    <a:lumMod val="25000"/>
                  </a:schemeClr>
                </a:solidFill>
              </a:rPr>
              <a:t> tri </a:t>
            </a:r>
            <a:r>
              <a:rPr lang="en-US" sz="2000" b="1" dirty="0" err="1">
                <a:solidFill>
                  <a:schemeClr val="accent6">
                    <a:lumMod val="25000"/>
                  </a:schemeClr>
                </a:solidFill>
              </a:rPr>
              <a:t>thức</a:t>
            </a:r>
            <a:r>
              <a:rPr lang="en-US" sz="2000" b="1" dirty="0">
                <a:solidFill>
                  <a:schemeClr val="accent6">
                    <a:lumMod val="25000"/>
                  </a:schemeClr>
                </a:solidFill>
              </a:rPr>
              <a:t> </a:t>
            </a:r>
            <a:r>
              <a:rPr lang="en-US" sz="2000" b="1" dirty="0" err="1">
                <a:solidFill>
                  <a:schemeClr val="accent6">
                    <a:lumMod val="25000"/>
                  </a:schemeClr>
                </a:solidFill>
              </a:rPr>
              <a:t>gắn</a:t>
            </a:r>
            <a:r>
              <a:rPr lang="en-US" sz="2000" b="1" dirty="0">
                <a:solidFill>
                  <a:schemeClr val="accent6">
                    <a:lumMod val="25000"/>
                  </a:schemeClr>
                </a:solidFill>
              </a:rPr>
              <a:t> </a:t>
            </a:r>
            <a:r>
              <a:rPr lang="en-US" sz="2000" b="1" dirty="0" err="1">
                <a:solidFill>
                  <a:schemeClr val="accent6">
                    <a:lumMod val="25000"/>
                  </a:schemeClr>
                </a:solidFill>
              </a:rPr>
              <a:t>bó</a:t>
            </a:r>
            <a:r>
              <a:rPr lang="en-US" sz="2000" b="1" dirty="0">
                <a:solidFill>
                  <a:schemeClr val="accent6">
                    <a:lumMod val="25000"/>
                  </a:schemeClr>
                </a:solidFill>
              </a:rPr>
              <a:t> </a:t>
            </a:r>
            <a:r>
              <a:rPr lang="en-US" sz="2000" b="1" dirty="0" err="1">
                <a:solidFill>
                  <a:schemeClr val="accent6">
                    <a:lumMod val="25000"/>
                  </a:schemeClr>
                </a:solidFill>
              </a:rPr>
              <a:t>với</a:t>
            </a:r>
            <a:r>
              <a:rPr lang="en-US" sz="2000" b="1" dirty="0">
                <a:solidFill>
                  <a:schemeClr val="accent6">
                    <a:lumMod val="25000"/>
                  </a:schemeClr>
                </a:solidFill>
              </a:rPr>
              <a:t> </a:t>
            </a:r>
            <a:r>
              <a:rPr lang="en-US" sz="2000" b="1" dirty="0" err="1">
                <a:solidFill>
                  <a:schemeClr val="accent6">
                    <a:lumMod val="25000"/>
                  </a:schemeClr>
                </a:solidFill>
              </a:rPr>
              <a:t>đồng</a:t>
            </a:r>
            <a:r>
              <a:rPr lang="en-US" sz="2000" b="1" dirty="0">
                <a:solidFill>
                  <a:schemeClr val="accent6">
                    <a:lumMod val="25000"/>
                  </a:schemeClr>
                </a:solidFill>
              </a:rPr>
              <a:t> </a:t>
            </a:r>
            <a:r>
              <a:rPr lang="en-US" sz="2000" b="1" dirty="0" err="1">
                <a:solidFill>
                  <a:schemeClr val="accent6">
                    <a:lumMod val="25000"/>
                  </a:schemeClr>
                </a:solidFill>
              </a:rPr>
              <a:t>ruộng</a:t>
            </a:r>
            <a:r>
              <a:rPr lang="en-US" sz="2000" b="1" dirty="0">
                <a:solidFill>
                  <a:schemeClr val="accent6">
                    <a:lumMod val="25000"/>
                  </a:schemeClr>
                </a:solidFill>
              </a:rPr>
              <a:t> </a:t>
            </a:r>
            <a:r>
              <a:rPr lang="en-US" sz="2000" b="1" dirty="0" err="1">
                <a:solidFill>
                  <a:schemeClr val="accent6">
                    <a:lumMod val="25000"/>
                  </a:schemeClr>
                </a:solidFill>
              </a:rPr>
              <a:t>để</a:t>
            </a:r>
            <a:r>
              <a:rPr lang="en-US" sz="2000" b="1" dirty="0">
                <a:solidFill>
                  <a:schemeClr val="accent6">
                    <a:lumMod val="25000"/>
                  </a:schemeClr>
                </a:solidFill>
              </a:rPr>
              <a:t> </a:t>
            </a:r>
            <a:r>
              <a:rPr lang="en-US" sz="2000" b="1" dirty="0" err="1">
                <a:solidFill>
                  <a:schemeClr val="accent6">
                    <a:lumMod val="25000"/>
                  </a:schemeClr>
                </a:solidFill>
              </a:rPr>
              <a:t>tạo</a:t>
            </a:r>
            <a:r>
              <a:rPr lang="en-US" sz="2000" b="1" dirty="0">
                <a:solidFill>
                  <a:schemeClr val="accent6">
                    <a:lumMod val="25000"/>
                  </a:schemeClr>
                </a:solidFill>
              </a:rPr>
              <a:t> </a:t>
            </a:r>
            <a:r>
              <a:rPr lang="en-US" sz="2000" b="1" dirty="0" err="1">
                <a:solidFill>
                  <a:schemeClr val="accent6">
                    <a:lumMod val="25000"/>
                  </a:schemeClr>
                </a:solidFill>
              </a:rPr>
              <a:t>ra</a:t>
            </a:r>
            <a:r>
              <a:rPr lang="en-US" sz="2000" b="1" dirty="0">
                <a:solidFill>
                  <a:schemeClr val="accent6">
                    <a:lumMod val="25000"/>
                  </a:schemeClr>
                </a:solidFill>
              </a:rPr>
              <a:t> </a:t>
            </a:r>
            <a:r>
              <a:rPr lang="en-US" sz="2000" b="1" dirty="0" err="1">
                <a:solidFill>
                  <a:schemeClr val="accent6">
                    <a:lumMod val="25000"/>
                  </a:schemeClr>
                </a:solidFill>
              </a:rPr>
              <a:t>các</a:t>
            </a:r>
            <a:r>
              <a:rPr lang="en-US" sz="2000" b="1" dirty="0">
                <a:solidFill>
                  <a:schemeClr val="accent6">
                    <a:lumMod val="25000"/>
                  </a:schemeClr>
                </a:solidFill>
              </a:rPr>
              <a:t> </a:t>
            </a:r>
            <a:r>
              <a:rPr lang="en-US" sz="2000" b="1" dirty="0" err="1">
                <a:solidFill>
                  <a:schemeClr val="accent6">
                    <a:lumMod val="25000"/>
                  </a:schemeClr>
                </a:solidFill>
              </a:rPr>
              <a:t>giống</a:t>
            </a:r>
            <a:r>
              <a:rPr lang="en-US" sz="2000" b="1" dirty="0">
                <a:solidFill>
                  <a:schemeClr val="accent6">
                    <a:lumMod val="25000"/>
                  </a:schemeClr>
                </a:solidFill>
              </a:rPr>
              <a:t> </a:t>
            </a:r>
            <a:r>
              <a:rPr lang="en-US" sz="2000" b="1" dirty="0" err="1">
                <a:solidFill>
                  <a:schemeClr val="accent6">
                    <a:lumMod val="25000"/>
                  </a:schemeClr>
                </a:solidFill>
              </a:rPr>
              <a:t>lúa</a:t>
            </a:r>
            <a:r>
              <a:rPr lang="en-US" sz="2000" b="1" dirty="0">
                <a:solidFill>
                  <a:schemeClr val="accent6">
                    <a:lumMod val="25000"/>
                  </a:schemeClr>
                </a:solidFill>
              </a:rPr>
              <a:t> </a:t>
            </a:r>
            <a:r>
              <a:rPr lang="en-US" sz="2000" b="1" dirty="0" err="1">
                <a:solidFill>
                  <a:schemeClr val="accent6">
                    <a:lumMod val="25000"/>
                  </a:schemeClr>
                </a:solidFill>
              </a:rPr>
              <a:t>mới</a:t>
            </a:r>
            <a:r>
              <a:rPr lang="en-US" sz="2000" b="1" dirty="0">
                <a:solidFill>
                  <a:schemeClr val="accent6">
                    <a:lumMod val="25000"/>
                  </a:schemeClr>
                </a:solidFill>
              </a:rPr>
              <a:t>. </a:t>
            </a:r>
            <a:r>
              <a:rPr lang="en-US" sz="2000" b="1" dirty="0" err="1">
                <a:solidFill>
                  <a:schemeClr val="accent6">
                    <a:lumMod val="25000"/>
                  </a:schemeClr>
                </a:solidFill>
              </a:rPr>
              <a:t>Những</a:t>
            </a:r>
            <a:r>
              <a:rPr lang="en-US" sz="2000" b="1" dirty="0">
                <a:solidFill>
                  <a:schemeClr val="accent6">
                    <a:lumMod val="25000"/>
                  </a:schemeClr>
                </a:solidFill>
              </a:rPr>
              <a:t> </a:t>
            </a:r>
            <a:r>
              <a:rPr lang="en-US" sz="2000" b="1" dirty="0" err="1">
                <a:solidFill>
                  <a:schemeClr val="accent6">
                    <a:lumMod val="25000"/>
                  </a:schemeClr>
                </a:solidFill>
              </a:rPr>
              <a:t>đóng</a:t>
            </a:r>
            <a:r>
              <a:rPr lang="en-US" sz="2000" b="1" dirty="0">
                <a:solidFill>
                  <a:schemeClr val="accent6">
                    <a:lumMod val="25000"/>
                  </a:schemeClr>
                </a:solidFill>
              </a:rPr>
              <a:t> </a:t>
            </a:r>
            <a:r>
              <a:rPr lang="en-US" sz="2000" b="1" dirty="0" err="1">
                <a:solidFill>
                  <a:schemeClr val="accent6">
                    <a:lumMod val="25000"/>
                  </a:schemeClr>
                </a:solidFill>
              </a:rPr>
              <a:t>góp</a:t>
            </a:r>
            <a:r>
              <a:rPr lang="en-US" sz="2000" b="1" dirty="0">
                <a:solidFill>
                  <a:schemeClr val="accent6">
                    <a:lumMod val="25000"/>
                  </a:schemeClr>
                </a:solidFill>
              </a:rPr>
              <a:t> </a:t>
            </a:r>
            <a:r>
              <a:rPr lang="en-US" sz="2000" b="1" dirty="0" err="1">
                <a:solidFill>
                  <a:schemeClr val="accent6">
                    <a:lumMod val="25000"/>
                  </a:schemeClr>
                </a:solidFill>
              </a:rPr>
              <a:t>của</a:t>
            </a:r>
            <a:r>
              <a:rPr lang="en-US" sz="2000" b="1" dirty="0">
                <a:solidFill>
                  <a:schemeClr val="accent6">
                    <a:lumMod val="25000"/>
                  </a:schemeClr>
                </a:solidFill>
              </a:rPr>
              <a:t> </a:t>
            </a:r>
            <a:r>
              <a:rPr lang="en-US" sz="2000" b="1" dirty="0" err="1">
                <a:solidFill>
                  <a:schemeClr val="accent6">
                    <a:lumMod val="25000"/>
                  </a:schemeClr>
                </a:solidFill>
              </a:rPr>
              <a:t>ông</a:t>
            </a:r>
            <a:r>
              <a:rPr lang="en-US" sz="2000" b="1" dirty="0">
                <a:solidFill>
                  <a:schemeClr val="accent6">
                    <a:lumMod val="25000"/>
                  </a:schemeClr>
                </a:solidFill>
              </a:rPr>
              <a:t> </a:t>
            </a:r>
            <a:r>
              <a:rPr lang="en-US" sz="2000" b="1" dirty="0" err="1">
                <a:solidFill>
                  <a:schemeClr val="accent6">
                    <a:lumMod val="25000"/>
                  </a:schemeClr>
                </a:solidFill>
              </a:rPr>
              <a:t>đã</a:t>
            </a:r>
            <a:r>
              <a:rPr lang="en-US" sz="2000" b="1" dirty="0">
                <a:solidFill>
                  <a:schemeClr val="accent6">
                    <a:lumMod val="25000"/>
                  </a:schemeClr>
                </a:solidFill>
              </a:rPr>
              <a:t> </a:t>
            </a:r>
            <a:r>
              <a:rPr lang="en-US" sz="2000" b="1" dirty="0" err="1">
                <a:solidFill>
                  <a:schemeClr val="accent6">
                    <a:lumMod val="25000"/>
                  </a:schemeClr>
                </a:solidFill>
              </a:rPr>
              <a:t>góp</a:t>
            </a:r>
            <a:r>
              <a:rPr lang="en-US" sz="2000" b="1" dirty="0">
                <a:solidFill>
                  <a:schemeClr val="accent6">
                    <a:lumMod val="25000"/>
                  </a:schemeClr>
                </a:solidFill>
              </a:rPr>
              <a:t> </a:t>
            </a:r>
            <a:r>
              <a:rPr lang="en-US" sz="2000" b="1" dirty="0" err="1">
                <a:solidFill>
                  <a:schemeClr val="accent6">
                    <a:lumMod val="25000"/>
                  </a:schemeClr>
                </a:solidFill>
              </a:rPr>
              <a:t>phần</a:t>
            </a:r>
            <a:r>
              <a:rPr lang="en-US" sz="2000" b="1" dirty="0">
                <a:solidFill>
                  <a:schemeClr val="accent6">
                    <a:lumMod val="25000"/>
                  </a:schemeClr>
                </a:solidFill>
              </a:rPr>
              <a:t> </a:t>
            </a:r>
            <a:r>
              <a:rPr lang="en-US" sz="2000" b="1" dirty="0" err="1">
                <a:solidFill>
                  <a:schemeClr val="accent6">
                    <a:lumMod val="25000"/>
                  </a:schemeClr>
                </a:solidFill>
              </a:rPr>
              <a:t>bảo</a:t>
            </a:r>
            <a:r>
              <a:rPr lang="en-US" sz="2000" b="1" dirty="0">
                <a:solidFill>
                  <a:schemeClr val="accent6">
                    <a:lumMod val="25000"/>
                  </a:schemeClr>
                </a:solidFill>
              </a:rPr>
              <a:t> </a:t>
            </a:r>
            <a:r>
              <a:rPr lang="en-US" sz="2000" b="1" dirty="0" err="1">
                <a:solidFill>
                  <a:schemeClr val="accent6">
                    <a:lumMod val="25000"/>
                  </a:schemeClr>
                </a:solidFill>
              </a:rPr>
              <a:t>đảm</a:t>
            </a:r>
            <a:r>
              <a:rPr lang="en-US" sz="2000" b="1" dirty="0">
                <a:solidFill>
                  <a:schemeClr val="accent6">
                    <a:lumMod val="25000"/>
                  </a:schemeClr>
                </a:solidFill>
              </a:rPr>
              <a:t> </a:t>
            </a:r>
            <a:r>
              <a:rPr lang="en-US" sz="2000" b="1" dirty="0" err="1">
                <a:solidFill>
                  <a:schemeClr val="accent6">
                    <a:lumMod val="25000"/>
                  </a:schemeClr>
                </a:solidFill>
              </a:rPr>
              <a:t>lương</a:t>
            </a:r>
            <a:r>
              <a:rPr lang="en-US" sz="2000" b="1" dirty="0">
                <a:solidFill>
                  <a:schemeClr val="accent6">
                    <a:lumMod val="25000"/>
                  </a:schemeClr>
                </a:solidFill>
              </a:rPr>
              <a:t> </a:t>
            </a:r>
            <a:r>
              <a:rPr lang="en-US" sz="2000" b="1" dirty="0" err="1">
                <a:solidFill>
                  <a:schemeClr val="accent6">
                    <a:lumMod val="25000"/>
                  </a:schemeClr>
                </a:solidFill>
              </a:rPr>
              <a:t>thực</a:t>
            </a:r>
            <a:r>
              <a:rPr lang="en-US" sz="2000" b="1" dirty="0">
                <a:solidFill>
                  <a:schemeClr val="accent6">
                    <a:lumMod val="25000"/>
                  </a:schemeClr>
                </a:solidFill>
              </a:rPr>
              <a:t> </a:t>
            </a:r>
            <a:r>
              <a:rPr lang="en-US" sz="2000" b="1" dirty="0" err="1">
                <a:solidFill>
                  <a:schemeClr val="accent6">
                    <a:lumMod val="25000"/>
                  </a:schemeClr>
                </a:solidFill>
              </a:rPr>
              <a:t>để</a:t>
            </a:r>
            <a:r>
              <a:rPr lang="en-US" sz="2000" b="1" dirty="0">
                <a:solidFill>
                  <a:schemeClr val="accent6">
                    <a:lumMod val="25000"/>
                  </a:schemeClr>
                </a:solidFill>
              </a:rPr>
              <a:t> </a:t>
            </a:r>
            <a:r>
              <a:rPr lang="en-US" sz="2000" b="1" dirty="0" err="1">
                <a:solidFill>
                  <a:schemeClr val="accent6">
                    <a:lumMod val="25000"/>
                  </a:schemeClr>
                </a:solidFill>
              </a:rPr>
              <a:t>cuộc</a:t>
            </a:r>
            <a:r>
              <a:rPr lang="en-US" sz="2000" b="1" dirty="0">
                <a:solidFill>
                  <a:schemeClr val="accent6">
                    <a:lumMod val="25000"/>
                  </a:schemeClr>
                </a:solidFill>
              </a:rPr>
              <a:t> </a:t>
            </a:r>
            <a:r>
              <a:rPr lang="en-US" sz="2000" b="1" dirty="0" err="1">
                <a:solidFill>
                  <a:schemeClr val="accent6">
                    <a:lumMod val="25000"/>
                  </a:schemeClr>
                </a:solidFill>
              </a:rPr>
              <a:t>chiến</a:t>
            </a:r>
            <a:r>
              <a:rPr lang="en-US" sz="2000" b="1" dirty="0">
                <a:solidFill>
                  <a:schemeClr val="accent6">
                    <a:lumMod val="25000"/>
                  </a:schemeClr>
                </a:solidFill>
              </a:rPr>
              <a:t> </a:t>
            </a:r>
            <a:r>
              <a:rPr lang="en-US" sz="2000" b="1" dirty="0" err="1">
                <a:solidFill>
                  <a:schemeClr val="accent6">
                    <a:lumMod val="25000"/>
                  </a:schemeClr>
                </a:solidFill>
              </a:rPr>
              <a:t>đấu</a:t>
            </a:r>
            <a:r>
              <a:rPr lang="en-US" sz="2000" b="1" dirty="0">
                <a:solidFill>
                  <a:schemeClr val="accent6">
                    <a:lumMod val="25000"/>
                  </a:schemeClr>
                </a:solidFill>
              </a:rPr>
              <a:t> </a:t>
            </a:r>
            <a:r>
              <a:rPr lang="en-US" sz="2000" b="1" dirty="0" err="1">
                <a:solidFill>
                  <a:schemeClr val="accent6">
                    <a:lumMod val="25000"/>
                  </a:schemeClr>
                </a:solidFill>
              </a:rPr>
              <a:t>giành</a:t>
            </a:r>
            <a:r>
              <a:rPr lang="en-US" sz="2000" b="1" dirty="0">
                <a:solidFill>
                  <a:schemeClr val="accent6">
                    <a:lumMod val="25000"/>
                  </a:schemeClr>
                </a:solidFill>
              </a:rPr>
              <a:t> </a:t>
            </a:r>
            <a:r>
              <a:rPr lang="en-US" sz="2000" b="1" dirty="0" err="1">
                <a:solidFill>
                  <a:schemeClr val="accent6">
                    <a:lumMod val="25000"/>
                  </a:schemeClr>
                </a:solidFill>
              </a:rPr>
              <a:t>độc</a:t>
            </a:r>
            <a:r>
              <a:rPr lang="en-US" sz="2000" b="1" dirty="0">
                <a:solidFill>
                  <a:schemeClr val="accent6">
                    <a:lumMod val="25000"/>
                  </a:schemeClr>
                </a:solidFill>
              </a:rPr>
              <a:t> </a:t>
            </a:r>
            <a:r>
              <a:rPr lang="en-US" sz="2000" b="1" dirty="0" err="1">
                <a:solidFill>
                  <a:schemeClr val="accent6">
                    <a:lumMod val="25000"/>
                  </a:schemeClr>
                </a:solidFill>
              </a:rPr>
              <a:t>lập</a:t>
            </a:r>
            <a:r>
              <a:rPr lang="en-US" sz="2000" b="1" dirty="0">
                <a:solidFill>
                  <a:schemeClr val="accent6">
                    <a:lumMod val="25000"/>
                  </a:schemeClr>
                </a:solidFill>
              </a:rPr>
              <a:t> </a:t>
            </a:r>
            <a:r>
              <a:rPr lang="en-US" sz="2000" b="1" dirty="0" err="1">
                <a:solidFill>
                  <a:schemeClr val="accent6">
                    <a:lumMod val="25000"/>
                  </a:schemeClr>
                </a:solidFill>
              </a:rPr>
              <a:t>tự</a:t>
            </a:r>
            <a:r>
              <a:rPr lang="en-US" sz="2000" b="1" dirty="0">
                <a:solidFill>
                  <a:schemeClr val="accent6">
                    <a:lumMod val="25000"/>
                  </a:schemeClr>
                </a:solidFill>
              </a:rPr>
              <a:t> do </a:t>
            </a:r>
            <a:r>
              <a:rPr lang="en-US" sz="2000" b="1" dirty="0" err="1">
                <a:solidFill>
                  <a:schemeClr val="accent6">
                    <a:lumMod val="25000"/>
                  </a:schemeClr>
                </a:solidFill>
              </a:rPr>
              <a:t>của</a:t>
            </a:r>
            <a:r>
              <a:rPr lang="en-US" sz="2000" b="1" dirty="0">
                <a:solidFill>
                  <a:schemeClr val="accent6">
                    <a:lumMod val="25000"/>
                  </a:schemeClr>
                </a:solidFill>
              </a:rPr>
              <a:t> </a:t>
            </a:r>
            <a:r>
              <a:rPr lang="en-US" sz="2000" b="1" dirty="0" err="1">
                <a:solidFill>
                  <a:schemeClr val="accent6">
                    <a:lumMod val="25000"/>
                  </a:schemeClr>
                </a:solidFill>
              </a:rPr>
              <a:t>dân</a:t>
            </a:r>
            <a:r>
              <a:rPr lang="en-US" sz="2000" b="1" dirty="0">
                <a:solidFill>
                  <a:schemeClr val="accent6">
                    <a:lumMod val="25000"/>
                  </a:schemeClr>
                </a:solidFill>
              </a:rPr>
              <a:t> </a:t>
            </a:r>
            <a:r>
              <a:rPr lang="en-US" sz="2000" b="1" dirty="0" err="1">
                <a:solidFill>
                  <a:schemeClr val="accent6">
                    <a:lumMod val="25000"/>
                  </a:schemeClr>
                </a:solidFill>
              </a:rPr>
              <a:t>tộc</a:t>
            </a:r>
            <a:r>
              <a:rPr lang="en-US" sz="2000" b="1" dirty="0">
                <a:solidFill>
                  <a:schemeClr val="accent6">
                    <a:lumMod val="25000"/>
                  </a:schemeClr>
                </a:solidFill>
              </a:rPr>
              <a:t> ta </a:t>
            </a:r>
            <a:r>
              <a:rPr lang="en-US" sz="2000" b="1" dirty="0" err="1">
                <a:solidFill>
                  <a:schemeClr val="accent6">
                    <a:lumMod val="25000"/>
                  </a:schemeClr>
                </a:solidFill>
              </a:rPr>
              <a:t>đi</a:t>
            </a:r>
            <a:r>
              <a:rPr lang="en-US" sz="2000" b="1" dirty="0">
                <a:solidFill>
                  <a:schemeClr val="accent6">
                    <a:lumMod val="25000"/>
                  </a:schemeClr>
                </a:solidFill>
              </a:rPr>
              <a:t> </a:t>
            </a:r>
            <a:r>
              <a:rPr lang="en-US" sz="2000" b="1" dirty="0" err="1">
                <a:solidFill>
                  <a:schemeClr val="accent6">
                    <a:lumMod val="25000"/>
                  </a:schemeClr>
                </a:solidFill>
              </a:rPr>
              <a:t>đến</a:t>
            </a:r>
            <a:r>
              <a:rPr lang="en-US" sz="2000" b="1" dirty="0">
                <a:solidFill>
                  <a:schemeClr val="accent6">
                    <a:lumMod val="25000"/>
                  </a:schemeClr>
                </a:solidFill>
              </a:rPr>
              <a:t> </a:t>
            </a:r>
            <a:r>
              <a:rPr lang="en-US" sz="2000" b="1" dirty="0" err="1">
                <a:solidFill>
                  <a:schemeClr val="accent6">
                    <a:lumMod val="25000"/>
                  </a:schemeClr>
                </a:solidFill>
              </a:rPr>
              <a:t>thắng</a:t>
            </a:r>
            <a:r>
              <a:rPr lang="en-US" sz="2000" b="1" dirty="0">
                <a:solidFill>
                  <a:schemeClr val="accent6">
                    <a:lumMod val="25000"/>
                  </a:schemeClr>
                </a:solidFill>
              </a:rPr>
              <a:t> </a:t>
            </a:r>
            <a:r>
              <a:rPr lang="en-US" sz="2000" b="1" dirty="0" err="1">
                <a:solidFill>
                  <a:schemeClr val="accent6">
                    <a:lumMod val="25000"/>
                  </a:schemeClr>
                </a:solidFill>
              </a:rPr>
              <a:t>lợi</a:t>
            </a:r>
            <a:r>
              <a:rPr lang="en-US" sz="2000" b="1" dirty="0">
                <a:solidFill>
                  <a:schemeClr val="accent6">
                    <a:lumMod val="25000"/>
                  </a:schemeClr>
                </a:solidFill>
              </a:rPr>
              <a:t>.</a:t>
            </a:r>
            <a:r>
              <a:rPr lang="vi-VN" sz="2000" b="1" dirty="0">
                <a:solidFill>
                  <a:schemeClr val="accent6">
                    <a:lumMod val="25000"/>
                  </a:schemeClr>
                </a:solidFill>
              </a:rPr>
              <a:t> </a:t>
            </a:r>
            <a:endParaRPr lang="en-US" sz="2000" b="1" dirty="0">
              <a:solidFill>
                <a:schemeClr val="accent6">
                  <a:lumMod val="25000"/>
                </a:schemeClr>
              </a:solidFill>
            </a:endParaRPr>
          </a:p>
          <a:p>
            <a:pPr algn="just">
              <a:lnSpc>
                <a:spcPct val="150000"/>
              </a:lnSpc>
            </a:pPr>
            <a:endParaRPr lang="vi-VN" sz="1600" b="1" dirty="0"/>
          </a:p>
        </p:txBody>
      </p:sp>
    </p:spTree>
    <p:extLst>
      <p:ext uri="{BB962C8B-B14F-4D97-AF65-F5344CB8AC3E}">
        <p14:creationId xmlns:p14="http://schemas.microsoft.com/office/powerpoint/2010/main" val="286683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28D6606-EE6D-5C44-06BC-D2DB36E4C9DE}"/>
              </a:ext>
            </a:extLst>
          </p:cNvPr>
          <p:cNvSpPr/>
          <p:nvPr/>
        </p:nvSpPr>
        <p:spPr>
          <a:xfrm>
            <a:off x="439750" y="90742"/>
            <a:ext cx="8264500" cy="49140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2"/>
                </a:solidFill>
              </a:rPr>
              <a:t>Ông</a:t>
            </a:r>
            <a:r>
              <a:rPr lang="en-US" sz="2400" dirty="0">
                <a:solidFill>
                  <a:schemeClr val="bg2"/>
                </a:solidFill>
              </a:rPr>
              <a:t> </a:t>
            </a:r>
            <a:r>
              <a:rPr lang="en-US" sz="2400" dirty="0" err="1">
                <a:solidFill>
                  <a:schemeClr val="bg2"/>
                </a:solidFill>
              </a:rPr>
              <a:t>luôn</a:t>
            </a:r>
            <a:r>
              <a:rPr lang="en-US" sz="2400" dirty="0">
                <a:solidFill>
                  <a:schemeClr val="bg2"/>
                </a:solidFill>
              </a:rPr>
              <a:t> </a:t>
            </a:r>
            <a:r>
              <a:rPr lang="en-US" sz="2400" dirty="0" err="1">
                <a:solidFill>
                  <a:schemeClr val="bg2"/>
                </a:solidFill>
              </a:rPr>
              <a:t>cần</a:t>
            </a:r>
            <a:r>
              <a:rPr lang="en-US" sz="2400" dirty="0">
                <a:solidFill>
                  <a:schemeClr val="bg2"/>
                </a:solidFill>
              </a:rPr>
              <a:t> </a:t>
            </a:r>
            <a:r>
              <a:rPr lang="en-US" sz="2400" dirty="0" err="1">
                <a:solidFill>
                  <a:schemeClr val="bg2"/>
                </a:solidFill>
              </a:rPr>
              <a:t>mẫn</a:t>
            </a:r>
            <a:r>
              <a:rPr lang="en-US" sz="2400" dirty="0">
                <a:solidFill>
                  <a:schemeClr val="bg2"/>
                </a:solidFill>
              </a:rPr>
              <a:t> </a:t>
            </a:r>
            <a:r>
              <a:rPr lang="en-US" sz="2400" dirty="0" err="1">
                <a:solidFill>
                  <a:schemeClr val="bg2"/>
                </a:solidFill>
              </a:rPr>
              <a:t>làm</a:t>
            </a:r>
            <a:r>
              <a:rPr lang="en-US" sz="2400" dirty="0">
                <a:solidFill>
                  <a:schemeClr val="bg2"/>
                </a:solidFill>
              </a:rPr>
              <a:t> </a:t>
            </a:r>
            <a:r>
              <a:rPr lang="en-US" sz="2400" dirty="0" err="1">
                <a:solidFill>
                  <a:schemeClr val="bg2"/>
                </a:solidFill>
              </a:rPr>
              <a:t>việc</a:t>
            </a:r>
            <a:r>
              <a:rPr lang="en-US" sz="2400" dirty="0">
                <a:solidFill>
                  <a:schemeClr val="bg2"/>
                </a:solidFill>
              </a:rPr>
              <a:t> </a:t>
            </a:r>
            <a:r>
              <a:rPr lang="en-US" sz="2400" dirty="0" err="1">
                <a:solidFill>
                  <a:schemeClr val="bg2"/>
                </a:solidFill>
              </a:rPr>
              <a:t>và</a:t>
            </a:r>
            <a:r>
              <a:rPr lang="en-US" sz="2400" dirty="0">
                <a:solidFill>
                  <a:schemeClr val="bg2"/>
                </a:solidFill>
              </a:rPr>
              <a:t> </a:t>
            </a:r>
            <a:r>
              <a:rPr lang="en-US" sz="2400" dirty="0" err="1">
                <a:solidFill>
                  <a:schemeClr val="bg2"/>
                </a:solidFill>
              </a:rPr>
              <a:t>đã</a:t>
            </a:r>
            <a:r>
              <a:rPr lang="en-US" sz="2400" dirty="0">
                <a:solidFill>
                  <a:schemeClr val="bg2"/>
                </a:solidFill>
              </a:rPr>
              <a:t> </a:t>
            </a:r>
            <a:r>
              <a:rPr lang="en-US" sz="2400" dirty="0" err="1">
                <a:solidFill>
                  <a:schemeClr val="bg2"/>
                </a:solidFill>
              </a:rPr>
              <a:t>nghiên</a:t>
            </a:r>
            <a:r>
              <a:rPr lang="en-US" sz="2400" dirty="0">
                <a:solidFill>
                  <a:schemeClr val="bg2"/>
                </a:solidFill>
              </a:rPr>
              <a:t> </a:t>
            </a:r>
            <a:r>
              <a:rPr lang="en-US" sz="2400" dirty="0" err="1">
                <a:solidFill>
                  <a:schemeClr val="bg2"/>
                </a:solidFill>
              </a:rPr>
              <a:t>cứu</a:t>
            </a:r>
            <a:r>
              <a:rPr lang="en-US" sz="2400" dirty="0">
                <a:solidFill>
                  <a:schemeClr val="bg2"/>
                </a:solidFill>
              </a:rPr>
              <a:t> </a:t>
            </a:r>
            <a:r>
              <a:rPr lang="en-US" sz="2400" dirty="0" err="1">
                <a:solidFill>
                  <a:schemeClr val="bg2"/>
                </a:solidFill>
              </a:rPr>
              <a:t>lai</a:t>
            </a:r>
            <a:r>
              <a:rPr lang="en-US" sz="2400" dirty="0">
                <a:solidFill>
                  <a:schemeClr val="bg2"/>
                </a:solidFill>
              </a:rPr>
              <a:t> </a:t>
            </a:r>
            <a:r>
              <a:rPr lang="en-US" sz="2400" dirty="0" err="1">
                <a:solidFill>
                  <a:schemeClr val="bg2"/>
                </a:solidFill>
              </a:rPr>
              <a:t>tạo</a:t>
            </a:r>
            <a:r>
              <a:rPr lang="en-US" sz="2400" dirty="0">
                <a:solidFill>
                  <a:schemeClr val="bg2"/>
                </a:solidFill>
              </a:rPr>
              <a:t> </a:t>
            </a:r>
            <a:r>
              <a:rPr lang="en-US" sz="2400" dirty="0" err="1">
                <a:solidFill>
                  <a:schemeClr val="bg2"/>
                </a:solidFill>
              </a:rPr>
              <a:t>thành</a:t>
            </a:r>
            <a:r>
              <a:rPr lang="en-US" sz="2400" dirty="0">
                <a:solidFill>
                  <a:schemeClr val="bg2"/>
                </a:solidFill>
              </a:rPr>
              <a:t> </a:t>
            </a:r>
            <a:r>
              <a:rPr lang="en-US" sz="2400" dirty="0" err="1">
                <a:solidFill>
                  <a:schemeClr val="bg2"/>
                </a:solidFill>
              </a:rPr>
              <a:t>công</a:t>
            </a:r>
            <a:r>
              <a:rPr lang="en-US" sz="2400" dirty="0">
                <a:solidFill>
                  <a:schemeClr val="bg2"/>
                </a:solidFill>
              </a:rPr>
              <a:t> </a:t>
            </a:r>
            <a:r>
              <a:rPr lang="en-US" sz="2400" dirty="0" err="1">
                <a:solidFill>
                  <a:schemeClr val="bg2"/>
                </a:solidFill>
              </a:rPr>
              <a:t>một</a:t>
            </a:r>
            <a:r>
              <a:rPr lang="en-US" sz="2400" dirty="0">
                <a:solidFill>
                  <a:schemeClr val="bg2"/>
                </a:solidFill>
              </a:rPr>
              <a:t> </a:t>
            </a:r>
            <a:r>
              <a:rPr lang="en-US" sz="2400" dirty="0" err="1">
                <a:solidFill>
                  <a:schemeClr val="bg2"/>
                </a:solidFill>
              </a:rPr>
              <a:t>số</a:t>
            </a:r>
            <a:r>
              <a:rPr lang="en-US" sz="2400" dirty="0">
                <a:solidFill>
                  <a:schemeClr val="bg2"/>
                </a:solidFill>
              </a:rPr>
              <a:t> </a:t>
            </a:r>
            <a:r>
              <a:rPr lang="en-US" sz="2400" dirty="0" err="1">
                <a:solidFill>
                  <a:schemeClr val="bg2"/>
                </a:solidFill>
              </a:rPr>
              <a:t>giống</a:t>
            </a:r>
            <a:r>
              <a:rPr lang="en-US" sz="2400" dirty="0">
                <a:solidFill>
                  <a:schemeClr val="bg2"/>
                </a:solidFill>
              </a:rPr>
              <a:t> </a:t>
            </a:r>
            <a:r>
              <a:rPr lang="en-US" sz="2400" dirty="0" err="1">
                <a:solidFill>
                  <a:schemeClr val="bg2"/>
                </a:solidFill>
              </a:rPr>
              <a:t>lúa</a:t>
            </a:r>
            <a:r>
              <a:rPr lang="en-US" sz="2400" dirty="0">
                <a:solidFill>
                  <a:schemeClr val="bg2"/>
                </a:solidFill>
              </a:rPr>
              <a:t> </a:t>
            </a:r>
            <a:r>
              <a:rPr lang="en-US" sz="2400" dirty="0" err="1">
                <a:solidFill>
                  <a:schemeClr val="bg2"/>
                </a:solidFill>
              </a:rPr>
              <a:t>cho</a:t>
            </a:r>
            <a:r>
              <a:rPr lang="en-US" sz="2400" dirty="0">
                <a:solidFill>
                  <a:schemeClr val="bg2"/>
                </a:solidFill>
              </a:rPr>
              <a:t> </a:t>
            </a:r>
            <a:r>
              <a:rPr lang="en-US" sz="2400" dirty="0" err="1">
                <a:solidFill>
                  <a:schemeClr val="bg2"/>
                </a:solidFill>
              </a:rPr>
              <a:t>năng</a:t>
            </a:r>
            <a:r>
              <a:rPr lang="en-US" sz="2400" dirty="0">
                <a:solidFill>
                  <a:schemeClr val="bg2"/>
                </a:solidFill>
              </a:rPr>
              <a:t> </a:t>
            </a:r>
            <a:r>
              <a:rPr lang="en-US" sz="2400" dirty="0" err="1">
                <a:solidFill>
                  <a:schemeClr val="bg2"/>
                </a:solidFill>
              </a:rPr>
              <a:t>suất</a:t>
            </a:r>
            <a:r>
              <a:rPr lang="en-US" sz="2400" dirty="0">
                <a:solidFill>
                  <a:schemeClr val="bg2"/>
                </a:solidFill>
              </a:rPr>
              <a:t> </a:t>
            </a:r>
            <a:r>
              <a:rPr lang="en-US" sz="2400" dirty="0" err="1">
                <a:solidFill>
                  <a:schemeClr val="bg2"/>
                </a:solidFill>
              </a:rPr>
              <a:t>cao</a:t>
            </a:r>
            <a:r>
              <a:rPr lang="en-US" sz="2400" dirty="0">
                <a:solidFill>
                  <a:schemeClr val="bg2"/>
                </a:solidFill>
              </a:rPr>
              <a:t>, </a:t>
            </a:r>
            <a:r>
              <a:rPr lang="en-US" sz="2400" dirty="0" err="1">
                <a:solidFill>
                  <a:schemeClr val="bg2"/>
                </a:solidFill>
              </a:rPr>
              <a:t>chất</a:t>
            </a:r>
            <a:r>
              <a:rPr lang="en-US" sz="2400" dirty="0">
                <a:solidFill>
                  <a:schemeClr val="bg2"/>
                </a:solidFill>
              </a:rPr>
              <a:t> </a:t>
            </a:r>
            <a:r>
              <a:rPr lang="en-US" sz="2400" dirty="0" err="1">
                <a:solidFill>
                  <a:schemeClr val="bg2"/>
                </a:solidFill>
              </a:rPr>
              <a:t>lượng</a:t>
            </a:r>
            <a:r>
              <a:rPr lang="en-US" sz="2400" dirty="0">
                <a:solidFill>
                  <a:schemeClr val="bg2"/>
                </a:solidFill>
              </a:rPr>
              <a:t> </a:t>
            </a:r>
            <a:r>
              <a:rPr lang="en-US" sz="2400" dirty="0" err="1">
                <a:solidFill>
                  <a:schemeClr val="bg2"/>
                </a:solidFill>
              </a:rPr>
              <a:t>tốt</a:t>
            </a:r>
            <a:r>
              <a:rPr lang="en-US" sz="2400" dirty="0">
                <a:solidFill>
                  <a:schemeClr val="bg2"/>
                </a:solidFill>
              </a:rPr>
              <a:t>. </a:t>
            </a:r>
            <a:r>
              <a:rPr lang="en-US" sz="2400" dirty="0" err="1">
                <a:solidFill>
                  <a:schemeClr val="bg2"/>
                </a:solidFill>
              </a:rPr>
              <a:t>Cùng</a:t>
            </a:r>
            <a:r>
              <a:rPr lang="en-US" sz="2400" dirty="0">
                <a:solidFill>
                  <a:schemeClr val="bg2"/>
                </a:solidFill>
              </a:rPr>
              <a:t> </a:t>
            </a:r>
            <a:r>
              <a:rPr lang="en-US" sz="2400" dirty="0" err="1">
                <a:solidFill>
                  <a:schemeClr val="bg2"/>
                </a:solidFill>
              </a:rPr>
              <a:t>với</a:t>
            </a:r>
            <a:r>
              <a:rPr lang="en-US" sz="2400" dirty="0">
                <a:solidFill>
                  <a:schemeClr val="bg2"/>
                </a:solidFill>
              </a:rPr>
              <a:t> </a:t>
            </a:r>
            <a:r>
              <a:rPr lang="en-US" sz="2400" dirty="0" err="1">
                <a:solidFill>
                  <a:schemeClr val="bg2"/>
                </a:solidFill>
              </a:rPr>
              <a:t>những</a:t>
            </a:r>
            <a:r>
              <a:rPr lang="en-US" sz="2400" dirty="0">
                <a:solidFill>
                  <a:schemeClr val="bg2"/>
                </a:solidFill>
              </a:rPr>
              <a:t> </a:t>
            </a:r>
            <a:r>
              <a:rPr lang="en-US" sz="2400" dirty="0" err="1">
                <a:solidFill>
                  <a:schemeClr val="bg2"/>
                </a:solidFill>
              </a:rPr>
              <a:t>ứng</a:t>
            </a:r>
            <a:r>
              <a:rPr lang="en-US" sz="2400" dirty="0">
                <a:solidFill>
                  <a:schemeClr val="bg2"/>
                </a:solidFill>
              </a:rPr>
              <a:t> </a:t>
            </a:r>
            <a:r>
              <a:rPr lang="en-US" sz="2400" dirty="0" err="1">
                <a:solidFill>
                  <a:schemeClr val="bg2"/>
                </a:solidFill>
              </a:rPr>
              <a:t>dụng</a:t>
            </a:r>
            <a:r>
              <a:rPr lang="en-US" sz="2400" dirty="0">
                <a:solidFill>
                  <a:schemeClr val="bg2"/>
                </a:solidFill>
              </a:rPr>
              <a:t> </a:t>
            </a:r>
            <a:r>
              <a:rPr lang="en-US" sz="2400" dirty="0" err="1">
                <a:solidFill>
                  <a:schemeClr val="bg2"/>
                </a:solidFill>
              </a:rPr>
              <a:t>tiến</a:t>
            </a:r>
            <a:r>
              <a:rPr lang="en-US" sz="2400" dirty="0">
                <a:solidFill>
                  <a:schemeClr val="bg2"/>
                </a:solidFill>
              </a:rPr>
              <a:t> </a:t>
            </a:r>
            <a:r>
              <a:rPr lang="en-US" sz="2400" dirty="0" err="1">
                <a:solidFill>
                  <a:schemeClr val="bg2"/>
                </a:solidFill>
              </a:rPr>
              <a:t>bộ</a:t>
            </a:r>
            <a:r>
              <a:rPr lang="en-US" sz="2400" dirty="0">
                <a:solidFill>
                  <a:schemeClr val="bg2"/>
                </a:solidFill>
              </a:rPr>
              <a:t> </a:t>
            </a:r>
            <a:r>
              <a:rPr lang="en-US" sz="2400" dirty="0" err="1">
                <a:solidFill>
                  <a:schemeClr val="bg2"/>
                </a:solidFill>
              </a:rPr>
              <a:t>kỹ</a:t>
            </a:r>
            <a:r>
              <a:rPr lang="en-US" sz="2400" dirty="0">
                <a:solidFill>
                  <a:schemeClr val="bg2"/>
                </a:solidFill>
              </a:rPr>
              <a:t> </a:t>
            </a:r>
            <a:r>
              <a:rPr lang="en-US" sz="2400" dirty="0" err="1">
                <a:solidFill>
                  <a:schemeClr val="bg2"/>
                </a:solidFill>
              </a:rPr>
              <a:t>thuật</a:t>
            </a:r>
            <a:r>
              <a:rPr lang="en-US" sz="2400" dirty="0">
                <a:solidFill>
                  <a:schemeClr val="bg2"/>
                </a:solidFill>
              </a:rPr>
              <a:t> </a:t>
            </a:r>
            <a:r>
              <a:rPr lang="en-US" sz="2400" dirty="0" err="1">
                <a:solidFill>
                  <a:schemeClr val="bg2"/>
                </a:solidFill>
              </a:rPr>
              <a:t>giáo</a:t>
            </a:r>
            <a:r>
              <a:rPr lang="en-US" sz="2400" dirty="0">
                <a:solidFill>
                  <a:schemeClr val="bg2"/>
                </a:solidFill>
              </a:rPr>
              <a:t> </a:t>
            </a:r>
            <a:r>
              <a:rPr lang="en-US" sz="2400" dirty="0" err="1">
                <a:solidFill>
                  <a:schemeClr val="bg2"/>
                </a:solidFill>
              </a:rPr>
              <a:t>sư</a:t>
            </a:r>
            <a:r>
              <a:rPr lang="en-US" sz="2400" dirty="0">
                <a:solidFill>
                  <a:schemeClr val="bg2"/>
                </a:solidFill>
              </a:rPr>
              <a:t>. </a:t>
            </a:r>
            <a:r>
              <a:rPr lang="en-US" sz="2400" dirty="0" err="1">
                <a:solidFill>
                  <a:schemeClr val="bg2"/>
                </a:solidFill>
              </a:rPr>
              <a:t>Bác</a:t>
            </a:r>
            <a:r>
              <a:rPr lang="en-US" sz="2400" dirty="0">
                <a:solidFill>
                  <a:schemeClr val="bg2"/>
                </a:solidFill>
              </a:rPr>
              <a:t> </a:t>
            </a:r>
            <a:r>
              <a:rPr lang="en-US" sz="2400" dirty="0" err="1">
                <a:solidFill>
                  <a:schemeClr val="bg2"/>
                </a:solidFill>
              </a:rPr>
              <a:t>sĩ</a:t>
            </a:r>
            <a:r>
              <a:rPr lang="en-US" sz="2400" dirty="0">
                <a:solidFill>
                  <a:schemeClr val="bg2"/>
                </a:solidFill>
              </a:rPr>
              <a:t> </a:t>
            </a:r>
            <a:r>
              <a:rPr lang="en-US" sz="2400" dirty="0" err="1">
                <a:solidFill>
                  <a:schemeClr val="bg2"/>
                </a:solidFill>
              </a:rPr>
              <a:t>nông</a:t>
            </a:r>
            <a:r>
              <a:rPr lang="en-US" sz="2400" dirty="0">
                <a:solidFill>
                  <a:schemeClr val="bg2"/>
                </a:solidFill>
              </a:rPr>
              <a:t> </a:t>
            </a:r>
            <a:r>
              <a:rPr lang="en-US" sz="2400" dirty="0" err="1">
                <a:solidFill>
                  <a:schemeClr val="bg2"/>
                </a:solidFill>
              </a:rPr>
              <a:t>học</a:t>
            </a:r>
            <a:r>
              <a:rPr lang="en-US" sz="2400" dirty="0">
                <a:solidFill>
                  <a:schemeClr val="bg2"/>
                </a:solidFill>
              </a:rPr>
              <a:t> </a:t>
            </a:r>
            <a:r>
              <a:rPr lang="en-US" sz="2400" dirty="0" err="1">
                <a:solidFill>
                  <a:schemeClr val="bg2"/>
                </a:solidFill>
              </a:rPr>
              <a:t>Lương</a:t>
            </a:r>
            <a:r>
              <a:rPr lang="en-US" sz="2400" dirty="0">
                <a:solidFill>
                  <a:schemeClr val="bg2"/>
                </a:solidFill>
              </a:rPr>
              <a:t> </a:t>
            </a:r>
            <a:r>
              <a:rPr lang="en-US" sz="2400" dirty="0" err="1">
                <a:solidFill>
                  <a:schemeClr val="bg2"/>
                </a:solidFill>
              </a:rPr>
              <a:t>Định</a:t>
            </a:r>
            <a:r>
              <a:rPr lang="en-US" sz="2400" dirty="0">
                <a:solidFill>
                  <a:schemeClr val="bg2"/>
                </a:solidFill>
              </a:rPr>
              <a:t> </a:t>
            </a:r>
            <a:r>
              <a:rPr lang="en-US" sz="2400" dirty="0" err="1">
                <a:solidFill>
                  <a:schemeClr val="bg2"/>
                </a:solidFill>
              </a:rPr>
              <a:t>Của</a:t>
            </a:r>
            <a:r>
              <a:rPr lang="en-US" sz="2400" dirty="0">
                <a:solidFill>
                  <a:schemeClr val="bg2"/>
                </a:solidFill>
              </a:rPr>
              <a:t> </a:t>
            </a:r>
            <a:r>
              <a:rPr lang="en-US" sz="2400" dirty="0" err="1">
                <a:solidFill>
                  <a:schemeClr val="bg2"/>
                </a:solidFill>
              </a:rPr>
              <a:t>đã</a:t>
            </a:r>
            <a:r>
              <a:rPr lang="en-US" sz="2400" dirty="0">
                <a:solidFill>
                  <a:schemeClr val="bg2"/>
                </a:solidFill>
              </a:rPr>
              <a:t> </a:t>
            </a:r>
            <a:r>
              <a:rPr lang="en-US" sz="2400" dirty="0" err="1">
                <a:solidFill>
                  <a:schemeClr val="bg2"/>
                </a:solidFill>
              </a:rPr>
              <a:t>đề</a:t>
            </a:r>
            <a:r>
              <a:rPr lang="en-US" sz="2400" dirty="0">
                <a:solidFill>
                  <a:schemeClr val="bg2"/>
                </a:solidFill>
              </a:rPr>
              <a:t> </a:t>
            </a:r>
            <a:r>
              <a:rPr lang="en-US" sz="2400" dirty="0" err="1">
                <a:solidFill>
                  <a:schemeClr val="bg2"/>
                </a:solidFill>
              </a:rPr>
              <a:t>xuất</a:t>
            </a:r>
            <a:r>
              <a:rPr lang="en-US" sz="2400" dirty="0">
                <a:solidFill>
                  <a:schemeClr val="bg2"/>
                </a:solidFill>
              </a:rPr>
              <a:t> </a:t>
            </a:r>
            <a:r>
              <a:rPr lang="en-US" sz="2400" dirty="0" err="1">
                <a:solidFill>
                  <a:schemeClr val="bg2"/>
                </a:solidFill>
              </a:rPr>
              <a:t>các</a:t>
            </a:r>
            <a:r>
              <a:rPr lang="en-US" sz="2400" dirty="0">
                <a:solidFill>
                  <a:schemeClr val="bg2"/>
                </a:solidFill>
              </a:rPr>
              <a:t> </a:t>
            </a:r>
            <a:r>
              <a:rPr lang="en-US" sz="2400" dirty="0" err="1">
                <a:solidFill>
                  <a:schemeClr val="bg2"/>
                </a:solidFill>
              </a:rPr>
              <a:t>mô</a:t>
            </a:r>
            <a:r>
              <a:rPr lang="en-US" sz="2400" dirty="0">
                <a:solidFill>
                  <a:schemeClr val="bg2"/>
                </a:solidFill>
              </a:rPr>
              <a:t> </a:t>
            </a:r>
            <a:r>
              <a:rPr lang="en-US" sz="2400" dirty="0" err="1">
                <a:solidFill>
                  <a:schemeClr val="bg2"/>
                </a:solidFill>
              </a:rPr>
              <a:t>hình</a:t>
            </a:r>
            <a:r>
              <a:rPr lang="en-US" sz="2400" dirty="0">
                <a:solidFill>
                  <a:schemeClr val="bg2"/>
                </a:solidFill>
              </a:rPr>
              <a:t> </a:t>
            </a:r>
            <a:r>
              <a:rPr lang="en-US" sz="2400" dirty="0" err="1">
                <a:solidFill>
                  <a:schemeClr val="bg2"/>
                </a:solidFill>
              </a:rPr>
              <a:t>canh</a:t>
            </a:r>
            <a:r>
              <a:rPr lang="en-US" sz="2400" dirty="0">
                <a:solidFill>
                  <a:schemeClr val="bg2"/>
                </a:solidFill>
              </a:rPr>
              <a:t> </a:t>
            </a:r>
            <a:r>
              <a:rPr lang="en-US" sz="2400" dirty="0" err="1">
                <a:solidFill>
                  <a:schemeClr val="bg2"/>
                </a:solidFill>
              </a:rPr>
              <a:t>tác</a:t>
            </a:r>
            <a:r>
              <a:rPr lang="en-US" sz="2400" dirty="0">
                <a:solidFill>
                  <a:schemeClr val="bg2"/>
                </a:solidFill>
              </a:rPr>
              <a:t> “</a:t>
            </a:r>
            <a:r>
              <a:rPr lang="en-US" sz="2400" dirty="0" err="1">
                <a:solidFill>
                  <a:schemeClr val="bg2"/>
                </a:solidFill>
              </a:rPr>
              <a:t>bờ</a:t>
            </a:r>
            <a:r>
              <a:rPr lang="en-US" sz="2400" dirty="0">
                <a:solidFill>
                  <a:schemeClr val="bg2"/>
                </a:solidFill>
              </a:rPr>
              <a:t> </a:t>
            </a:r>
            <a:r>
              <a:rPr lang="en-US" sz="2400" dirty="0" err="1">
                <a:solidFill>
                  <a:schemeClr val="bg2"/>
                </a:solidFill>
              </a:rPr>
              <a:t>vùng</a:t>
            </a:r>
            <a:r>
              <a:rPr lang="en-US" sz="2400" dirty="0">
                <a:solidFill>
                  <a:schemeClr val="bg2"/>
                </a:solidFill>
              </a:rPr>
              <a:t>, </a:t>
            </a:r>
            <a:r>
              <a:rPr lang="en-US" sz="2400" dirty="0" err="1">
                <a:solidFill>
                  <a:schemeClr val="bg2"/>
                </a:solidFill>
              </a:rPr>
              <a:t>bờ</a:t>
            </a:r>
            <a:r>
              <a:rPr lang="en-US" sz="2400" dirty="0">
                <a:solidFill>
                  <a:schemeClr val="bg2"/>
                </a:solidFill>
              </a:rPr>
              <a:t> </a:t>
            </a:r>
            <a:r>
              <a:rPr lang="en-US" sz="2400" dirty="0" err="1">
                <a:solidFill>
                  <a:schemeClr val="bg2"/>
                </a:solidFill>
              </a:rPr>
              <a:t>thửa</a:t>
            </a:r>
            <a:r>
              <a:rPr lang="en-US" sz="2400" dirty="0">
                <a:solidFill>
                  <a:schemeClr val="bg2"/>
                </a:solidFill>
              </a:rPr>
              <a:t>”, “</a:t>
            </a:r>
            <a:r>
              <a:rPr lang="en-US" sz="2400" dirty="0" err="1">
                <a:solidFill>
                  <a:schemeClr val="bg2"/>
                </a:solidFill>
              </a:rPr>
              <a:t>cấy</a:t>
            </a:r>
            <a:r>
              <a:rPr lang="en-US" sz="2400" dirty="0">
                <a:solidFill>
                  <a:schemeClr val="bg2"/>
                </a:solidFill>
              </a:rPr>
              <a:t> </a:t>
            </a:r>
            <a:r>
              <a:rPr lang="en-US" sz="2400" dirty="0" err="1">
                <a:solidFill>
                  <a:schemeClr val="bg2"/>
                </a:solidFill>
              </a:rPr>
              <a:t>nông</a:t>
            </a:r>
            <a:r>
              <a:rPr lang="en-US" sz="2400" dirty="0">
                <a:solidFill>
                  <a:schemeClr val="bg2"/>
                </a:solidFill>
              </a:rPr>
              <a:t> </a:t>
            </a:r>
            <a:r>
              <a:rPr lang="en-US" sz="2400" dirty="0" err="1">
                <a:solidFill>
                  <a:schemeClr val="bg2"/>
                </a:solidFill>
              </a:rPr>
              <a:t>tay</a:t>
            </a:r>
            <a:r>
              <a:rPr lang="en-US" sz="2400" dirty="0">
                <a:solidFill>
                  <a:schemeClr val="bg2"/>
                </a:solidFill>
              </a:rPr>
              <a:t> </a:t>
            </a:r>
            <a:r>
              <a:rPr lang="en-US" sz="2400" dirty="0" err="1">
                <a:solidFill>
                  <a:schemeClr val="bg2"/>
                </a:solidFill>
              </a:rPr>
              <a:t>thẳng</a:t>
            </a:r>
            <a:r>
              <a:rPr lang="en-US" sz="2400" dirty="0">
                <a:solidFill>
                  <a:schemeClr val="bg2"/>
                </a:solidFill>
              </a:rPr>
              <a:t> </a:t>
            </a:r>
            <a:r>
              <a:rPr lang="en-US" sz="2400" dirty="0" err="1">
                <a:solidFill>
                  <a:schemeClr val="bg2"/>
                </a:solidFill>
              </a:rPr>
              <a:t>hàng</a:t>
            </a:r>
            <a:r>
              <a:rPr lang="en-US" sz="2400" dirty="0">
                <a:solidFill>
                  <a:schemeClr val="bg2"/>
                </a:solidFill>
              </a:rPr>
              <a:t>”, “</a:t>
            </a:r>
            <a:r>
              <a:rPr lang="en-US" sz="2400" dirty="0" err="1">
                <a:solidFill>
                  <a:schemeClr val="bg2"/>
                </a:solidFill>
              </a:rPr>
              <a:t>đảm</a:t>
            </a:r>
            <a:r>
              <a:rPr lang="en-US" sz="2400" dirty="0">
                <a:solidFill>
                  <a:schemeClr val="bg2"/>
                </a:solidFill>
              </a:rPr>
              <a:t> </a:t>
            </a:r>
            <a:r>
              <a:rPr lang="en-US" sz="2400" dirty="0" err="1">
                <a:solidFill>
                  <a:schemeClr val="bg2"/>
                </a:solidFill>
              </a:rPr>
              <a:t>bảo</a:t>
            </a:r>
            <a:r>
              <a:rPr lang="en-US" sz="2400" dirty="0">
                <a:solidFill>
                  <a:schemeClr val="bg2"/>
                </a:solidFill>
              </a:rPr>
              <a:t> </a:t>
            </a:r>
            <a:r>
              <a:rPr lang="en-US" sz="2400" dirty="0" err="1">
                <a:solidFill>
                  <a:schemeClr val="bg2"/>
                </a:solidFill>
              </a:rPr>
              <a:t>mật</a:t>
            </a:r>
            <a:r>
              <a:rPr lang="en-US" sz="2400" dirty="0">
                <a:solidFill>
                  <a:schemeClr val="bg2"/>
                </a:solidFill>
              </a:rPr>
              <a:t> </a:t>
            </a:r>
            <a:r>
              <a:rPr lang="en-US" sz="2400" dirty="0" err="1">
                <a:solidFill>
                  <a:schemeClr val="bg2"/>
                </a:solidFill>
              </a:rPr>
              <a:t>độ</a:t>
            </a:r>
            <a:r>
              <a:rPr lang="en-US" sz="2400" dirty="0">
                <a:solidFill>
                  <a:schemeClr val="bg2"/>
                </a:solidFill>
              </a:rPr>
              <a:t>” </a:t>
            </a:r>
            <a:r>
              <a:rPr lang="en-US" sz="2400" dirty="0" err="1">
                <a:solidFill>
                  <a:schemeClr val="bg2"/>
                </a:solidFill>
              </a:rPr>
              <a:t>được</a:t>
            </a:r>
            <a:r>
              <a:rPr lang="en-US" sz="2400" dirty="0">
                <a:solidFill>
                  <a:schemeClr val="bg2"/>
                </a:solidFill>
              </a:rPr>
              <a:t> </a:t>
            </a:r>
            <a:r>
              <a:rPr lang="en-US" sz="2400" dirty="0" err="1">
                <a:solidFill>
                  <a:schemeClr val="bg2"/>
                </a:solidFill>
              </a:rPr>
              <a:t>hảng</a:t>
            </a:r>
            <a:r>
              <a:rPr lang="en-US" sz="2400" dirty="0">
                <a:solidFill>
                  <a:schemeClr val="bg2"/>
                </a:solidFill>
              </a:rPr>
              <a:t> </a:t>
            </a:r>
            <a:r>
              <a:rPr lang="en-US" sz="2400" dirty="0" err="1">
                <a:solidFill>
                  <a:schemeClr val="bg2"/>
                </a:solidFill>
              </a:rPr>
              <a:t>triệu</a:t>
            </a:r>
            <a:r>
              <a:rPr lang="en-US" sz="2400" dirty="0">
                <a:solidFill>
                  <a:schemeClr val="bg2"/>
                </a:solidFill>
              </a:rPr>
              <a:t> </a:t>
            </a:r>
            <a:r>
              <a:rPr lang="en-US" sz="2400" dirty="0" err="1">
                <a:solidFill>
                  <a:schemeClr val="bg2"/>
                </a:solidFill>
              </a:rPr>
              <a:t>nông</a:t>
            </a:r>
            <a:r>
              <a:rPr lang="en-US" sz="2400" dirty="0">
                <a:solidFill>
                  <a:schemeClr val="bg2"/>
                </a:solidFill>
              </a:rPr>
              <a:t> </a:t>
            </a:r>
            <a:r>
              <a:rPr lang="en-US" sz="2400" dirty="0" err="1">
                <a:solidFill>
                  <a:schemeClr val="bg2"/>
                </a:solidFill>
              </a:rPr>
              <a:t>dân</a:t>
            </a:r>
            <a:r>
              <a:rPr lang="en-US" sz="2400" dirty="0">
                <a:solidFill>
                  <a:schemeClr val="bg2"/>
                </a:solidFill>
              </a:rPr>
              <a:t> </a:t>
            </a:r>
            <a:r>
              <a:rPr lang="en-US" sz="2400" dirty="0" err="1">
                <a:solidFill>
                  <a:schemeClr val="bg2"/>
                </a:solidFill>
              </a:rPr>
              <a:t>áp</a:t>
            </a:r>
            <a:r>
              <a:rPr lang="en-US" sz="2400" dirty="0">
                <a:solidFill>
                  <a:schemeClr val="bg2"/>
                </a:solidFill>
              </a:rPr>
              <a:t> </a:t>
            </a:r>
            <a:r>
              <a:rPr lang="en-US" sz="2400" dirty="0" err="1">
                <a:solidFill>
                  <a:schemeClr val="bg2"/>
                </a:solidFill>
              </a:rPr>
              <a:t>dụng</a:t>
            </a:r>
            <a:r>
              <a:rPr lang="en-US" sz="2400" dirty="0">
                <a:solidFill>
                  <a:schemeClr val="bg2"/>
                </a:solidFill>
              </a:rPr>
              <a:t> </a:t>
            </a:r>
            <a:r>
              <a:rPr lang="en-US" sz="2400" dirty="0" err="1">
                <a:solidFill>
                  <a:schemeClr val="bg2"/>
                </a:solidFill>
              </a:rPr>
              <a:t>thành</a:t>
            </a:r>
            <a:r>
              <a:rPr lang="en-US" sz="2400" dirty="0">
                <a:solidFill>
                  <a:schemeClr val="bg2"/>
                </a:solidFill>
              </a:rPr>
              <a:t> </a:t>
            </a:r>
            <a:r>
              <a:rPr lang="en-US" sz="2400" dirty="0" err="1">
                <a:solidFill>
                  <a:schemeClr val="bg2"/>
                </a:solidFill>
              </a:rPr>
              <a:t>công</a:t>
            </a:r>
            <a:r>
              <a:rPr lang="en-US" sz="2400" dirty="0">
                <a:solidFill>
                  <a:schemeClr val="bg2"/>
                </a:solidFill>
              </a:rPr>
              <a:t> </a:t>
            </a:r>
            <a:r>
              <a:rPr lang="en-US" sz="2400" dirty="0" err="1">
                <a:solidFill>
                  <a:schemeClr val="bg2"/>
                </a:solidFill>
              </a:rPr>
              <a:t>trên</a:t>
            </a:r>
            <a:r>
              <a:rPr lang="en-US" sz="2400" dirty="0">
                <a:solidFill>
                  <a:schemeClr val="bg2"/>
                </a:solidFill>
              </a:rPr>
              <a:t> </a:t>
            </a:r>
            <a:r>
              <a:rPr lang="en-US" sz="2400" dirty="0" err="1">
                <a:solidFill>
                  <a:schemeClr val="bg2"/>
                </a:solidFill>
              </a:rPr>
              <a:t>diện</a:t>
            </a:r>
            <a:r>
              <a:rPr lang="en-US" sz="2400" dirty="0">
                <a:solidFill>
                  <a:schemeClr val="bg2"/>
                </a:solidFill>
              </a:rPr>
              <a:t> </a:t>
            </a:r>
            <a:r>
              <a:rPr lang="en-US" sz="2400" dirty="0" err="1">
                <a:solidFill>
                  <a:schemeClr val="bg2"/>
                </a:solidFill>
              </a:rPr>
              <a:t>rộng</a:t>
            </a:r>
            <a:r>
              <a:rPr lang="en-US" sz="2400" dirty="0">
                <a:solidFill>
                  <a:schemeClr val="bg2"/>
                </a:solidFill>
              </a:rPr>
              <a:t>, </a:t>
            </a:r>
            <a:r>
              <a:rPr lang="en-US" sz="2400" dirty="0" err="1">
                <a:solidFill>
                  <a:schemeClr val="bg2"/>
                </a:solidFill>
              </a:rPr>
              <a:t>tạo</a:t>
            </a:r>
            <a:r>
              <a:rPr lang="en-US" sz="2400" dirty="0">
                <a:solidFill>
                  <a:schemeClr val="bg2"/>
                </a:solidFill>
              </a:rPr>
              <a:t> </a:t>
            </a:r>
            <a:r>
              <a:rPr lang="en-US" sz="2400" dirty="0" err="1">
                <a:solidFill>
                  <a:schemeClr val="bg2"/>
                </a:solidFill>
              </a:rPr>
              <a:t>ra</a:t>
            </a:r>
            <a:r>
              <a:rPr lang="en-US" sz="2400" dirty="0">
                <a:solidFill>
                  <a:schemeClr val="bg2"/>
                </a:solidFill>
              </a:rPr>
              <a:t> </a:t>
            </a:r>
            <a:r>
              <a:rPr lang="en-US" sz="2400" dirty="0" err="1">
                <a:solidFill>
                  <a:schemeClr val="bg2"/>
                </a:solidFill>
              </a:rPr>
              <a:t>một</a:t>
            </a:r>
            <a:r>
              <a:rPr lang="en-US" sz="2400" dirty="0">
                <a:solidFill>
                  <a:schemeClr val="bg2"/>
                </a:solidFill>
              </a:rPr>
              <a:t> </a:t>
            </a:r>
            <a:r>
              <a:rPr lang="en-US" sz="2400" dirty="0" err="1">
                <a:solidFill>
                  <a:schemeClr val="bg2"/>
                </a:solidFill>
              </a:rPr>
              <a:t>cuộc</a:t>
            </a:r>
            <a:r>
              <a:rPr lang="en-US" sz="2400" dirty="0">
                <a:solidFill>
                  <a:schemeClr val="bg2"/>
                </a:solidFill>
              </a:rPr>
              <a:t> </a:t>
            </a:r>
            <a:r>
              <a:rPr lang="en-US" sz="2400" dirty="0" err="1">
                <a:solidFill>
                  <a:schemeClr val="bg2"/>
                </a:solidFill>
              </a:rPr>
              <a:t>cách</a:t>
            </a:r>
            <a:r>
              <a:rPr lang="en-US" sz="2400" dirty="0">
                <a:solidFill>
                  <a:schemeClr val="bg2"/>
                </a:solidFill>
              </a:rPr>
              <a:t> </a:t>
            </a:r>
            <a:r>
              <a:rPr lang="en-US" sz="2400" dirty="0" err="1">
                <a:solidFill>
                  <a:schemeClr val="bg2"/>
                </a:solidFill>
              </a:rPr>
              <a:t>mạng</a:t>
            </a:r>
            <a:r>
              <a:rPr lang="en-US" sz="2400" dirty="0">
                <a:solidFill>
                  <a:schemeClr val="bg2"/>
                </a:solidFill>
              </a:rPr>
              <a:t> </a:t>
            </a:r>
            <a:r>
              <a:rPr lang="en-US" sz="2400" dirty="0" err="1">
                <a:solidFill>
                  <a:schemeClr val="bg2"/>
                </a:solidFill>
              </a:rPr>
              <a:t>trong</a:t>
            </a:r>
            <a:r>
              <a:rPr lang="en-US" sz="2400" dirty="0">
                <a:solidFill>
                  <a:schemeClr val="bg2"/>
                </a:solidFill>
              </a:rPr>
              <a:t> </a:t>
            </a:r>
            <a:r>
              <a:rPr lang="en-US" sz="2400" dirty="0" err="1">
                <a:solidFill>
                  <a:schemeClr val="bg2"/>
                </a:solidFill>
              </a:rPr>
              <a:t>nông</a:t>
            </a:r>
            <a:r>
              <a:rPr lang="en-US" sz="2400" dirty="0">
                <a:solidFill>
                  <a:schemeClr val="bg2"/>
                </a:solidFill>
              </a:rPr>
              <a:t> </a:t>
            </a:r>
            <a:r>
              <a:rPr lang="en-US" sz="2400" dirty="0" err="1">
                <a:solidFill>
                  <a:schemeClr val="bg2"/>
                </a:solidFill>
              </a:rPr>
              <a:t>nghiệp</a:t>
            </a:r>
            <a:r>
              <a:rPr lang="en-US" sz="2400" dirty="0">
                <a:solidFill>
                  <a:schemeClr val="bg2"/>
                </a:solidFill>
              </a:rPr>
              <a:t>. </a:t>
            </a:r>
            <a:r>
              <a:rPr lang="en-US" sz="2400" dirty="0" err="1">
                <a:solidFill>
                  <a:schemeClr val="bg2"/>
                </a:solidFill>
              </a:rPr>
              <a:t>Cuộc</a:t>
            </a:r>
            <a:r>
              <a:rPr lang="en-US" sz="2400" dirty="0">
                <a:solidFill>
                  <a:schemeClr val="bg2"/>
                </a:solidFill>
              </a:rPr>
              <a:t> </a:t>
            </a:r>
            <a:r>
              <a:rPr lang="en-US" sz="2400" dirty="0" err="1">
                <a:solidFill>
                  <a:schemeClr val="bg2"/>
                </a:solidFill>
              </a:rPr>
              <a:t>đời</a:t>
            </a:r>
            <a:r>
              <a:rPr lang="en-US" sz="2400" dirty="0">
                <a:solidFill>
                  <a:schemeClr val="bg2"/>
                </a:solidFill>
              </a:rPr>
              <a:t> </a:t>
            </a:r>
            <a:r>
              <a:rPr lang="en-US" sz="2400" dirty="0" err="1">
                <a:solidFill>
                  <a:schemeClr val="bg2"/>
                </a:solidFill>
              </a:rPr>
              <a:t>của</a:t>
            </a:r>
            <a:r>
              <a:rPr lang="en-US" sz="2400" dirty="0">
                <a:solidFill>
                  <a:schemeClr val="bg2"/>
                </a:solidFill>
              </a:rPr>
              <a:t> </a:t>
            </a:r>
            <a:r>
              <a:rPr lang="en-US" sz="2400" dirty="0" err="1">
                <a:solidFill>
                  <a:schemeClr val="bg2"/>
                </a:solidFill>
              </a:rPr>
              <a:t>nhà</a:t>
            </a:r>
            <a:r>
              <a:rPr lang="en-US" sz="2400" dirty="0">
                <a:solidFill>
                  <a:schemeClr val="bg2"/>
                </a:solidFill>
              </a:rPr>
              <a:t> </a:t>
            </a:r>
            <a:r>
              <a:rPr lang="en-US" sz="2400" dirty="0" err="1">
                <a:solidFill>
                  <a:schemeClr val="bg2"/>
                </a:solidFill>
              </a:rPr>
              <a:t>Bác</a:t>
            </a:r>
            <a:r>
              <a:rPr lang="en-US" sz="2400" dirty="0">
                <a:solidFill>
                  <a:schemeClr val="bg2"/>
                </a:solidFill>
              </a:rPr>
              <a:t> </a:t>
            </a:r>
            <a:r>
              <a:rPr lang="en-US" sz="2400" dirty="0" err="1">
                <a:solidFill>
                  <a:schemeClr val="bg2"/>
                </a:solidFill>
              </a:rPr>
              <a:t>học</a:t>
            </a:r>
            <a:r>
              <a:rPr lang="en-US" sz="2400" dirty="0">
                <a:solidFill>
                  <a:schemeClr val="bg2"/>
                </a:solidFill>
              </a:rPr>
              <a:t> </a:t>
            </a:r>
            <a:r>
              <a:rPr lang="en-US" sz="2400" dirty="0" err="1">
                <a:solidFill>
                  <a:schemeClr val="bg2"/>
                </a:solidFill>
              </a:rPr>
              <a:t>Lương</a:t>
            </a:r>
            <a:r>
              <a:rPr lang="en-US" sz="2400" dirty="0">
                <a:solidFill>
                  <a:schemeClr val="bg2"/>
                </a:solidFill>
              </a:rPr>
              <a:t> </a:t>
            </a:r>
            <a:r>
              <a:rPr lang="en-US" sz="2400" dirty="0" err="1">
                <a:solidFill>
                  <a:schemeClr val="bg2"/>
                </a:solidFill>
              </a:rPr>
              <a:t>Định</a:t>
            </a:r>
            <a:r>
              <a:rPr lang="en-US" sz="2400" dirty="0">
                <a:solidFill>
                  <a:schemeClr val="bg2"/>
                </a:solidFill>
              </a:rPr>
              <a:t> </a:t>
            </a:r>
            <a:r>
              <a:rPr lang="en-US" sz="2400" dirty="0" err="1">
                <a:solidFill>
                  <a:schemeClr val="bg2"/>
                </a:solidFill>
              </a:rPr>
              <a:t>Của</a:t>
            </a:r>
            <a:r>
              <a:rPr lang="en-US" sz="2400" dirty="0">
                <a:solidFill>
                  <a:schemeClr val="bg2"/>
                </a:solidFill>
              </a:rPr>
              <a:t> </a:t>
            </a:r>
            <a:r>
              <a:rPr lang="en-US" sz="2400" dirty="0" err="1">
                <a:solidFill>
                  <a:schemeClr val="bg2"/>
                </a:solidFill>
              </a:rPr>
              <a:t>gắn</a:t>
            </a:r>
            <a:r>
              <a:rPr lang="en-US" sz="2400" dirty="0">
                <a:solidFill>
                  <a:schemeClr val="bg2"/>
                </a:solidFill>
              </a:rPr>
              <a:t> </a:t>
            </a:r>
            <a:r>
              <a:rPr lang="en-US" sz="2400" dirty="0" err="1">
                <a:solidFill>
                  <a:schemeClr val="bg2"/>
                </a:solidFill>
              </a:rPr>
              <a:t>liền</a:t>
            </a:r>
            <a:r>
              <a:rPr lang="en-US" sz="2400" dirty="0">
                <a:solidFill>
                  <a:schemeClr val="bg2"/>
                </a:solidFill>
              </a:rPr>
              <a:t> </a:t>
            </a:r>
            <a:r>
              <a:rPr lang="en-US" sz="2400" dirty="0" err="1">
                <a:solidFill>
                  <a:schemeClr val="bg2"/>
                </a:solidFill>
              </a:rPr>
              <a:t>với</a:t>
            </a:r>
            <a:r>
              <a:rPr lang="en-US" sz="2400" dirty="0">
                <a:solidFill>
                  <a:schemeClr val="bg2"/>
                </a:solidFill>
              </a:rPr>
              <a:t> con </a:t>
            </a:r>
            <a:r>
              <a:rPr lang="en-US" sz="2400" dirty="0" err="1">
                <a:solidFill>
                  <a:schemeClr val="bg2"/>
                </a:solidFill>
              </a:rPr>
              <a:t>đường</a:t>
            </a:r>
            <a:r>
              <a:rPr lang="en-US" sz="2400" dirty="0">
                <a:solidFill>
                  <a:schemeClr val="bg2"/>
                </a:solidFill>
              </a:rPr>
              <a:t> </a:t>
            </a:r>
            <a:r>
              <a:rPr lang="en-US" sz="2400" dirty="0" err="1">
                <a:solidFill>
                  <a:schemeClr val="bg2"/>
                </a:solidFill>
              </a:rPr>
              <a:t>lúa</a:t>
            </a:r>
            <a:r>
              <a:rPr lang="en-US" sz="2400" dirty="0">
                <a:solidFill>
                  <a:schemeClr val="bg2"/>
                </a:solidFill>
              </a:rPr>
              <a:t> </a:t>
            </a:r>
            <a:r>
              <a:rPr lang="en-US" sz="2400" dirty="0" err="1">
                <a:solidFill>
                  <a:schemeClr val="bg2"/>
                </a:solidFill>
              </a:rPr>
              <a:t>gạo</a:t>
            </a:r>
            <a:r>
              <a:rPr lang="en-US" sz="2400" dirty="0">
                <a:solidFill>
                  <a:schemeClr val="bg2"/>
                </a:solidFill>
              </a:rPr>
              <a:t> </a:t>
            </a:r>
            <a:r>
              <a:rPr lang="en-US" sz="2400" dirty="0" err="1">
                <a:solidFill>
                  <a:schemeClr val="bg2"/>
                </a:solidFill>
              </a:rPr>
              <a:t>Việt</a:t>
            </a:r>
            <a:r>
              <a:rPr lang="en-US" sz="2400" dirty="0">
                <a:solidFill>
                  <a:schemeClr val="bg2"/>
                </a:solidFill>
              </a:rPr>
              <a:t> Nam. </a:t>
            </a:r>
            <a:r>
              <a:rPr lang="en-US" sz="2400" dirty="0" err="1">
                <a:solidFill>
                  <a:schemeClr val="bg2"/>
                </a:solidFill>
              </a:rPr>
              <a:t>Suốt</a:t>
            </a:r>
            <a:r>
              <a:rPr lang="en-US" sz="2400" dirty="0">
                <a:solidFill>
                  <a:schemeClr val="bg2"/>
                </a:solidFill>
              </a:rPr>
              <a:t> </a:t>
            </a:r>
            <a:r>
              <a:rPr lang="en-US" sz="2400" dirty="0" err="1">
                <a:solidFill>
                  <a:schemeClr val="bg2"/>
                </a:solidFill>
              </a:rPr>
              <a:t>đời</a:t>
            </a:r>
            <a:r>
              <a:rPr lang="en-US" sz="2400" dirty="0">
                <a:solidFill>
                  <a:schemeClr val="bg2"/>
                </a:solidFill>
              </a:rPr>
              <a:t> </a:t>
            </a:r>
            <a:r>
              <a:rPr lang="en-US" sz="2400" dirty="0" err="1">
                <a:solidFill>
                  <a:schemeClr val="bg2"/>
                </a:solidFill>
              </a:rPr>
              <a:t>ông</a:t>
            </a:r>
            <a:r>
              <a:rPr lang="en-US" sz="2400" dirty="0">
                <a:solidFill>
                  <a:schemeClr val="bg2"/>
                </a:solidFill>
              </a:rPr>
              <a:t> </a:t>
            </a:r>
            <a:r>
              <a:rPr lang="en-US" sz="2400" dirty="0" err="1">
                <a:solidFill>
                  <a:schemeClr val="bg2"/>
                </a:solidFill>
              </a:rPr>
              <a:t>luôn</a:t>
            </a:r>
            <a:r>
              <a:rPr lang="en-US" sz="2400" dirty="0">
                <a:solidFill>
                  <a:schemeClr val="bg2"/>
                </a:solidFill>
              </a:rPr>
              <a:t> </a:t>
            </a:r>
            <a:r>
              <a:rPr lang="en-US" sz="2400" dirty="0" err="1">
                <a:solidFill>
                  <a:schemeClr val="bg2"/>
                </a:solidFill>
              </a:rPr>
              <a:t>lặng</a:t>
            </a:r>
            <a:r>
              <a:rPr lang="en-US" sz="2400" dirty="0">
                <a:solidFill>
                  <a:schemeClr val="bg2"/>
                </a:solidFill>
              </a:rPr>
              <a:t> </a:t>
            </a:r>
            <a:r>
              <a:rPr lang="en-US" sz="2400" dirty="0" err="1">
                <a:solidFill>
                  <a:schemeClr val="bg2"/>
                </a:solidFill>
              </a:rPr>
              <a:t>lẽ</a:t>
            </a:r>
            <a:r>
              <a:rPr lang="en-US" sz="2400" dirty="0">
                <a:solidFill>
                  <a:schemeClr val="bg2"/>
                </a:solidFill>
              </a:rPr>
              <a:t> </a:t>
            </a:r>
            <a:r>
              <a:rPr lang="en-US" sz="2400" dirty="0" err="1">
                <a:solidFill>
                  <a:schemeClr val="bg2"/>
                </a:solidFill>
              </a:rPr>
              <a:t>cần</a:t>
            </a:r>
            <a:r>
              <a:rPr lang="en-US" sz="2400" dirty="0">
                <a:solidFill>
                  <a:schemeClr val="bg2"/>
                </a:solidFill>
              </a:rPr>
              <a:t> </a:t>
            </a:r>
            <a:r>
              <a:rPr lang="en-US" sz="2400" dirty="0" err="1">
                <a:solidFill>
                  <a:schemeClr val="bg2"/>
                </a:solidFill>
              </a:rPr>
              <a:t>cù</a:t>
            </a:r>
            <a:r>
              <a:rPr lang="en-US" sz="2400" dirty="0">
                <a:solidFill>
                  <a:schemeClr val="bg2"/>
                </a:solidFill>
              </a:rPr>
              <a:t>, </a:t>
            </a:r>
            <a:r>
              <a:rPr lang="en-US" sz="2400" dirty="0" err="1">
                <a:solidFill>
                  <a:schemeClr val="bg2"/>
                </a:solidFill>
              </a:rPr>
              <a:t>sáng</a:t>
            </a:r>
            <a:r>
              <a:rPr lang="en-US" sz="2400" dirty="0">
                <a:solidFill>
                  <a:schemeClr val="bg2"/>
                </a:solidFill>
              </a:rPr>
              <a:t> </a:t>
            </a:r>
            <a:r>
              <a:rPr lang="en-US" sz="2400" dirty="0" err="1">
                <a:solidFill>
                  <a:schemeClr val="bg2"/>
                </a:solidFill>
              </a:rPr>
              <a:t>tạo</a:t>
            </a:r>
            <a:r>
              <a:rPr lang="en-US" sz="2400" dirty="0">
                <a:solidFill>
                  <a:schemeClr val="bg2"/>
                </a:solidFill>
              </a:rPr>
              <a:t> </a:t>
            </a:r>
            <a:r>
              <a:rPr lang="en-US" sz="2400" dirty="0" err="1">
                <a:solidFill>
                  <a:schemeClr val="bg2"/>
                </a:solidFill>
              </a:rPr>
              <a:t>nhằm</a:t>
            </a:r>
            <a:r>
              <a:rPr lang="en-US" sz="2400" dirty="0">
                <a:solidFill>
                  <a:schemeClr val="bg2"/>
                </a:solidFill>
              </a:rPr>
              <a:t> </a:t>
            </a:r>
            <a:r>
              <a:rPr lang="en-US" sz="2400" dirty="0" err="1">
                <a:solidFill>
                  <a:schemeClr val="bg2"/>
                </a:solidFill>
              </a:rPr>
              <a:t>tôn</a:t>
            </a:r>
            <a:r>
              <a:rPr lang="en-US" sz="2400" dirty="0">
                <a:solidFill>
                  <a:schemeClr val="bg2"/>
                </a:solidFill>
              </a:rPr>
              <a:t> </a:t>
            </a:r>
            <a:r>
              <a:rPr lang="en-US" sz="2400" dirty="0" err="1">
                <a:solidFill>
                  <a:schemeClr val="bg2"/>
                </a:solidFill>
              </a:rPr>
              <a:t>vinh</a:t>
            </a:r>
            <a:r>
              <a:rPr lang="en-US" sz="2400" dirty="0">
                <a:solidFill>
                  <a:schemeClr val="bg2"/>
                </a:solidFill>
              </a:rPr>
              <a:t> </a:t>
            </a:r>
            <a:r>
              <a:rPr lang="en-US" sz="2400" dirty="0" err="1">
                <a:solidFill>
                  <a:schemeClr val="bg2"/>
                </a:solidFill>
              </a:rPr>
              <a:t>hạt</a:t>
            </a:r>
            <a:r>
              <a:rPr lang="en-US" sz="2400" dirty="0">
                <a:solidFill>
                  <a:schemeClr val="bg2"/>
                </a:solidFill>
              </a:rPr>
              <a:t> </a:t>
            </a:r>
            <a:r>
              <a:rPr lang="en-US" sz="2400" dirty="0" err="1">
                <a:solidFill>
                  <a:schemeClr val="bg2"/>
                </a:solidFill>
              </a:rPr>
              <a:t>ngọc</a:t>
            </a:r>
            <a:r>
              <a:rPr lang="en-US" sz="2400" dirty="0">
                <a:solidFill>
                  <a:schemeClr val="bg2"/>
                </a:solidFill>
              </a:rPr>
              <a:t> </a:t>
            </a:r>
            <a:r>
              <a:rPr lang="en-US" sz="2400" dirty="0" err="1">
                <a:solidFill>
                  <a:schemeClr val="bg2"/>
                </a:solidFill>
              </a:rPr>
              <a:t>Việt</a:t>
            </a:r>
            <a:r>
              <a:rPr lang="en-US" sz="2400" dirty="0">
                <a:solidFill>
                  <a:schemeClr val="bg2"/>
                </a:solidFill>
              </a:rPr>
              <a:t>. </a:t>
            </a:r>
            <a:r>
              <a:rPr lang="en-US" sz="2400" dirty="0" err="1">
                <a:solidFill>
                  <a:schemeClr val="bg2"/>
                </a:solidFill>
              </a:rPr>
              <a:t>Năm</a:t>
            </a:r>
            <a:r>
              <a:rPr lang="en-US" sz="2400" dirty="0">
                <a:solidFill>
                  <a:schemeClr val="bg2"/>
                </a:solidFill>
              </a:rPr>
              <a:t> 1952, </a:t>
            </a:r>
            <a:r>
              <a:rPr lang="en-US" sz="2400" dirty="0" err="1">
                <a:solidFill>
                  <a:schemeClr val="bg2"/>
                </a:solidFill>
              </a:rPr>
              <a:t>theo</a:t>
            </a:r>
            <a:r>
              <a:rPr lang="en-US" sz="2400" dirty="0">
                <a:solidFill>
                  <a:schemeClr val="bg2"/>
                </a:solidFill>
              </a:rPr>
              <a:t> </a:t>
            </a:r>
            <a:r>
              <a:rPr lang="en-US" sz="2400" dirty="0" err="1">
                <a:solidFill>
                  <a:schemeClr val="bg2"/>
                </a:solidFill>
              </a:rPr>
              <a:t>lời</a:t>
            </a:r>
            <a:r>
              <a:rPr lang="en-US" sz="2400" dirty="0">
                <a:solidFill>
                  <a:schemeClr val="bg2"/>
                </a:solidFill>
              </a:rPr>
              <a:t> </a:t>
            </a:r>
            <a:r>
              <a:rPr lang="en-US" sz="2400" dirty="0" err="1">
                <a:solidFill>
                  <a:schemeClr val="bg2"/>
                </a:solidFill>
              </a:rPr>
              <a:t>hiệu</a:t>
            </a:r>
            <a:r>
              <a:rPr lang="en-US" sz="2400" dirty="0">
                <a:solidFill>
                  <a:schemeClr val="bg2"/>
                </a:solidFill>
              </a:rPr>
              <a:t> </a:t>
            </a:r>
            <a:r>
              <a:rPr lang="en-US" sz="2400" dirty="0" err="1">
                <a:solidFill>
                  <a:schemeClr val="bg2"/>
                </a:solidFill>
              </a:rPr>
              <a:t>triệu</a:t>
            </a:r>
            <a:r>
              <a:rPr lang="en-US" sz="2400" dirty="0">
                <a:solidFill>
                  <a:schemeClr val="bg2"/>
                </a:solidFill>
              </a:rPr>
              <a:t> </a:t>
            </a:r>
            <a:r>
              <a:rPr lang="en-US" sz="2400" dirty="0" err="1">
                <a:solidFill>
                  <a:schemeClr val="bg2"/>
                </a:solidFill>
              </a:rPr>
              <a:t>của</a:t>
            </a:r>
            <a:r>
              <a:rPr lang="en-US" sz="2400" dirty="0">
                <a:solidFill>
                  <a:schemeClr val="bg2"/>
                </a:solidFill>
              </a:rPr>
              <a:t> </a:t>
            </a:r>
            <a:r>
              <a:rPr lang="en-US" sz="2400" dirty="0" err="1">
                <a:solidFill>
                  <a:schemeClr val="bg2"/>
                </a:solidFill>
              </a:rPr>
              <a:t>Chủ</a:t>
            </a:r>
            <a:r>
              <a:rPr lang="en-US" sz="2400" dirty="0">
                <a:solidFill>
                  <a:schemeClr val="bg2"/>
                </a:solidFill>
              </a:rPr>
              <a:t> </a:t>
            </a:r>
            <a:r>
              <a:rPr lang="en-US" sz="2400" dirty="0" err="1">
                <a:solidFill>
                  <a:schemeClr val="bg2"/>
                </a:solidFill>
              </a:rPr>
              <a:t>tịch</a:t>
            </a:r>
            <a:r>
              <a:rPr lang="en-US" sz="2400" dirty="0">
                <a:solidFill>
                  <a:schemeClr val="bg2"/>
                </a:solidFill>
              </a:rPr>
              <a:t> </a:t>
            </a:r>
            <a:r>
              <a:rPr lang="en-US" sz="2400" dirty="0" err="1">
                <a:solidFill>
                  <a:schemeClr val="bg2"/>
                </a:solidFill>
              </a:rPr>
              <a:t>Hồ</a:t>
            </a:r>
            <a:r>
              <a:rPr lang="en-US" sz="2400" dirty="0">
                <a:solidFill>
                  <a:schemeClr val="bg2"/>
                </a:solidFill>
              </a:rPr>
              <a:t> Chí Minh, </a:t>
            </a:r>
            <a:r>
              <a:rPr lang="en-US" sz="2400" dirty="0" err="1">
                <a:solidFill>
                  <a:schemeClr val="bg2"/>
                </a:solidFill>
              </a:rPr>
              <a:t>cùng</a:t>
            </a:r>
            <a:r>
              <a:rPr lang="en-US" sz="2400" dirty="0">
                <a:solidFill>
                  <a:schemeClr val="bg2"/>
                </a:solidFill>
              </a:rPr>
              <a:t> </a:t>
            </a:r>
            <a:r>
              <a:rPr lang="en-US" sz="2400" dirty="0" err="1">
                <a:solidFill>
                  <a:schemeClr val="bg2"/>
                </a:solidFill>
              </a:rPr>
              <a:t>tiếng</a:t>
            </a:r>
            <a:r>
              <a:rPr lang="en-US" sz="2400" dirty="0">
                <a:solidFill>
                  <a:schemeClr val="bg2"/>
                </a:solidFill>
              </a:rPr>
              <a:t> </a:t>
            </a:r>
            <a:r>
              <a:rPr lang="en-US" sz="2400" dirty="0" err="1">
                <a:solidFill>
                  <a:schemeClr val="bg2"/>
                </a:solidFill>
              </a:rPr>
              <a:t>gọi</a:t>
            </a:r>
            <a:r>
              <a:rPr lang="en-US" sz="2400" dirty="0">
                <a:solidFill>
                  <a:schemeClr val="bg2"/>
                </a:solidFill>
              </a:rPr>
              <a:t> </a:t>
            </a:r>
            <a:r>
              <a:rPr lang="en-US" sz="2400" dirty="0" err="1">
                <a:solidFill>
                  <a:schemeClr val="bg2"/>
                </a:solidFill>
              </a:rPr>
              <a:t>của</a:t>
            </a:r>
            <a:r>
              <a:rPr lang="en-US" sz="2400" dirty="0">
                <a:solidFill>
                  <a:schemeClr val="bg2"/>
                </a:solidFill>
              </a:rPr>
              <a:t> </a:t>
            </a:r>
            <a:r>
              <a:rPr lang="en-US" sz="2400" dirty="0" err="1">
                <a:solidFill>
                  <a:schemeClr val="bg2"/>
                </a:solidFill>
              </a:rPr>
              <a:t>quê</a:t>
            </a:r>
            <a:r>
              <a:rPr lang="en-US" sz="2400" dirty="0">
                <a:solidFill>
                  <a:schemeClr val="bg2"/>
                </a:solidFill>
              </a:rPr>
              <a:t> </a:t>
            </a:r>
            <a:r>
              <a:rPr lang="en-US" sz="2400" dirty="0" err="1">
                <a:solidFill>
                  <a:schemeClr val="bg2"/>
                </a:solidFill>
              </a:rPr>
              <a:t>hương</a:t>
            </a:r>
            <a:r>
              <a:rPr lang="en-US" sz="2400" dirty="0">
                <a:solidFill>
                  <a:schemeClr val="bg2"/>
                </a:solidFill>
              </a:rPr>
              <a:t> </a:t>
            </a:r>
            <a:r>
              <a:rPr lang="en-US" sz="2400" dirty="0" err="1">
                <a:solidFill>
                  <a:schemeClr val="bg2"/>
                </a:solidFill>
              </a:rPr>
              <a:t>Lương</a:t>
            </a:r>
            <a:r>
              <a:rPr lang="en-US" sz="2400" dirty="0">
                <a:solidFill>
                  <a:schemeClr val="bg2"/>
                </a:solidFill>
              </a:rPr>
              <a:t> </a:t>
            </a:r>
            <a:r>
              <a:rPr lang="en-US" sz="2400" dirty="0" err="1">
                <a:solidFill>
                  <a:schemeClr val="bg2"/>
                </a:solidFill>
              </a:rPr>
              <a:t>Định</a:t>
            </a:r>
            <a:r>
              <a:rPr lang="en-US" sz="2400" dirty="0">
                <a:solidFill>
                  <a:schemeClr val="bg2"/>
                </a:solidFill>
              </a:rPr>
              <a:t> </a:t>
            </a:r>
            <a:r>
              <a:rPr lang="en-US" sz="2400" dirty="0" err="1">
                <a:solidFill>
                  <a:schemeClr val="bg2"/>
                </a:solidFill>
              </a:rPr>
              <a:t>Của</a:t>
            </a:r>
            <a:r>
              <a:rPr lang="en-US" sz="2400" dirty="0">
                <a:solidFill>
                  <a:schemeClr val="bg2"/>
                </a:solidFill>
              </a:rPr>
              <a:t> </a:t>
            </a:r>
            <a:r>
              <a:rPr lang="en-US" sz="2400" dirty="0" err="1">
                <a:solidFill>
                  <a:schemeClr val="bg2"/>
                </a:solidFill>
              </a:rPr>
              <a:t>đã</a:t>
            </a:r>
            <a:r>
              <a:rPr lang="en-US" sz="2400" dirty="0">
                <a:solidFill>
                  <a:schemeClr val="bg2"/>
                </a:solidFill>
              </a:rPr>
              <a:t> </a:t>
            </a:r>
            <a:r>
              <a:rPr lang="en-US" sz="2400" dirty="0" err="1">
                <a:solidFill>
                  <a:schemeClr val="bg2"/>
                </a:solidFill>
              </a:rPr>
              <a:t>cùng</a:t>
            </a:r>
            <a:r>
              <a:rPr lang="en-US" sz="2400" dirty="0">
                <a:solidFill>
                  <a:schemeClr val="bg2"/>
                </a:solidFill>
              </a:rPr>
              <a:t> </a:t>
            </a:r>
            <a:r>
              <a:rPr lang="en-US" sz="2400" dirty="0" err="1">
                <a:solidFill>
                  <a:schemeClr val="bg2"/>
                </a:solidFill>
              </a:rPr>
              <a:t>vợ</a:t>
            </a:r>
            <a:r>
              <a:rPr lang="en-US" sz="2400" dirty="0">
                <a:solidFill>
                  <a:schemeClr val="bg2"/>
                </a:solidFill>
              </a:rPr>
              <a:t> con </a:t>
            </a:r>
            <a:r>
              <a:rPr lang="en-US" sz="2400" dirty="0" err="1">
                <a:solidFill>
                  <a:schemeClr val="bg2"/>
                </a:solidFill>
              </a:rPr>
              <a:t>rời</a:t>
            </a:r>
            <a:r>
              <a:rPr lang="en-US" sz="2400" dirty="0">
                <a:solidFill>
                  <a:schemeClr val="bg2"/>
                </a:solidFill>
              </a:rPr>
              <a:t> </a:t>
            </a:r>
            <a:r>
              <a:rPr lang="en-US" sz="2400" dirty="0" err="1">
                <a:solidFill>
                  <a:schemeClr val="bg2"/>
                </a:solidFill>
              </a:rPr>
              <a:t>Nhật</a:t>
            </a:r>
            <a:r>
              <a:rPr lang="en-US" sz="2400" dirty="0">
                <a:solidFill>
                  <a:schemeClr val="bg2"/>
                </a:solidFill>
              </a:rPr>
              <a:t> </a:t>
            </a:r>
            <a:r>
              <a:rPr lang="en-US" sz="2400" dirty="0" err="1">
                <a:solidFill>
                  <a:schemeClr val="bg2"/>
                </a:solidFill>
              </a:rPr>
              <a:t>Bản</a:t>
            </a:r>
            <a:r>
              <a:rPr lang="en-US" sz="2400" dirty="0">
                <a:solidFill>
                  <a:schemeClr val="bg2"/>
                </a:solidFill>
              </a:rPr>
              <a:t> </a:t>
            </a:r>
            <a:r>
              <a:rPr lang="en-US" sz="2400" dirty="0" err="1">
                <a:solidFill>
                  <a:schemeClr val="bg2"/>
                </a:solidFill>
              </a:rPr>
              <a:t>để</a:t>
            </a:r>
            <a:r>
              <a:rPr lang="en-US" sz="2400" dirty="0">
                <a:solidFill>
                  <a:schemeClr val="bg2"/>
                </a:solidFill>
              </a:rPr>
              <a:t> </a:t>
            </a:r>
          </a:p>
        </p:txBody>
      </p:sp>
    </p:spTree>
    <p:extLst>
      <p:ext uri="{BB962C8B-B14F-4D97-AF65-F5344CB8AC3E}">
        <p14:creationId xmlns:p14="http://schemas.microsoft.com/office/powerpoint/2010/main" val="215554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4010DD4-E815-C62D-38EF-47DDAEC008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C11FF137-F6F5-39DC-1F84-AC850BF0CACB}"/>
              </a:ext>
            </a:extLst>
          </p:cNvPr>
          <p:cNvSpPr/>
          <p:nvPr/>
        </p:nvSpPr>
        <p:spPr>
          <a:xfrm>
            <a:off x="579353" y="-355988"/>
            <a:ext cx="7782870" cy="72733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2"/>
                </a:solidFill>
              </a:rPr>
              <a:t>trở</a:t>
            </a:r>
            <a:r>
              <a:rPr lang="en-US" sz="2400" dirty="0">
                <a:solidFill>
                  <a:schemeClr val="bg2"/>
                </a:solidFill>
              </a:rPr>
              <a:t> </a:t>
            </a:r>
            <a:r>
              <a:rPr lang="en-US" sz="2400" dirty="0" err="1">
                <a:solidFill>
                  <a:schemeClr val="bg2"/>
                </a:solidFill>
              </a:rPr>
              <a:t>về</a:t>
            </a:r>
            <a:r>
              <a:rPr lang="en-US" sz="2400" dirty="0">
                <a:solidFill>
                  <a:schemeClr val="bg2"/>
                </a:solidFill>
              </a:rPr>
              <a:t> </a:t>
            </a:r>
            <a:r>
              <a:rPr lang="en-US" sz="2400" dirty="0" err="1">
                <a:solidFill>
                  <a:schemeClr val="bg2"/>
                </a:solidFill>
              </a:rPr>
              <a:t>Việt</a:t>
            </a:r>
            <a:r>
              <a:rPr lang="en-US" sz="2400" dirty="0">
                <a:solidFill>
                  <a:schemeClr val="bg2"/>
                </a:solidFill>
              </a:rPr>
              <a:t> Nam </a:t>
            </a:r>
            <a:r>
              <a:rPr lang="en-US" sz="2400" dirty="0" err="1">
                <a:solidFill>
                  <a:schemeClr val="bg2"/>
                </a:solidFill>
              </a:rPr>
              <a:t>với</a:t>
            </a:r>
            <a:r>
              <a:rPr lang="en-US" sz="2400" dirty="0">
                <a:solidFill>
                  <a:schemeClr val="bg2"/>
                </a:solidFill>
              </a:rPr>
              <a:t> </a:t>
            </a:r>
            <a:r>
              <a:rPr lang="en-US" sz="2400" dirty="0" err="1">
                <a:solidFill>
                  <a:schemeClr val="bg2"/>
                </a:solidFill>
              </a:rPr>
              <a:t>mong</a:t>
            </a:r>
            <a:r>
              <a:rPr lang="en-US" sz="2400" dirty="0">
                <a:solidFill>
                  <a:schemeClr val="bg2"/>
                </a:solidFill>
              </a:rPr>
              <a:t> </a:t>
            </a:r>
            <a:r>
              <a:rPr lang="en-US" sz="2400" dirty="0" err="1">
                <a:solidFill>
                  <a:schemeClr val="bg2"/>
                </a:solidFill>
              </a:rPr>
              <a:t>muốn</a:t>
            </a:r>
            <a:r>
              <a:rPr lang="en-US" sz="2400" dirty="0">
                <a:solidFill>
                  <a:schemeClr val="bg2"/>
                </a:solidFill>
              </a:rPr>
              <a:t> </a:t>
            </a:r>
            <a:r>
              <a:rPr lang="en-US" sz="2400" dirty="0" err="1">
                <a:solidFill>
                  <a:schemeClr val="bg2"/>
                </a:solidFill>
              </a:rPr>
              <a:t>dùng</a:t>
            </a:r>
            <a:r>
              <a:rPr lang="en-US" sz="2400" dirty="0">
                <a:solidFill>
                  <a:schemeClr val="bg2"/>
                </a:solidFill>
              </a:rPr>
              <a:t> </a:t>
            </a:r>
            <a:r>
              <a:rPr lang="en-US" sz="2400" dirty="0" err="1">
                <a:solidFill>
                  <a:schemeClr val="bg2"/>
                </a:solidFill>
              </a:rPr>
              <a:t>hết</a:t>
            </a:r>
            <a:r>
              <a:rPr lang="en-US" sz="2400" dirty="0">
                <a:solidFill>
                  <a:schemeClr val="bg2"/>
                </a:solidFill>
              </a:rPr>
              <a:t> </a:t>
            </a:r>
            <a:r>
              <a:rPr lang="en-US" sz="2400" dirty="0" err="1">
                <a:solidFill>
                  <a:schemeClr val="bg2"/>
                </a:solidFill>
              </a:rPr>
              <a:t>khả</a:t>
            </a:r>
            <a:r>
              <a:rPr lang="en-US" sz="2400" dirty="0">
                <a:solidFill>
                  <a:schemeClr val="bg2"/>
                </a:solidFill>
              </a:rPr>
              <a:t> </a:t>
            </a:r>
            <a:r>
              <a:rPr lang="en-US" sz="2400" dirty="0" err="1">
                <a:solidFill>
                  <a:schemeClr val="bg2"/>
                </a:solidFill>
              </a:rPr>
              <a:t>năng</a:t>
            </a:r>
            <a:r>
              <a:rPr lang="en-US" sz="2400" dirty="0">
                <a:solidFill>
                  <a:schemeClr val="bg2"/>
                </a:solidFill>
              </a:rPr>
              <a:t> </a:t>
            </a:r>
            <a:r>
              <a:rPr lang="en-US" sz="2400" dirty="0" err="1">
                <a:solidFill>
                  <a:schemeClr val="bg2"/>
                </a:solidFill>
              </a:rPr>
              <a:t>mình</a:t>
            </a:r>
            <a:r>
              <a:rPr lang="en-US" sz="2400" dirty="0">
                <a:solidFill>
                  <a:schemeClr val="bg2"/>
                </a:solidFill>
              </a:rPr>
              <a:t> </a:t>
            </a:r>
            <a:r>
              <a:rPr lang="en-US" sz="2400" dirty="0" err="1">
                <a:solidFill>
                  <a:schemeClr val="bg2"/>
                </a:solidFill>
              </a:rPr>
              <a:t>để</a:t>
            </a:r>
            <a:r>
              <a:rPr lang="en-US" sz="2400" dirty="0">
                <a:solidFill>
                  <a:schemeClr val="bg2"/>
                </a:solidFill>
              </a:rPr>
              <a:t> </a:t>
            </a:r>
            <a:r>
              <a:rPr lang="en-US" sz="2400" dirty="0" err="1">
                <a:solidFill>
                  <a:schemeClr val="bg2"/>
                </a:solidFill>
              </a:rPr>
              <a:t>góp</a:t>
            </a:r>
            <a:r>
              <a:rPr lang="en-US" sz="2400" dirty="0">
                <a:solidFill>
                  <a:schemeClr val="bg2"/>
                </a:solidFill>
              </a:rPr>
              <a:t> </a:t>
            </a:r>
            <a:r>
              <a:rPr lang="en-US" sz="2400" dirty="0" err="1">
                <a:solidFill>
                  <a:schemeClr val="bg2"/>
                </a:solidFill>
              </a:rPr>
              <a:t>phần</a:t>
            </a:r>
            <a:r>
              <a:rPr lang="en-US" sz="2400" dirty="0">
                <a:solidFill>
                  <a:schemeClr val="bg2"/>
                </a:solidFill>
              </a:rPr>
              <a:t> </a:t>
            </a:r>
            <a:r>
              <a:rPr lang="en-US" sz="2400" dirty="0" err="1">
                <a:solidFill>
                  <a:schemeClr val="bg2"/>
                </a:solidFill>
              </a:rPr>
              <a:t>vào</a:t>
            </a:r>
            <a:r>
              <a:rPr lang="en-US" sz="2400" dirty="0">
                <a:solidFill>
                  <a:schemeClr val="bg2"/>
                </a:solidFill>
              </a:rPr>
              <a:t> </a:t>
            </a:r>
            <a:r>
              <a:rPr lang="en-US" sz="2400" dirty="0" err="1">
                <a:solidFill>
                  <a:schemeClr val="bg2"/>
                </a:solidFill>
              </a:rPr>
              <a:t>sự</a:t>
            </a:r>
            <a:r>
              <a:rPr lang="en-US" sz="2400" dirty="0">
                <a:solidFill>
                  <a:schemeClr val="bg2"/>
                </a:solidFill>
              </a:rPr>
              <a:t> </a:t>
            </a:r>
            <a:r>
              <a:rPr lang="en-US" sz="2400" dirty="0" err="1">
                <a:solidFill>
                  <a:schemeClr val="bg2"/>
                </a:solidFill>
              </a:rPr>
              <a:t>phát</a:t>
            </a:r>
            <a:r>
              <a:rPr lang="en-US" sz="2400" dirty="0">
                <a:solidFill>
                  <a:schemeClr val="bg2"/>
                </a:solidFill>
              </a:rPr>
              <a:t> </a:t>
            </a:r>
            <a:r>
              <a:rPr lang="en-US" sz="2400" dirty="0" err="1">
                <a:solidFill>
                  <a:schemeClr val="bg2"/>
                </a:solidFill>
              </a:rPr>
              <a:t>triển</a:t>
            </a:r>
            <a:r>
              <a:rPr lang="en-US" sz="2400" dirty="0">
                <a:solidFill>
                  <a:schemeClr val="bg2"/>
                </a:solidFill>
              </a:rPr>
              <a:t> </a:t>
            </a:r>
            <a:r>
              <a:rPr lang="en-US" sz="2400" dirty="0" err="1">
                <a:solidFill>
                  <a:schemeClr val="bg2"/>
                </a:solidFill>
              </a:rPr>
              <a:t>của</a:t>
            </a:r>
            <a:r>
              <a:rPr lang="en-US" sz="2400" dirty="0">
                <a:solidFill>
                  <a:schemeClr val="bg2"/>
                </a:solidFill>
              </a:rPr>
              <a:t> </a:t>
            </a:r>
            <a:r>
              <a:rPr lang="en-US" sz="2400" dirty="0" err="1">
                <a:solidFill>
                  <a:schemeClr val="bg2"/>
                </a:solidFill>
              </a:rPr>
              <a:t>quê</a:t>
            </a:r>
            <a:r>
              <a:rPr lang="en-US" sz="2400" dirty="0">
                <a:solidFill>
                  <a:schemeClr val="bg2"/>
                </a:solidFill>
              </a:rPr>
              <a:t> </a:t>
            </a:r>
            <a:r>
              <a:rPr lang="en-US" sz="2400" dirty="0" err="1">
                <a:solidFill>
                  <a:schemeClr val="bg2"/>
                </a:solidFill>
              </a:rPr>
              <a:t>hương</a:t>
            </a:r>
            <a:r>
              <a:rPr lang="en-US" sz="2400" dirty="0">
                <a:solidFill>
                  <a:schemeClr val="bg2"/>
                </a:solidFill>
              </a:rPr>
              <a:t>. </a:t>
            </a:r>
            <a:r>
              <a:rPr lang="en-US" sz="2400" dirty="0" err="1">
                <a:solidFill>
                  <a:schemeClr val="bg2"/>
                </a:solidFill>
              </a:rPr>
              <a:t>Ông</a:t>
            </a:r>
            <a:r>
              <a:rPr lang="en-US" sz="2400" dirty="0">
                <a:solidFill>
                  <a:schemeClr val="bg2"/>
                </a:solidFill>
              </a:rPr>
              <a:t> </a:t>
            </a:r>
            <a:r>
              <a:rPr lang="en-US" sz="2400" dirty="0" err="1">
                <a:solidFill>
                  <a:schemeClr val="bg2"/>
                </a:solidFill>
              </a:rPr>
              <a:t>còn</a:t>
            </a:r>
            <a:r>
              <a:rPr lang="en-US" sz="2400" dirty="0">
                <a:solidFill>
                  <a:schemeClr val="bg2"/>
                </a:solidFill>
              </a:rPr>
              <a:t> </a:t>
            </a:r>
            <a:r>
              <a:rPr lang="en-US" sz="2400" dirty="0" err="1">
                <a:solidFill>
                  <a:schemeClr val="bg2"/>
                </a:solidFill>
              </a:rPr>
              <a:t>có</a:t>
            </a:r>
            <a:r>
              <a:rPr lang="en-US" sz="2400" dirty="0">
                <a:solidFill>
                  <a:schemeClr val="bg2"/>
                </a:solidFill>
              </a:rPr>
              <a:t> </a:t>
            </a:r>
            <a:r>
              <a:rPr lang="en-US" sz="2400" dirty="0" err="1">
                <a:solidFill>
                  <a:schemeClr val="bg2"/>
                </a:solidFill>
              </a:rPr>
              <a:t>công</a:t>
            </a:r>
            <a:r>
              <a:rPr lang="en-US" sz="2400" dirty="0">
                <a:solidFill>
                  <a:schemeClr val="bg2"/>
                </a:solidFill>
              </a:rPr>
              <a:t> </a:t>
            </a:r>
            <a:r>
              <a:rPr lang="en-US" sz="2400" dirty="0" err="1">
                <a:solidFill>
                  <a:schemeClr val="bg2"/>
                </a:solidFill>
              </a:rPr>
              <a:t>lớn</a:t>
            </a:r>
            <a:r>
              <a:rPr lang="en-US" sz="2400" dirty="0">
                <a:solidFill>
                  <a:schemeClr val="bg2"/>
                </a:solidFill>
              </a:rPr>
              <a:t> </a:t>
            </a:r>
            <a:r>
              <a:rPr lang="en-US" sz="2400" dirty="0" err="1">
                <a:solidFill>
                  <a:schemeClr val="bg2"/>
                </a:solidFill>
              </a:rPr>
              <a:t>trong</a:t>
            </a:r>
            <a:r>
              <a:rPr lang="en-US" sz="2400" dirty="0">
                <a:solidFill>
                  <a:schemeClr val="bg2"/>
                </a:solidFill>
              </a:rPr>
              <a:t> </a:t>
            </a:r>
            <a:r>
              <a:rPr lang="en-US" sz="2400" dirty="0" err="1">
                <a:solidFill>
                  <a:schemeClr val="bg2"/>
                </a:solidFill>
              </a:rPr>
              <a:t>giáo</a:t>
            </a:r>
            <a:r>
              <a:rPr lang="en-US" sz="2400" dirty="0">
                <a:solidFill>
                  <a:schemeClr val="bg2"/>
                </a:solidFill>
              </a:rPr>
              <a:t> </a:t>
            </a:r>
            <a:r>
              <a:rPr lang="en-US" sz="2400" dirty="0" err="1">
                <a:solidFill>
                  <a:schemeClr val="bg2"/>
                </a:solidFill>
              </a:rPr>
              <a:t>dục</a:t>
            </a:r>
            <a:r>
              <a:rPr lang="en-US" sz="2400" dirty="0">
                <a:solidFill>
                  <a:schemeClr val="bg2"/>
                </a:solidFill>
              </a:rPr>
              <a:t>, </a:t>
            </a:r>
            <a:r>
              <a:rPr lang="en-US" sz="2400" dirty="0" err="1">
                <a:solidFill>
                  <a:schemeClr val="bg2"/>
                </a:solidFill>
              </a:rPr>
              <a:t>đào</a:t>
            </a:r>
            <a:r>
              <a:rPr lang="en-US" sz="2400" dirty="0">
                <a:solidFill>
                  <a:schemeClr val="bg2"/>
                </a:solidFill>
              </a:rPr>
              <a:t> </a:t>
            </a:r>
            <a:r>
              <a:rPr lang="en-US" sz="2400" dirty="0" err="1">
                <a:solidFill>
                  <a:schemeClr val="bg2"/>
                </a:solidFill>
              </a:rPr>
              <a:t>tạo</a:t>
            </a:r>
            <a:r>
              <a:rPr lang="en-US" sz="2400" dirty="0">
                <a:solidFill>
                  <a:schemeClr val="bg2"/>
                </a:solidFill>
              </a:rPr>
              <a:t> </a:t>
            </a:r>
            <a:r>
              <a:rPr lang="en-US" sz="2400" dirty="0" err="1">
                <a:solidFill>
                  <a:schemeClr val="bg2"/>
                </a:solidFill>
              </a:rPr>
              <a:t>nhiều</a:t>
            </a:r>
            <a:r>
              <a:rPr lang="en-US" sz="2400" dirty="0">
                <a:solidFill>
                  <a:schemeClr val="bg2"/>
                </a:solidFill>
              </a:rPr>
              <a:t> </a:t>
            </a:r>
            <a:r>
              <a:rPr lang="en-US" sz="2400" dirty="0" err="1">
                <a:solidFill>
                  <a:schemeClr val="bg2"/>
                </a:solidFill>
              </a:rPr>
              <a:t>thế</a:t>
            </a:r>
            <a:r>
              <a:rPr lang="en-US" sz="2400" dirty="0">
                <a:solidFill>
                  <a:schemeClr val="bg2"/>
                </a:solidFill>
              </a:rPr>
              <a:t> </a:t>
            </a:r>
            <a:r>
              <a:rPr lang="en-US" sz="2400" dirty="0" err="1">
                <a:solidFill>
                  <a:schemeClr val="bg2"/>
                </a:solidFill>
              </a:rPr>
              <a:t>hệ</a:t>
            </a:r>
            <a:r>
              <a:rPr lang="en-US" sz="2400" dirty="0">
                <a:solidFill>
                  <a:schemeClr val="bg2"/>
                </a:solidFill>
              </a:rPr>
              <a:t> </a:t>
            </a:r>
            <a:r>
              <a:rPr lang="en-US" sz="2400" dirty="0" err="1">
                <a:solidFill>
                  <a:schemeClr val="bg2"/>
                </a:solidFill>
              </a:rPr>
              <a:t>học</a:t>
            </a:r>
            <a:r>
              <a:rPr lang="en-US" sz="2400" dirty="0">
                <a:solidFill>
                  <a:schemeClr val="bg2"/>
                </a:solidFill>
              </a:rPr>
              <a:t> </a:t>
            </a:r>
            <a:r>
              <a:rPr lang="en-US" sz="2400" dirty="0" err="1">
                <a:solidFill>
                  <a:schemeClr val="bg2"/>
                </a:solidFill>
              </a:rPr>
              <a:t>trò</a:t>
            </a:r>
            <a:r>
              <a:rPr lang="en-US" sz="2400" dirty="0">
                <a:solidFill>
                  <a:schemeClr val="bg2"/>
                </a:solidFill>
              </a:rPr>
              <a:t> </a:t>
            </a:r>
            <a:r>
              <a:rPr lang="en-US" sz="2400" dirty="0" err="1">
                <a:solidFill>
                  <a:schemeClr val="bg2"/>
                </a:solidFill>
              </a:rPr>
              <a:t>trở</a:t>
            </a:r>
            <a:r>
              <a:rPr lang="en-US" sz="2400" dirty="0">
                <a:solidFill>
                  <a:schemeClr val="bg2"/>
                </a:solidFill>
              </a:rPr>
              <a:t> </a:t>
            </a:r>
            <a:r>
              <a:rPr lang="en-US" sz="2400" dirty="0" err="1">
                <a:solidFill>
                  <a:schemeClr val="bg2"/>
                </a:solidFill>
              </a:rPr>
              <a:t>thành</a:t>
            </a:r>
            <a:r>
              <a:rPr lang="en-US" sz="2400" dirty="0">
                <a:solidFill>
                  <a:schemeClr val="bg2"/>
                </a:solidFill>
              </a:rPr>
              <a:t> </a:t>
            </a:r>
            <a:r>
              <a:rPr lang="en-US" sz="2400" dirty="0" err="1">
                <a:solidFill>
                  <a:schemeClr val="bg2"/>
                </a:solidFill>
              </a:rPr>
              <a:t>cán</a:t>
            </a:r>
            <a:r>
              <a:rPr lang="en-US" sz="2400" dirty="0">
                <a:solidFill>
                  <a:schemeClr val="bg2"/>
                </a:solidFill>
              </a:rPr>
              <a:t> </a:t>
            </a:r>
            <a:r>
              <a:rPr lang="en-US" sz="2400" dirty="0" err="1">
                <a:solidFill>
                  <a:schemeClr val="bg2"/>
                </a:solidFill>
              </a:rPr>
              <a:t>bộ</a:t>
            </a:r>
            <a:r>
              <a:rPr lang="en-US" sz="2400" dirty="0">
                <a:solidFill>
                  <a:schemeClr val="bg2"/>
                </a:solidFill>
              </a:rPr>
              <a:t> </a:t>
            </a:r>
            <a:r>
              <a:rPr lang="en-US" sz="2400" dirty="0" err="1">
                <a:solidFill>
                  <a:schemeClr val="bg2"/>
                </a:solidFill>
              </a:rPr>
              <a:t>đầu</a:t>
            </a:r>
            <a:r>
              <a:rPr lang="en-US" sz="2400" dirty="0">
                <a:solidFill>
                  <a:schemeClr val="bg2"/>
                </a:solidFill>
              </a:rPr>
              <a:t> </a:t>
            </a:r>
            <a:r>
              <a:rPr lang="en-US" sz="2400" dirty="0" err="1">
                <a:solidFill>
                  <a:schemeClr val="bg2"/>
                </a:solidFill>
              </a:rPr>
              <a:t>ngành</a:t>
            </a:r>
            <a:r>
              <a:rPr lang="en-US" sz="2400" dirty="0">
                <a:solidFill>
                  <a:schemeClr val="bg2"/>
                </a:solidFill>
              </a:rPr>
              <a:t> </a:t>
            </a:r>
            <a:r>
              <a:rPr lang="en-US" sz="2400" dirty="0" err="1">
                <a:solidFill>
                  <a:schemeClr val="bg2"/>
                </a:solidFill>
              </a:rPr>
              <a:t>trong</a:t>
            </a:r>
            <a:r>
              <a:rPr lang="en-US" sz="2400" dirty="0">
                <a:solidFill>
                  <a:schemeClr val="bg2"/>
                </a:solidFill>
              </a:rPr>
              <a:t> </a:t>
            </a:r>
            <a:r>
              <a:rPr lang="en-US" sz="2400" dirty="0" err="1">
                <a:solidFill>
                  <a:schemeClr val="bg2"/>
                </a:solidFill>
              </a:rPr>
              <a:t>các</a:t>
            </a:r>
            <a:r>
              <a:rPr lang="en-US" sz="2400" dirty="0">
                <a:solidFill>
                  <a:schemeClr val="bg2"/>
                </a:solidFill>
              </a:rPr>
              <a:t> </a:t>
            </a:r>
            <a:r>
              <a:rPr lang="en-US" sz="2400" dirty="0" err="1">
                <a:solidFill>
                  <a:schemeClr val="bg2"/>
                </a:solidFill>
              </a:rPr>
              <a:t>lĩnh</a:t>
            </a:r>
            <a:r>
              <a:rPr lang="en-US" sz="2400" dirty="0">
                <a:solidFill>
                  <a:schemeClr val="bg2"/>
                </a:solidFill>
              </a:rPr>
              <a:t> </a:t>
            </a:r>
            <a:r>
              <a:rPr lang="en-US" sz="2400" dirty="0" err="1">
                <a:solidFill>
                  <a:schemeClr val="bg2"/>
                </a:solidFill>
              </a:rPr>
              <a:t>vực</a:t>
            </a:r>
            <a:r>
              <a:rPr lang="en-US" sz="2400" dirty="0">
                <a:solidFill>
                  <a:schemeClr val="bg2"/>
                </a:solidFill>
              </a:rPr>
              <a:t> khoa </a:t>
            </a:r>
            <a:r>
              <a:rPr lang="en-US" sz="2400" dirty="0" err="1">
                <a:solidFill>
                  <a:schemeClr val="bg2"/>
                </a:solidFill>
              </a:rPr>
              <a:t>học</a:t>
            </a:r>
            <a:r>
              <a:rPr lang="en-US" sz="2400" dirty="0">
                <a:solidFill>
                  <a:schemeClr val="bg2"/>
                </a:solidFill>
              </a:rPr>
              <a:t> </a:t>
            </a:r>
            <a:r>
              <a:rPr lang="en-US" sz="2400" dirty="0" err="1">
                <a:solidFill>
                  <a:schemeClr val="bg2"/>
                </a:solidFill>
              </a:rPr>
              <a:t>nông</a:t>
            </a:r>
            <a:r>
              <a:rPr lang="en-US" sz="2400" dirty="0">
                <a:solidFill>
                  <a:schemeClr val="bg2"/>
                </a:solidFill>
              </a:rPr>
              <a:t> </a:t>
            </a:r>
            <a:r>
              <a:rPr lang="en-US" sz="2400" dirty="0" err="1">
                <a:solidFill>
                  <a:schemeClr val="bg2"/>
                </a:solidFill>
              </a:rPr>
              <a:t>nghiệp</a:t>
            </a:r>
            <a:r>
              <a:rPr lang="en-US" sz="2400" dirty="0">
                <a:solidFill>
                  <a:schemeClr val="bg2"/>
                </a:solidFill>
              </a:rPr>
              <a:t>.</a:t>
            </a:r>
          </a:p>
          <a:p>
            <a:pPr algn="ctr"/>
            <a:r>
              <a:rPr lang="en-US" sz="2400" dirty="0" err="1">
                <a:solidFill>
                  <a:schemeClr val="bg2"/>
                </a:solidFill>
              </a:rPr>
              <a:t>Ông</a:t>
            </a:r>
            <a:r>
              <a:rPr lang="en-US" sz="2400" dirty="0">
                <a:solidFill>
                  <a:schemeClr val="bg2"/>
                </a:solidFill>
              </a:rPr>
              <a:t> </a:t>
            </a:r>
            <a:r>
              <a:rPr lang="en-US" sz="2400" dirty="0" err="1">
                <a:solidFill>
                  <a:schemeClr val="bg2"/>
                </a:solidFill>
              </a:rPr>
              <a:t>được</a:t>
            </a:r>
            <a:r>
              <a:rPr lang="en-US" sz="2400" dirty="0">
                <a:solidFill>
                  <a:schemeClr val="bg2"/>
                </a:solidFill>
              </a:rPr>
              <a:t> phong </a:t>
            </a:r>
            <a:r>
              <a:rPr lang="en-US" sz="2400" dirty="0" err="1">
                <a:solidFill>
                  <a:schemeClr val="bg2"/>
                </a:solidFill>
              </a:rPr>
              <a:t>tặng</a:t>
            </a:r>
            <a:r>
              <a:rPr lang="en-US" sz="2400" dirty="0">
                <a:solidFill>
                  <a:schemeClr val="bg2"/>
                </a:solidFill>
              </a:rPr>
              <a:t> </a:t>
            </a:r>
            <a:r>
              <a:rPr lang="en-US" sz="2400" dirty="0" err="1">
                <a:solidFill>
                  <a:schemeClr val="bg2"/>
                </a:solidFill>
              </a:rPr>
              <a:t>danh</a:t>
            </a:r>
            <a:r>
              <a:rPr lang="en-US" sz="2400" dirty="0">
                <a:solidFill>
                  <a:schemeClr val="bg2"/>
                </a:solidFill>
              </a:rPr>
              <a:t> </a:t>
            </a:r>
            <a:r>
              <a:rPr lang="en-US" sz="2400" dirty="0" err="1">
                <a:solidFill>
                  <a:schemeClr val="bg2"/>
                </a:solidFill>
              </a:rPr>
              <a:t>hiệu</a:t>
            </a:r>
            <a:r>
              <a:rPr lang="en-US" sz="2400" dirty="0">
                <a:solidFill>
                  <a:schemeClr val="bg2"/>
                </a:solidFill>
              </a:rPr>
              <a:t> Anh </a:t>
            </a:r>
            <a:r>
              <a:rPr lang="en-US" sz="2400" dirty="0" err="1">
                <a:solidFill>
                  <a:schemeClr val="bg2"/>
                </a:solidFill>
              </a:rPr>
              <a:t>hùng</a:t>
            </a:r>
            <a:r>
              <a:rPr lang="en-US" sz="2400" dirty="0">
                <a:solidFill>
                  <a:schemeClr val="bg2"/>
                </a:solidFill>
              </a:rPr>
              <a:t> Lao </a:t>
            </a:r>
            <a:r>
              <a:rPr lang="en-US" sz="2400" dirty="0" err="1">
                <a:solidFill>
                  <a:schemeClr val="bg2"/>
                </a:solidFill>
              </a:rPr>
              <a:t>động</a:t>
            </a:r>
            <a:r>
              <a:rPr lang="en-US" sz="2400" dirty="0">
                <a:solidFill>
                  <a:schemeClr val="bg2"/>
                </a:solidFill>
              </a:rPr>
              <a:t> 1967, </a:t>
            </a:r>
            <a:r>
              <a:rPr lang="en-US" sz="2400" dirty="0" err="1">
                <a:solidFill>
                  <a:schemeClr val="bg2"/>
                </a:solidFill>
              </a:rPr>
              <a:t>được</a:t>
            </a:r>
            <a:r>
              <a:rPr lang="en-US" sz="2400" dirty="0">
                <a:solidFill>
                  <a:schemeClr val="bg2"/>
                </a:solidFill>
              </a:rPr>
              <a:t> </a:t>
            </a:r>
            <a:r>
              <a:rPr lang="en-US" sz="2400" dirty="0" err="1">
                <a:solidFill>
                  <a:schemeClr val="bg2"/>
                </a:solidFill>
              </a:rPr>
              <a:t>truy</a:t>
            </a:r>
            <a:r>
              <a:rPr lang="en-US" sz="2400" dirty="0">
                <a:solidFill>
                  <a:schemeClr val="bg2"/>
                </a:solidFill>
              </a:rPr>
              <a:t> </a:t>
            </a:r>
            <a:r>
              <a:rPr lang="en-US" sz="2400" dirty="0" err="1">
                <a:solidFill>
                  <a:schemeClr val="bg2"/>
                </a:solidFill>
              </a:rPr>
              <a:t>tặng</a:t>
            </a:r>
            <a:r>
              <a:rPr lang="en-US" sz="2400" dirty="0">
                <a:solidFill>
                  <a:schemeClr val="bg2"/>
                </a:solidFill>
              </a:rPr>
              <a:t> </a:t>
            </a:r>
            <a:r>
              <a:rPr lang="en-US" sz="2400" dirty="0" err="1">
                <a:solidFill>
                  <a:schemeClr val="bg2"/>
                </a:solidFill>
              </a:rPr>
              <a:t>Huân</a:t>
            </a:r>
            <a:r>
              <a:rPr lang="en-US" sz="2400" dirty="0">
                <a:solidFill>
                  <a:schemeClr val="bg2"/>
                </a:solidFill>
              </a:rPr>
              <a:t> </a:t>
            </a:r>
            <a:r>
              <a:rPr lang="en-US" sz="2400" dirty="0" err="1">
                <a:solidFill>
                  <a:schemeClr val="bg2"/>
                </a:solidFill>
              </a:rPr>
              <a:t>chương</a:t>
            </a:r>
            <a:r>
              <a:rPr lang="en-US" sz="2400" dirty="0">
                <a:solidFill>
                  <a:schemeClr val="bg2"/>
                </a:solidFill>
              </a:rPr>
              <a:t> Lao </a:t>
            </a:r>
            <a:r>
              <a:rPr lang="en-US" sz="2400" dirty="0" err="1">
                <a:solidFill>
                  <a:schemeClr val="bg2"/>
                </a:solidFill>
              </a:rPr>
              <a:t>động</a:t>
            </a:r>
            <a:r>
              <a:rPr lang="en-US" sz="2400" dirty="0">
                <a:solidFill>
                  <a:schemeClr val="bg2"/>
                </a:solidFill>
              </a:rPr>
              <a:t> </a:t>
            </a:r>
            <a:r>
              <a:rPr lang="en-US" sz="2400" dirty="0" err="1">
                <a:solidFill>
                  <a:schemeClr val="bg2"/>
                </a:solidFill>
              </a:rPr>
              <a:t>hạng</a:t>
            </a:r>
            <a:r>
              <a:rPr lang="en-US" sz="2400" dirty="0">
                <a:solidFill>
                  <a:schemeClr val="bg2"/>
                </a:solidFill>
              </a:rPr>
              <a:t> </a:t>
            </a:r>
            <a:r>
              <a:rPr lang="en-US" sz="2400" dirty="0" err="1">
                <a:solidFill>
                  <a:schemeClr val="bg2"/>
                </a:solidFill>
              </a:rPr>
              <a:t>Nhất</a:t>
            </a:r>
            <a:r>
              <a:rPr lang="en-US" sz="2400" dirty="0">
                <a:solidFill>
                  <a:schemeClr val="bg2"/>
                </a:solidFill>
              </a:rPr>
              <a:t> </a:t>
            </a:r>
            <a:r>
              <a:rPr lang="en-US" sz="2400" dirty="0" err="1">
                <a:solidFill>
                  <a:schemeClr val="bg2"/>
                </a:solidFill>
              </a:rPr>
              <a:t>năm</a:t>
            </a:r>
            <a:r>
              <a:rPr lang="en-US" sz="2400" dirty="0">
                <a:solidFill>
                  <a:schemeClr val="bg2"/>
                </a:solidFill>
              </a:rPr>
              <a:t> 1975 </a:t>
            </a:r>
            <a:r>
              <a:rPr lang="en-US" sz="2400" dirty="0" err="1">
                <a:solidFill>
                  <a:schemeClr val="bg2"/>
                </a:solidFill>
              </a:rPr>
              <a:t>và</a:t>
            </a:r>
            <a:r>
              <a:rPr lang="en-US" sz="2400" dirty="0">
                <a:solidFill>
                  <a:schemeClr val="bg2"/>
                </a:solidFill>
              </a:rPr>
              <a:t> </a:t>
            </a:r>
            <a:r>
              <a:rPr lang="en-US" sz="2400" dirty="0" err="1">
                <a:solidFill>
                  <a:schemeClr val="bg2"/>
                </a:solidFill>
              </a:rPr>
              <a:t>giải</a:t>
            </a:r>
            <a:r>
              <a:rPr lang="en-US" sz="2400" dirty="0">
                <a:solidFill>
                  <a:schemeClr val="bg2"/>
                </a:solidFill>
              </a:rPr>
              <a:t> </a:t>
            </a:r>
            <a:r>
              <a:rPr lang="en-US" sz="2400" dirty="0" err="1">
                <a:solidFill>
                  <a:schemeClr val="bg2"/>
                </a:solidFill>
              </a:rPr>
              <a:t>thưởng</a:t>
            </a:r>
            <a:r>
              <a:rPr lang="en-US" sz="2400" dirty="0">
                <a:solidFill>
                  <a:schemeClr val="bg2"/>
                </a:solidFill>
              </a:rPr>
              <a:t> </a:t>
            </a:r>
            <a:r>
              <a:rPr lang="en-US" sz="2400" dirty="0" err="1">
                <a:solidFill>
                  <a:schemeClr val="bg2"/>
                </a:solidFill>
              </a:rPr>
              <a:t>Hồ</a:t>
            </a:r>
            <a:r>
              <a:rPr lang="en-US" sz="2400" dirty="0">
                <a:solidFill>
                  <a:schemeClr val="bg2"/>
                </a:solidFill>
              </a:rPr>
              <a:t> Chí Minh </a:t>
            </a:r>
            <a:r>
              <a:rPr lang="en-US" sz="2400" dirty="0" err="1">
                <a:solidFill>
                  <a:schemeClr val="bg2"/>
                </a:solidFill>
              </a:rPr>
              <a:t>về</a:t>
            </a:r>
            <a:r>
              <a:rPr lang="en-US" sz="2400" dirty="0">
                <a:solidFill>
                  <a:schemeClr val="bg2"/>
                </a:solidFill>
              </a:rPr>
              <a:t> khoa </a:t>
            </a:r>
            <a:r>
              <a:rPr lang="en-US" sz="2400" dirty="0" err="1">
                <a:solidFill>
                  <a:schemeClr val="bg2"/>
                </a:solidFill>
              </a:rPr>
              <a:t>học</a:t>
            </a:r>
            <a:r>
              <a:rPr lang="en-US" sz="2400" dirty="0">
                <a:solidFill>
                  <a:schemeClr val="bg2"/>
                </a:solidFill>
              </a:rPr>
              <a:t> </a:t>
            </a:r>
            <a:r>
              <a:rPr lang="en-US" sz="2400" dirty="0" err="1">
                <a:solidFill>
                  <a:schemeClr val="bg2"/>
                </a:solidFill>
              </a:rPr>
              <a:t>công</a:t>
            </a:r>
            <a:r>
              <a:rPr lang="en-US" sz="2400" dirty="0">
                <a:solidFill>
                  <a:schemeClr val="bg2"/>
                </a:solidFill>
              </a:rPr>
              <a:t> </a:t>
            </a:r>
            <a:r>
              <a:rPr lang="en-US" sz="2400" dirty="0" err="1">
                <a:solidFill>
                  <a:schemeClr val="bg2"/>
                </a:solidFill>
              </a:rPr>
              <a:t>nghệ</a:t>
            </a:r>
            <a:r>
              <a:rPr lang="en-US" sz="2400" dirty="0">
                <a:solidFill>
                  <a:schemeClr val="bg2"/>
                </a:solidFill>
              </a:rPr>
              <a:t> </a:t>
            </a:r>
            <a:r>
              <a:rPr lang="en-US" sz="2400" dirty="0" err="1">
                <a:solidFill>
                  <a:schemeClr val="bg2"/>
                </a:solidFill>
              </a:rPr>
              <a:t>đợt</a:t>
            </a:r>
            <a:r>
              <a:rPr lang="en-US" sz="2400" dirty="0">
                <a:solidFill>
                  <a:schemeClr val="bg2"/>
                </a:solidFill>
              </a:rPr>
              <a:t> I </a:t>
            </a:r>
            <a:r>
              <a:rPr lang="en-US" sz="2400" dirty="0" err="1">
                <a:solidFill>
                  <a:schemeClr val="bg2"/>
                </a:solidFill>
              </a:rPr>
              <a:t>năm</a:t>
            </a:r>
            <a:r>
              <a:rPr lang="en-US" sz="2400" dirty="0">
                <a:solidFill>
                  <a:schemeClr val="bg2"/>
                </a:solidFill>
              </a:rPr>
              <a:t> 1996. </a:t>
            </a:r>
            <a:r>
              <a:rPr lang="en-US" sz="2400" dirty="0" err="1">
                <a:solidFill>
                  <a:schemeClr val="bg2"/>
                </a:solidFill>
              </a:rPr>
              <a:t>Kể</a:t>
            </a:r>
            <a:r>
              <a:rPr lang="en-US" sz="2400" dirty="0">
                <a:solidFill>
                  <a:schemeClr val="bg2"/>
                </a:solidFill>
              </a:rPr>
              <a:t> </a:t>
            </a:r>
            <a:r>
              <a:rPr lang="en-US" sz="2400" dirty="0" err="1">
                <a:solidFill>
                  <a:schemeClr val="bg2"/>
                </a:solidFill>
              </a:rPr>
              <a:t>từ</a:t>
            </a:r>
            <a:r>
              <a:rPr lang="en-US" sz="2400" dirty="0">
                <a:solidFill>
                  <a:schemeClr val="bg2"/>
                </a:solidFill>
              </a:rPr>
              <a:t> </a:t>
            </a:r>
            <a:r>
              <a:rPr lang="en-US" sz="2400" dirty="0" err="1">
                <a:solidFill>
                  <a:schemeClr val="bg2"/>
                </a:solidFill>
              </a:rPr>
              <a:t>sau</a:t>
            </a:r>
            <a:r>
              <a:rPr lang="en-US" sz="2400" dirty="0">
                <a:solidFill>
                  <a:schemeClr val="bg2"/>
                </a:solidFill>
              </a:rPr>
              <a:t> </a:t>
            </a:r>
            <a:r>
              <a:rPr lang="en-US" sz="2400" dirty="0" err="1">
                <a:solidFill>
                  <a:schemeClr val="bg2"/>
                </a:solidFill>
              </a:rPr>
              <a:t>ngày</a:t>
            </a:r>
            <a:r>
              <a:rPr lang="en-US" sz="2400" dirty="0">
                <a:solidFill>
                  <a:schemeClr val="bg2"/>
                </a:solidFill>
              </a:rPr>
              <a:t> </a:t>
            </a:r>
            <a:r>
              <a:rPr lang="en-US" sz="2400" dirty="0" err="1">
                <a:solidFill>
                  <a:schemeClr val="bg2"/>
                </a:solidFill>
              </a:rPr>
              <a:t>thống</a:t>
            </a:r>
            <a:r>
              <a:rPr lang="en-US" sz="2400" dirty="0">
                <a:solidFill>
                  <a:schemeClr val="bg2"/>
                </a:solidFill>
              </a:rPr>
              <a:t> </a:t>
            </a:r>
            <a:r>
              <a:rPr lang="en-US" sz="2400" dirty="0" err="1">
                <a:solidFill>
                  <a:schemeClr val="bg2"/>
                </a:solidFill>
              </a:rPr>
              <a:t>nhất</a:t>
            </a:r>
            <a:r>
              <a:rPr lang="en-US" sz="2400" dirty="0">
                <a:solidFill>
                  <a:schemeClr val="bg2"/>
                </a:solidFill>
              </a:rPr>
              <a:t> </a:t>
            </a:r>
            <a:r>
              <a:rPr lang="en-US" sz="2400" dirty="0" err="1">
                <a:solidFill>
                  <a:schemeClr val="bg2"/>
                </a:solidFill>
              </a:rPr>
              <a:t>đất</a:t>
            </a:r>
            <a:r>
              <a:rPr lang="en-US" sz="2400" dirty="0">
                <a:solidFill>
                  <a:schemeClr val="bg2"/>
                </a:solidFill>
              </a:rPr>
              <a:t> </a:t>
            </a:r>
            <a:r>
              <a:rPr lang="en-US" sz="2400" dirty="0" err="1">
                <a:solidFill>
                  <a:schemeClr val="bg2"/>
                </a:solidFill>
              </a:rPr>
              <a:t>nước</a:t>
            </a:r>
            <a:r>
              <a:rPr lang="en-US" sz="2400" dirty="0">
                <a:solidFill>
                  <a:schemeClr val="bg2"/>
                </a:solidFill>
              </a:rPr>
              <a:t> </a:t>
            </a:r>
            <a:r>
              <a:rPr lang="en-US" sz="2400" dirty="0" err="1">
                <a:solidFill>
                  <a:schemeClr val="bg2"/>
                </a:solidFill>
              </a:rPr>
              <a:t>năm</a:t>
            </a:r>
            <a:r>
              <a:rPr lang="en-US" sz="2400" dirty="0">
                <a:solidFill>
                  <a:schemeClr val="bg2"/>
                </a:solidFill>
              </a:rPr>
              <a:t> 1975 </a:t>
            </a:r>
            <a:r>
              <a:rPr lang="en-US" sz="2400" dirty="0" err="1">
                <a:solidFill>
                  <a:schemeClr val="bg2"/>
                </a:solidFill>
              </a:rPr>
              <a:t>đến</a:t>
            </a:r>
            <a:r>
              <a:rPr lang="en-US" sz="2400" dirty="0">
                <a:solidFill>
                  <a:schemeClr val="bg2"/>
                </a:solidFill>
              </a:rPr>
              <a:t> nay, </a:t>
            </a:r>
            <a:r>
              <a:rPr lang="en-US" sz="2400" dirty="0" err="1">
                <a:solidFill>
                  <a:schemeClr val="bg2"/>
                </a:solidFill>
              </a:rPr>
              <a:t>cây</a:t>
            </a:r>
            <a:r>
              <a:rPr lang="en-US" sz="2400" dirty="0">
                <a:solidFill>
                  <a:schemeClr val="bg2"/>
                </a:solidFill>
              </a:rPr>
              <a:t> </a:t>
            </a:r>
            <a:r>
              <a:rPr lang="en-US" sz="2400" dirty="0" err="1">
                <a:solidFill>
                  <a:schemeClr val="bg2"/>
                </a:solidFill>
              </a:rPr>
              <a:t>lúa</a:t>
            </a:r>
            <a:r>
              <a:rPr lang="en-US" sz="2400" dirty="0">
                <a:solidFill>
                  <a:schemeClr val="bg2"/>
                </a:solidFill>
              </a:rPr>
              <a:t> </a:t>
            </a:r>
            <a:r>
              <a:rPr lang="en-US" sz="2400" dirty="0" err="1">
                <a:solidFill>
                  <a:schemeClr val="bg2"/>
                </a:solidFill>
              </a:rPr>
              <a:t>Việt</a:t>
            </a:r>
            <a:r>
              <a:rPr lang="en-US" sz="2400" dirty="0">
                <a:solidFill>
                  <a:schemeClr val="bg2"/>
                </a:solidFill>
              </a:rPr>
              <a:t> Nam </a:t>
            </a:r>
            <a:r>
              <a:rPr lang="en-US" sz="2400" dirty="0" err="1">
                <a:solidFill>
                  <a:schemeClr val="bg2"/>
                </a:solidFill>
              </a:rPr>
              <a:t>luôn</a:t>
            </a:r>
            <a:r>
              <a:rPr lang="en-US" sz="2400" dirty="0">
                <a:solidFill>
                  <a:schemeClr val="bg2"/>
                </a:solidFill>
              </a:rPr>
              <a:t> </a:t>
            </a:r>
            <a:r>
              <a:rPr lang="en-US" sz="2400" dirty="0" err="1">
                <a:solidFill>
                  <a:schemeClr val="bg2"/>
                </a:solidFill>
              </a:rPr>
              <a:t>đạt</a:t>
            </a:r>
            <a:r>
              <a:rPr lang="en-US" sz="2400" dirty="0">
                <a:solidFill>
                  <a:schemeClr val="bg2"/>
                </a:solidFill>
              </a:rPr>
              <a:t> </a:t>
            </a:r>
            <a:r>
              <a:rPr lang="en-US" sz="2400" dirty="0" err="1">
                <a:solidFill>
                  <a:schemeClr val="bg2"/>
                </a:solidFill>
              </a:rPr>
              <a:t>năng</a:t>
            </a:r>
            <a:r>
              <a:rPr lang="en-US" sz="2400" dirty="0">
                <a:solidFill>
                  <a:schemeClr val="bg2"/>
                </a:solidFill>
              </a:rPr>
              <a:t> </a:t>
            </a:r>
            <a:r>
              <a:rPr lang="en-US" sz="2400" dirty="0" err="1">
                <a:solidFill>
                  <a:schemeClr val="bg2"/>
                </a:solidFill>
              </a:rPr>
              <a:t>suất</a:t>
            </a:r>
            <a:r>
              <a:rPr lang="en-US" sz="2400" dirty="0">
                <a:solidFill>
                  <a:schemeClr val="bg2"/>
                </a:solidFill>
              </a:rPr>
              <a:t> </a:t>
            </a:r>
            <a:r>
              <a:rPr lang="en-US" sz="2400" dirty="0" err="1">
                <a:solidFill>
                  <a:schemeClr val="bg2"/>
                </a:solidFill>
              </a:rPr>
              <a:t>cao</a:t>
            </a:r>
            <a:r>
              <a:rPr lang="en-US" sz="2400" dirty="0">
                <a:solidFill>
                  <a:schemeClr val="bg2"/>
                </a:solidFill>
              </a:rPr>
              <a:t>.</a:t>
            </a:r>
          </a:p>
        </p:txBody>
      </p:sp>
    </p:spTree>
    <p:extLst>
      <p:ext uri="{BB962C8B-B14F-4D97-AF65-F5344CB8AC3E}">
        <p14:creationId xmlns:p14="http://schemas.microsoft.com/office/powerpoint/2010/main" val="112527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EAACF20-0CA7-BBFF-862A-33A6E37B87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53C7EC0F-3305-6540-EA76-37090479324A}"/>
              </a:ext>
            </a:extLst>
          </p:cNvPr>
          <p:cNvSpPr/>
          <p:nvPr/>
        </p:nvSpPr>
        <p:spPr>
          <a:xfrm>
            <a:off x="-87405" y="174504"/>
            <a:ext cx="8881782" cy="4495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Thành </a:t>
            </a:r>
            <a:r>
              <a:rPr lang="en-US" sz="2400" dirty="0" err="1">
                <a:solidFill>
                  <a:schemeClr val="bg2"/>
                </a:solidFill>
              </a:rPr>
              <a:t>tựu</a:t>
            </a:r>
            <a:r>
              <a:rPr lang="en-US" sz="2400" dirty="0">
                <a:solidFill>
                  <a:schemeClr val="bg2"/>
                </a:solidFill>
              </a:rPr>
              <a:t> </a:t>
            </a:r>
            <a:r>
              <a:rPr lang="en-US" sz="2400" dirty="0" err="1">
                <a:solidFill>
                  <a:schemeClr val="bg2"/>
                </a:solidFill>
              </a:rPr>
              <a:t>này</a:t>
            </a:r>
            <a:r>
              <a:rPr lang="en-US" sz="2400" dirty="0">
                <a:solidFill>
                  <a:schemeClr val="bg2"/>
                </a:solidFill>
              </a:rPr>
              <a:t> </a:t>
            </a:r>
            <a:r>
              <a:rPr lang="en-US" sz="2400" dirty="0" err="1">
                <a:solidFill>
                  <a:schemeClr val="bg2"/>
                </a:solidFill>
              </a:rPr>
              <a:t>ngoài</a:t>
            </a:r>
            <a:r>
              <a:rPr lang="en-US" sz="2400" dirty="0">
                <a:solidFill>
                  <a:schemeClr val="bg2"/>
                </a:solidFill>
              </a:rPr>
              <a:t> </a:t>
            </a:r>
            <a:r>
              <a:rPr lang="en-US" sz="2400" dirty="0" err="1">
                <a:solidFill>
                  <a:schemeClr val="bg2"/>
                </a:solidFill>
              </a:rPr>
              <a:t>mồ</a:t>
            </a:r>
            <a:r>
              <a:rPr lang="en-US" sz="2400" dirty="0">
                <a:solidFill>
                  <a:schemeClr val="bg2"/>
                </a:solidFill>
              </a:rPr>
              <a:t> </a:t>
            </a:r>
            <a:r>
              <a:rPr lang="en-US" sz="2400" dirty="0" err="1">
                <a:solidFill>
                  <a:schemeClr val="bg2"/>
                </a:solidFill>
              </a:rPr>
              <a:t>hôi</a:t>
            </a:r>
            <a:r>
              <a:rPr lang="en-US" sz="2400" dirty="0">
                <a:solidFill>
                  <a:schemeClr val="bg2"/>
                </a:solidFill>
              </a:rPr>
              <a:t>, </a:t>
            </a:r>
            <a:r>
              <a:rPr lang="en-US" sz="2400" dirty="0" err="1">
                <a:solidFill>
                  <a:schemeClr val="bg2"/>
                </a:solidFill>
              </a:rPr>
              <a:t>công</a:t>
            </a:r>
            <a:r>
              <a:rPr lang="en-US" sz="2400" dirty="0">
                <a:solidFill>
                  <a:schemeClr val="bg2"/>
                </a:solidFill>
              </a:rPr>
              <a:t> </a:t>
            </a:r>
            <a:r>
              <a:rPr lang="en-US" sz="2400" dirty="0" err="1">
                <a:solidFill>
                  <a:schemeClr val="bg2"/>
                </a:solidFill>
              </a:rPr>
              <a:t>sức</a:t>
            </a:r>
            <a:r>
              <a:rPr lang="en-US" sz="2400" dirty="0">
                <a:solidFill>
                  <a:schemeClr val="bg2"/>
                </a:solidFill>
              </a:rPr>
              <a:t> </a:t>
            </a:r>
            <a:r>
              <a:rPr lang="en-US" sz="2400" dirty="0" err="1">
                <a:solidFill>
                  <a:schemeClr val="bg2"/>
                </a:solidFill>
              </a:rPr>
              <a:t>của</a:t>
            </a:r>
            <a:r>
              <a:rPr lang="en-US" sz="2400" dirty="0">
                <a:solidFill>
                  <a:schemeClr val="bg2"/>
                </a:solidFill>
              </a:rPr>
              <a:t> </a:t>
            </a:r>
            <a:r>
              <a:rPr lang="en-US" sz="2400" dirty="0" err="1">
                <a:solidFill>
                  <a:schemeClr val="bg2"/>
                </a:solidFill>
              </a:rPr>
              <a:t>những</a:t>
            </a:r>
            <a:r>
              <a:rPr lang="en-US" sz="2400" dirty="0">
                <a:solidFill>
                  <a:schemeClr val="bg2"/>
                </a:solidFill>
              </a:rPr>
              <a:t> </a:t>
            </a:r>
            <a:r>
              <a:rPr lang="en-US" sz="2400" dirty="0" err="1">
                <a:solidFill>
                  <a:schemeClr val="bg2"/>
                </a:solidFill>
              </a:rPr>
              <a:t>người</a:t>
            </a:r>
            <a:r>
              <a:rPr lang="en-US" sz="2400" dirty="0">
                <a:solidFill>
                  <a:schemeClr val="bg2"/>
                </a:solidFill>
              </a:rPr>
              <a:t> </a:t>
            </a:r>
            <a:r>
              <a:rPr lang="en-US" sz="2400" dirty="0" err="1">
                <a:solidFill>
                  <a:schemeClr val="bg2"/>
                </a:solidFill>
              </a:rPr>
              <a:t>nông</a:t>
            </a:r>
            <a:r>
              <a:rPr lang="en-US" sz="2400" dirty="0">
                <a:solidFill>
                  <a:schemeClr val="bg2"/>
                </a:solidFill>
              </a:rPr>
              <a:t> </a:t>
            </a:r>
            <a:r>
              <a:rPr lang="en-US" sz="2400" dirty="0" err="1">
                <a:solidFill>
                  <a:schemeClr val="bg2"/>
                </a:solidFill>
              </a:rPr>
              <a:t>dân</a:t>
            </a:r>
            <a:r>
              <a:rPr lang="en-US" sz="2400" dirty="0">
                <a:solidFill>
                  <a:schemeClr val="bg2"/>
                </a:solidFill>
              </a:rPr>
              <a:t> </a:t>
            </a:r>
            <a:r>
              <a:rPr lang="en-US" sz="2400" dirty="0" err="1">
                <a:solidFill>
                  <a:schemeClr val="bg2"/>
                </a:solidFill>
              </a:rPr>
              <a:t>chân</a:t>
            </a:r>
            <a:r>
              <a:rPr lang="en-US" sz="2400" dirty="0">
                <a:solidFill>
                  <a:schemeClr val="bg2"/>
                </a:solidFill>
              </a:rPr>
              <a:t> </a:t>
            </a:r>
            <a:r>
              <a:rPr lang="en-US" sz="2400" dirty="0" err="1">
                <a:solidFill>
                  <a:schemeClr val="bg2"/>
                </a:solidFill>
              </a:rPr>
              <a:t>lắm</a:t>
            </a:r>
            <a:r>
              <a:rPr lang="en-US" sz="2400" dirty="0">
                <a:solidFill>
                  <a:schemeClr val="bg2"/>
                </a:solidFill>
              </a:rPr>
              <a:t> </a:t>
            </a:r>
            <a:r>
              <a:rPr lang="en-US" sz="2400" dirty="0" err="1">
                <a:solidFill>
                  <a:schemeClr val="bg2"/>
                </a:solidFill>
              </a:rPr>
              <a:t>tay</a:t>
            </a:r>
            <a:r>
              <a:rPr lang="en-US" sz="2400" dirty="0">
                <a:solidFill>
                  <a:schemeClr val="bg2"/>
                </a:solidFill>
              </a:rPr>
              <a:t> </a:t>
            </a:r>
            <a:r>
              <a:rPr lang="en-US" sz="2400" dirty="0" err="1">
                <a:solidFill>
                  <a:schemeClr val="bg2"/>
                </a:solidFill>
              </a:rPr>
              <a:t>bùn</a:t>
            </a:r>
            <a:r>
              <a:rPr lang="en-US" sz="2400" dirty="0">
                <a:solidFill>
                  <a:schemeClr val="bg2"/>
                </a:solidFill>
              </a:rPr>
              <a:t>, </a:t>
            </a:r>
            <a:r>
              <a:rPr lang="en-US" sz="2400" dirty="0" err="1">
                <a:solidFill>
                  <a:schemeClr val="bg2"/>
                </a:solidFill>
              </a:rPr>
              <a:t>còn</a:t>
            </a:r>
            <a:r>
              <a:rPr lang="en-US" sz="2400" dirty="0">
                <a:solidFill>
                  <a:schemeClr val="bg2"/>
                </a:solidFill>
              </a:rPr>
              <a:t> </a:t>
            </a:r>
            <a:r>
              <a:rPr lang="en-US" sz="2400" dirty="0" err="1">
                <a:solidFill>
                  <a:schemeClr val="bg2"/>
                </a:solidFill>
              </a:rPr>
              <a:t>có</a:t>
            </a:r>
            <a:r>
              <a:rPr lang="en-US" sz="2400" dirty="0">
                <a:solidFill>
                  <a:schemeClr val="bg2"/>
                </a:solidFill>
              </a:rPr>
              <a:t> </a:t>
            </a:r>
            <a:r>
              <a:rPr lang="en-US" sz="2400" dirty="0" err="1">
                <a:solidFill>
                  <a:schemeClr val="bg2"/>
                </a:solidFill>
              </a:rPr>
              <a:t>sự</a:t>
            </a:r>
            <a:r>
              <a:rPr lang="en-US" sz="2400" dirty="0">
                <a:solidFill>
                  <a:schemeClr val="bg2"/>
                </a:solidFill>
              </a:rPr>
              <a:t> </a:t>
            </a:r>
            <a:r>
              <a:rPr lang="en-US" sz="2400" dirty="0" err="1">
                <a:solidFill>
                  <a:schemeClr val="bg2"/>
                </a:solidFill>
              </a:rPr>
              <a:t>cống</a:t>
            </a:r>
            <a:r>
              <a:rPr lang="en-US" sz="2400" dirty="0">
                <a:solidFill>
                  <a:schemeClr val="bg2"/>
                </a:solidFill>
              </a:rPr>
              <a:t> </a:t>
            </a:r>
            <a:r>
              <a:rPr lang="en-US" sz="2400" dirty="0" err="1">
                <a:solidFill>
                  <a:schemeClr val="bg2"/>
                </a:solidFill>
              </a:rPr>
              <a:t>hiến</a:t>
            </a:r>
            <a:r>
              <a:rPr lang="en-US" sz="2400" dirty="0">
                <a:solidFill>
                  <a:schemeClr val="bg2"/>
                </a:solidFill>
              </a:rPr>
              <a:t> </a:t>
            </a:r>
            <a:r>
              <a:rPr lang="en-US" sz="2400" dirty="0" err="1">
                <a:solidFill>
                  <a:schemeClr val="bg2"/>
                </a:solidFill>
              </a:rPr>
              <a:t>trí</a:t>
            </a:r>
            <a:r>
              <a:rPr lang="en-US" sz="2400" dirty="0">
                <a:solidFill>
                  <a:schemeClr val="bg2"/>
                </a:solidFill>
              </a:rPr>
              <a:t> </a:t>
            </a:r>
            <a:r>
              <a:rPr lang="en-US" sz="2400" dirty="0" err="1">
                <a:solidFill>
                  <a:schemeClr val="bg2"/>
                </a:solidFill>
              </a:rPr>
              <a:t>tuệ</a:t>
            </a:r>
            <a:r>
              <a:rPr lang="en-US" sz="2400" dirty="0">
                <a:solidFill>
                  <a:schemeClr val="bg2"/>
                </a:solidFill>
              </a:rPr>
              <a:t> </a:t>
            </a:r>
            <a:r>
              <a:rPr lang="en-US" sz="2400" dirty="0" err="1">
                <a:solidFill>
                  <a:schemeClr val="bg2"/>
                </a:solidFill>
              </a:rPr>
              <a:t>và</a:t>
            </a:r>
            <a:r>
              <a:rPr lang="en-US" sz="2400" dirty="0">
                <a:solidFill>
                  <a:schemeClr val="bg2"/>
                </a:solidFill>
              </a:rPr>
              <a:t> </a:t>
            </a:r>
            <a:r>
              <a:rPr lang="en-US" sz="2400" dirty="0" err="1">
                <a:solidFill>
                  <a:schemeClr val="bg2"/>
                </a:solidFill>
              </a:rPr>
              <a:t>tấm</a:t>
            </a:r>
            <a:r>
              <a:rPr lang="en-US" sz="2400" dirty="0">
                <a:solidFill>
                  <a:schemeClr val="bg2"/>
                </a:solidFill>
              </a:rPr>
              <a:t> </a:t>
            </a:r>
            <a:r>
              <a:rPr lang="en-US" sz="2400" dirty="0" err="1">
                <a:solidFill>
                  <a:schemeClr val="bg2"/>
                </a:solidFill>
              </a:rPr>
              <a:t>lòng</a:t>
            </a:r>
            <a:r>
              <a:rPr lang="en-US" sz="2400" dirty="0">
                <a:solidFill>
                  <a:schemeClr val="bg2"/>
                </a:solidFill>
              </a:rPr>
              <a:t> </a:t>
            </a:r>
            <a:r>
              <a:rPr lang="en-US" sz="2400" dirty="0" err="1">
                <a:solidFill>
                  <a:schemeClr val="bg2"/>
                </a:solidFill>
              </a:rPr>
              <a:t>của</a:t>
            </a:r>
            <a:r>
              <a:rPr lang="en-US" sz="2400" dirty="0">
                <a:solidFill>
                  <a:schemeClr val="bg2"/>
                </a:solidFill>
              </a:rPr>
              <a:t> </a:t>
            </a:r>
            <a:r>
              <a:rPr lang="en-US" sz="2400" dirty="0" err="1">
                <a:solidFill>
                  <a:schemeClr val="bg2"/>
                </a:solidFill>
              </a:rPr>
              <a:t>giáo</a:t>
            </a:r>
            <a:r>
              <a:rPr lang="en-US" sz="2400" dirty="0">
                <a:solidFill>
                  <a:schemeClr val="bg2"/>
                </a:solidFill>
              </a:rPr>
              <a:t> </a:t>
            </a:r>
            <a:r>
              <a:rPr lang="en-US" sz="2400" dirty="0" err="1">
                <a:solidFill>
                  <a:schemeClr val="bg2"/>
                </a:solidFill>
              </a:rPr>
              <a:t>sư-Bác</a:t>
            </a:r>
            <a:r>
              <a:rPr lang="en-US" sz="2400" dirty="0">
                <a:solidFill>
                  <a:schemeClr val="bg2"/>
                </a:solidFill>
              </a:rPr>
              <a:t> </a:t>
            </a:r>
            <a:r>
              <a:rPr lang="en-US" sz="2400" dirty="0" err="1">
                <a:solidFill>
                  <a:schemeClr val="bg2"/>
                </a:solidFill>
              </a:rPr>
              <a:t>sĩ</a:t>
            </a:r>
            <a:r>
              <a:rPr lang="en-US" sz="2400" dirty="0">
                <a:solidFill>
                  <a:schemeClr val="bg2"/>
                </a:solidFill>
              </a:rPr>
              <a:t> </a:t>
            </a:r>
            <a:r>
              <a:rPr lang="en-US" sz="2400" dirty="0" err="1">
                <a:solidFill>
                  <a:schemeClr val="bg2"/>
                </a:solidFill>
              </a:rPr>
              <a:t>Nông</a:t>
            </a:r>
            <a:r>
              <a:rPr lang="en-US" sz="2400" dirty="0">
                <a:solidFill>
                  <a:schemeClr val="bg2"/>
                </a:solidFill>
              </a:rPr>
              <a:t> </a:t>
            </a:r>
            <a:r>
              <a:rPr lang="en-US" sz="2400" dirty="0" err="1">
                <a:solidFill>
                  <a:schemeClr val="bg2"/>
                </a:solidFill>
              </a:rPr>
              <a:t>học</a:t>
            </a:r>
            <a:r>
              <a:rPr lang="en-US" sz="2400" dirty="0">
                <a:solidFill>
                  <a:schemeClr val="bg2"/>
                </a:solidFill>
              </a:rPr>
              <a:t> </a:t>
            </a:r>
            <a:r>
              <a:rPr lang="en-US" sz="2400" dirty="0" err="1">
                <a:solidFill>
                  <a:schemeClr val="bg2"/>
                </a:solidFill>
              </a:rPr>
              <a:t>Lương</a:t>
            </a:r>
            <a:r>
              <a:rPr lang="en-US" sz="2400" dirty="0">
                <a:solidFill>
                  <a:schemeClr val="bg2"/>
                </a:solidFill>
              </a:rPr>
              <a:t> </a:t>
            </a:r>
            <a:r>
              <a:rPr lang="en-US" sz="2400" dirty="0" err="1">
                <a:solidFill>
                  <a:schemeClr val="bg2"/>
                </a:solidFill>
              </a:rPr>
              <a:t>Định</a:t>
            </a:r>
            <a:r>
              <a:rPr lang="en-US" sz="2400" dirty="0">
                <a:solidFill>
                  <a:schemeClr val="bg2"/>
                </a:solidFill>
              </a:rPr>
              <a:t> </a:t>
            </a:r>
            <a:r>
              <a:rPr lang="en-US" sz="2400" dirty="0" err="1">
                <a:solidFill>
                  <a:schemeClr val="bg2"/>
                </a:solidFill>
              </a:rPr>
              <a:t>Của</a:t>
            </a:r>
            <a:r>
              <a:rPr lang="en-US" sz="2400" dirty="0">
                <a:solidFill>
                  <a:schemeClr val="bg2"/>
                </a:solidFill>
              </a:rPr>
              <a:t>.</a:t>
            </a:r>
          </a:p>
          <a:p>
            <a:pPr algn="ctr"/>
            <a:r>
              <a:rPr lang="en-US" sz="2400" dirty="0">
                <a:solidFill>
                  <a:schemeClr val="bg2"/>
                </a:solidFill>
              </a:rPr>
              <a:t>(Theo Trung </a:t>
            </a:r>
            <a:r>
              <a:rPr lang="en-US" sz="2400" dirty="0" err="1">
                <a:solidFill>
                  <a:schemeClr val="bg2"/>
                </a:solidFill>
              </a:rPr>
              <a:t>tâm</a:t>
            </a:r>
            <a:r>
              <a:rPr lang="en-US" sz="2400" dirty="0">
                <a:solidFill>
                  <a:schemeClr val="bg2"/>
                </a:solidFill>
              </a:rPr>
              <a:t> Thông tin </a:t>
            </a:r>
            <a:r>
              <a:rPr lang="en-US" sz="2400" dirty="0" err="1">
                <a:solidFill>
                  <a:schemeClr val="bg2"/>
                </a:solidFill>
              </a:rPr>
              <a:t>thư</a:t>
            </a:r>
            <a:r>
              <a:rPr lang="en-US" sz="2400" dirty="0">
                <a:solidFill>
                  <a:schemeClr val="bg2"/>
                </a:solidFill>
              </a:rPr>
              <a:t> </a:t>
            </a:r>
            <a:r>
              <a:rPr lang="en-US" sz="2400" dirty="0" err="1">
                <a:solidFill>
                  <a:schemeClr val="bg2"/>
                </a:solidFill>
              </a:rPr>
              <a:t>viện</a:t>
            </a:r>
            <a:r>
              <a:rPr lang="en-US" sz="2400" dirty="0">
                <a:solidFill>
                  <a:schemeClr val="bg2"/>
                </a:solidFill>
              </a:rPr>
              <a:t> </a:t>
            </a:r>
            <a:r>
              <a:rPr lang="en-US" sz="2400" dirty="0" err="1">
                <a:solidFill>
                  <a:schemeClr val="bg2"/>
                </a:solidFill>
              </a:rPr>
              <a:t>Lương</a:t>
            </a:r>
            <a:r>
              <a:rPr lang="en-US" sz="2400" dirty="0">
                <a:solidFill>
                  <a:schemeClr val="bg2"/>
                </a:solidFill>
              </a:rPr>
              <a:t> </a:t>
            </a:r>
            <a:r>
              <a:rPr lang="en-US" sz="2400" dirty="0" err="1">
                <a:solidFill>
                  <a:schemeClr val="bg2"/>
                </a:solidFill>
              </a:rPr>
              <a:t>Định</a:t>
            </a:r>
            <a:r>
              <a:rPr lang="en-US" sz="2400" dirty="0">
                <a:solidFill>
                  <a:schemeClr val="bg2"/>
                </a:solidFill>
              </a:rPr>
              <a:t> </a:t>
            </a:r>
            <a:r>
              <a:rPr lang="en-US" sz="2400" dirty="0" err="1">
                <a:solidFill>
                  <a:schemeClr val="bg2"/>
                </a:solidFill>
              </a:rPr>
              <a:t>Của</a:t>
            </a:r>
            <a:r>
              <a:rPr lang="en-US" sz="2400" dirty="0">
                <a:solidFill>
                  <a:schemeClr val="bg2"/>
                </a:solidFill>
              </a:rPr>
              <a:t>)</a:t>
            </a:r>
          </a:p>
        </p:txBody>
      </p:sp>
    </p:spTree>
    <p:extLst>
      <p:ext uri="{BB962C8B-B14F-4D97-AF65-F5344CB8AC3E}">
        <p14:creationId xmlns:p14="http://schemas.microsoft.com/office/powerpoint/2010/main" val="301334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24AEEF9-1D86-B6C0-C9A1-CB156FB23E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4DEF9821-BCDE-B6F1-5995-2089F0C58A4C}"/>
              </a:ext>
            </a:extLst>
          </p:cNvPr>
          <p:cNvSpPr txBox="1"/>
          <p:nvPr/>
        </p:nvSpPr>
        <p:spPr>
          <a:xfrm>
            <a:off x="277758" y="766362"/>
            <a:ext cx="5613400" cy="1524007"/>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vi-VN" sz="1600" b="1" dirty="0"/>
              <a:t>Em hãy đọc thông tin</a:t>
            </a:r>
            <a:r>
              <a:rPr lang="en-US" sz="1600" b="1" dirty="0"/>
              <a:t> </a:t>
            </a:r>
            <a:r>
              <a:rPr lang="en-US" sz="1600" b="1" dirty="0">
                <a:solidFill>
                  <a:schemeClr val="accent6">
                    <a:lumMod val="25000"/>
                  </a:schemeClr>
                </a:solidFill>
              </a:rPr>
              <a:t>“</a:t>
            </a:r>
            <a:r>
              <a:rPr lang="vi-VN" sz="1600" b="1" dirty="0">
                <a:solidFill>
                  <a:schemeClr val="accent6">
                    <a:lumMod val="25000"/>
                  </a:schemeClr>
                </a:solidFill>
              </a:rPr>
              <a:t>GIÁO SƯ – BÁC SĨ NÔNG HỌC LƯƠNG ĐỊNH CỦA –  MỘT NHÀ KHOA HỌC, MỘT TRÍ THỨC TIÊU BIỂU TRONG THỜI ĐẠI HỒ CHÍ MINH</a:t>
            </a:r>
            <a:r>
              <a:rPr lang="en-US" sz="1600" b="1" dirty="0">
                <a:solidFill>
                  <a:schemeClr val="accent6">
                    <a:lumMod val="25000"/>
                  </a:schemeClr>
                </a:solidFill>
              </a:rPr>
              <a:t>”</a:t>
            </a:r>
            <a:r>
              <a:rPr lang="vi-VN" sz="1600" b="1" dirty="0">
                <a:solidFill>
                  <a:schemeClr val="accent6">
                    <a:lumMod val="25000"/>
                  </a:schemeClr>
                </a:solidFill>
              </a:rPr>
              <a:t> </a:t>
            </a:r>
            <a:r>
              <a:rPr lang="en-US" sz="1600" b="1" dirty="0" err="1"/>
              <a:t>trong</a:t>
            </a:r>
            <a:r>
              <a:rPr lang="en-US" sz="1600" b="1" dirty="0"/>
              <a:t> SGK tr. 17,18</a:t>
            </a:r>
            <a:r>
              <a:rPr lang="vi-VN" sz="1600" b="1" dirty="0"/>
              <a:t> và trả lời câu hỏi</a:t>
            </a:r>
            <a:r>
              <a:rPr lang="en-US" sz="1600" b="1" dirty="0"/>
              <a:t>:</a:t>
            </a:r>
            <a:endParaRPr lang="vi-VN" sz="1600" b="1" dirty="0"/>
          </a:p>
        </p:txBody>
      </p:sp>
      <p:sp>
        <p:nvSpPr>
          <p:cNvPr id="4" name="TextBox 3">
            <a:extLst>
              <a:ext uri="{FF2B5EF4-FFF2-40B4-BE49-F238E27FC236}">
                <a16:creationId xmlns:a16="http://schemas.microsoft.com/office/drawing/2014/main" xmlns="" id="{163F76DC-985B-EC32-6DC3-8CA23609F9F8}"/>
              </a:ext>
            </a:extLst>
          </p:cNvPr>
          <p:cNvSpPr txBox="1"/>
          <p:nvPr/>
        </p:nvSpPr>
        <p:spPr>
          <a:xfrm>
            <a:off x="419998" y="2458826"/>
            <a:ext cx="5471160" cy="1908215"/>
          </a:xfrm>
          <a:prstGeom prst="rect">
            <a:avLst/>
          </a:prstGeom>
          <a:noFill/>
        </p:spPr>
        <p:txBody>
          <a:bodyPr wrap="square">
            <a:spAutoFit/>
          </a:bodyPr>
          <a:lstStyle/>
          <a:p>
            <a:pPr marL="342900" indent="-342900" algn="just">
              <a:buFont typeface="Wingdings" panose="05000000000000000000" pitchFamily="2" charset="2"/>
              <a:buChar char="v"/>
            </a:pPr>
            <a:r>
              <a:rPr lang="vi-VN" sz="2000" b="1" dirty="0">
                <a:solidFill>
                  <a:srgbClr val="FF0000"/>
                </a:solidFill>
              </a:rPr>
              <a:t>Em có suy nghĩ gì về cách làm việc của Giáo sư – Bác sĩ Nông học  Lương Định Của? </a:t>
            </a:r>
            <a:endParaRPr lang="en-US" sz="2000" b="1" dirty="0">
              <a:solidFill>
                <a:srgbClr val="FF0000"/>
              </a:solidFill>
            </a:endParaRPr>
          </a:p>
          <a:p>
            <a:pPr algn="just"/>
            <a:endParaRPr lang="vi-VN" sz="1800" b="1" dirty="0"/>
          </a:p>
          <a:p>
            <a:pPr marL="342900" indent="-342900" algn="just">
              <a:buFont typeface="Wingdings" panose="05000000000000000000" pitchFamily="2" charset="2"/>
              <a:buChar char="v"/>
            </a:pPr>
            <a:r>
              <a:rPr lang="vi-VN" sz="2000" b="1" dirty="0">
                <a:solidFill>
                  <a:srgbClr val="FF0000"/>
                </a:solidFill>
              </a:rPr>
              <a:t>Theo em, thế nào là cần cù, sáng tạo trong lao động?  </a:t>
            </a:r>
          </a:p>
        </p:txBody>
      </p:sp>
      <p:pic>
        <p:nvPicPr>
          <p:cNvPr id="5" name="Picture 4">
            <a:extLst>
              <a:ext uri="{FF2B5EF4-FFF2-40B4-BE49-F238E27FC236}">
                <a16:creationId xmlns:a16="http://schemas.microsoft.com/office/drawing/2014/main" xmlns="" id="{18DE35A6-651D-C3E7-1222-A87630128297}"/>
              </a:ext>
            </a:extLst>
          </p:cNvPr>
          <p:cNvPicPr>
            <a:picLocks noChangeAspect="1"/>
          </p:cNvPicPr>
          <p:nvPr/>
        </p:nvPicPr>
        <p:blipFill>
          <a:blip r:embed="rId2">
            <a:duotone>
              <a:prstClr val="black"/>
              <a:schemeClr val="accent6">
                <a:tint val="45000"/>
                <a:satMod val="400000"/>
              </a:schemeClr>
            </a:duotone>
          </a:blip>
          <a:stretch>
            <a:fillRect/>
          </a:stretch>
        </p:blipFill>
        <p:spPr>
          <a:xfrm>
            <a:off x="6311156" y="132623"/>
            <a:ext cx="2630347" cy="49140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109">
            <a:extLst>
              <a:ext uri="{FF2B5EF4-FFF2-40B4-BE49-F238E27FC236}">
                <a16:creationId xmlns:a16="http://schemas.microsoft.com/office/drawing/2014/main" xmlns="" id="{A2250A5A-6225-A9FF-2247-AE53656D16A1}"/>
              </a:ext>
            </a:extLst>
          </p:cNvPr>
          <p:cNvSpPr txBox="1"/>
          <p:nvPr/>
        </p:nvSpPr>
        <p:spPr>
          <a:xfrm>
            <a:off x="195297" y="0"/>
            <a:ext cx="536090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SVN-Caprica Script" pitchFamily="2" charset="0"/>
              </a:rPr>
              <a:t>Nhiệm</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vụ</a:t>
            </a:r>
            <a:r>
              <a:rPr lang="en-US" sz="4000" dirty="0">
                <a:solidFill>
                  <a:schemeClr val="tx1"/>
                </a:solidFill>
                <a:latin typeface="SVN-Caprica Script" pitchFamily="2" charset="0"/>
              </a:rPr>
              <a:t> : TRANG 17</a:t>
            </a:r>
          </a:p>
        </p:txBody>
      </p:sp>
      <p:grpSp>
        <p:nvGrpSpPr>
          <p:cNvPr id="7" name="Google Shape;9876;p61">
            <a:extLst>
              <a:ext uri="{FF2B5EF4-FFF2-40B4-BE49-F238E27FC236}">
                <a16:creationId xmlns:a16="http://schemas.microsoft.com/office/drawing/2014/main" xmlns="" id="{5E7AE06B-3F4D-912F-0F56-6DC2392E4B0B}"/>
              </a:ext>
            </a:extLst>
          </p:cNvPr>
          <p:cNvGrpSpPr/>
          <p:nvPr/>
        </p:nvGrpSpPr>
        <p:grpSpPr>
          <a:xfrm>
            <a:off x="2945623" y="4097350"/>
            <a:ext cx="1276487" cy="1257058"/>
            <a:chOff x="3225725" y="2675125"/>
            <a:chExt cx="3272273" cy="3716725"/>
          </a:xfrm>
        </p:grpSpPr>
        <p:sp>
          <p:nvSpPr>
            <p:cNvPr id="8" name="Google Shape;9877;p61">
              <a:extLst>
                <a:ext uri="{FF2B5EF4-FFF2-40B4-BE49-F238E27FC236}">
                  <a16:creationId xmlns:a16="http://schemas.microsoft.com/office/drawing/2014/main" xmlns="" id="{B454690D-2B78-0F7A-AF79-5E8512AD3852}"/>
                </a:ext>
              </a:extLst>
            </p:cNvPr>
            <p:cNvSpPr/>
            <p:nvPr/>
          </p:nvSpPr>
          <p:spPr>
            <a:xfrm>
              <a:off x="3322329" y="2957539"/>
              <a:ext cx="2063482" cy="2023762"/>
            </a:xfrm>
            <a:custGeom>
              <a:avLst/>
              <a:gdLst/>
              <a:ahLst/>
              <a:cxnLst/>
              <a:rect l="l" t="t" r="r" b="b"/>
              <a:pathLst>
                <a:path w="34027" h="33372" extrusionOk="0">
                  <a:moveTo>
                    <a:pt x="12566" y="1"/>
                  </a:moveTo>
                  <a:cubicBezTo>
                    <a:pt x="9574" y="1"/>
                    <a:pt x="6985" y="444"/>
                    <a:pt x="5581" y="1434"/>
                  </a:cubicBezTo>
                  <a:cubicBezTo>
                    <a:pt x="4526" y="3759"/>
                    <a:pt x="3854" y="8533"/>
                    <a:pt x="2957" y="11122"/>
                  </a:cubicBezTo>
                  <a:cubicBezTo>
                    <a:pt x="1499" y="15334"/>
                    <a:pt x="75" y="18604"/>
                    <a:pt x="30" y="23543"/>
                  </a:cubicBezTo>
                  <a:cubicBezTo>
                    <a:pt x="0" y="26853"/>
                    <a:pt x="1091" y="29357"/>
                    <a:pt x="3037" y="31135"/>
                  </a:cubicBezTo>
                  <a:cubicBezTo>
                    <a:pt x="1892" y="29382"/>
                    <a:pt x="762" y="27839"/>
                    <a:pt x="807" y="22846"/>
                  </a:cubicBezTo>
                  <a:lnTo>
                    <a:pt x="807" y="22846"/>
                  </a:lnTo>
                  <a:cubicBezTo>
                    <a:pt x="1529" y="29029"/>
                    <a:pt x="3361" y="30871"/>
                    <a:pt x="6661" y="32210"/>
                  </a:cubicBezTo>
                  <a:cubicBezTo>
                    <a:pt x="8439" y="32927"/>
                    <a:pt x="15181" y="33371"/>
                    <a:pt x="20799" y="33371"/>
                  </a:cubicBezTo>
                  <a:cubicBezTo>
                    <a:pt x="24775" y="33371"/>
                    <a:pt x="28188" y="33149"/>
                    <a:pt x="28879" y="32643"/>
                  </a:cubicBezTo>
                  <a:cubicBezTo>
                    <a:pt x="30975" y="31110"/>
                    <a:pt x="32105" y="29945"/>
                    <a:pt x="32936" y="27406"/>
                  </a:cubicBezTo>
                  <a:lnTo>
                    <a:pt x="32936" y="27406"/>
                  </a:lnTo>
                  <a:cubicBezTo>
                    <a:pt x="32777" y="28690"/>
                    <a:pt x="32693" y="29387"/>
                    <a:pt x="32185" y="30493"/>
                  </a:cubicBezTo>
                  <a:cubicBezTo>
                    <a:pt x="33549" y="28974"/>
                    <a:pt x="34027" y="27545"/>
                    <a:pt x="33892" y="24190"/>
                  </a:cubicBezTo>
                  <a:cubicBezTo>
                    <a:pt x="33872" y="23483"/>
                    <a:pt x="33798" y="22771"/>
                    <a:pt x="33658" y="22074"/>
                  </a:cubicBezTo>
                  <a:cubicBezTo>
                    <a:pt x="33519" y="21273"/>
                    <a:pt x="33320" y="20481"/>
                    <a:pt x="33066" y="19710"/>
                  </a:cubicBezTo>
                  <a:lnTo>
                    <a:pt x="33066" y="19710"/>
                  </a:lnTo>
                  <a:lnTo>
                    <a:pt x="33071" y="19725"/>
                  </a:lnTo>
                  <a:cubicBezTo>
                    <a:pt x="31941" y="15921"/>
                    <a:pt x="30368" y="11222"/>
                    <a:pt x="30099" y="5825"/>
                  </a:cubicBezTo>
                  <a:cubicBezTo>
                    <a:pt x="28556" y="2371"/>
                    <a:pt x="19484" y="1"/>
                    <a:pt x="125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878;p61">
              <a:extLst>
                <a:ext uri="{FF2B5EF4-FFF2-40B4-BE49-F238E27FC236}">
                  <a16:creationId xmlns:a16="http://schemas.microsoft.com/office/drawing/2014/main" xmlns="" id="{D66E23E0-4588-95DB-BF1E-B045E86FBE9F}"/>
                </a:ext>
              </a:extLst>
            </p:cNvPr>
            <p:cNvSpPr/>
            <p:nvPr/>
          </p:nvSpPr>
          <p:spPr>
            <a:xfrm>
              <a:off x="3547858" y="3765118"/>
              <a:ext cx="1675249" cy="1342504"/>
            </a:xfrm>
            <a:custGeom>
              <a:avLst/>
              <a:gdLst/>
              <a:ahLst/>
              <a:cxnLst/>
              <a:rect l="l" t="t" r="r" b="b"/>
              <a:pathLst>
                <a:path w="27625" h="22138" extrusionOk="0">
                  <a:moveTo>
                    <a:pt x="3141" y="1"/>
                  </a:moveTo>
                  <a:lnTo>
                    <a:pt x="3141" y="1"/>
                  </a:lnTo>
                  <a:cubicBezTo>
                    <a:pt x="4695" y="10057"/>
                    <a:pt x="0" y="14756"/>
                    <a:pt x="4500" y="21019"/>
                  </a:cubicBezTo>
                  <a:cubicBezTo>
                    <a:pt x="5290" y="21840"/>
                    <a:pt x="7338" y="22137"/>
                    <a:pt x="9756" y="22137"/>
                  </a:cubicBezTo>
                  <a:cubicBezTo>
                    <a:pt x="14431" y="22137"/>
                    <a:pt x="20489" y="21027"/>
                    <a:pt x="21516" y="20446"/>
                  </a:cubicBezTo>
                  <a:cubicBezTo>
                    <a:pt x="27624" y="16976"/>
                    <a:pt x="25663" y="13517"/>
                    <a:pt x="24667" y="3396"/>
                  </a:cubicBezTo>
                  <a:lnTo>
                    <a:pt x="24667" y="3396"/>
                  </a:lnTo>
                  <a:cubicBezTo>
                    <a:pt x="24314" y="4546"/>
                    <a:pt x="26310" y="15120"/>
                    <a:pt x="22547" y="17235"/>
                  </a:cubicBezTo>
                  <a:cubicBezTo>
                    <a:pt x="24896" y="14871"/>
                    <a:pt x="24030" y="4232"/>
                    <a:pt x="22930" y="673"/>
                  </a:cubicBezTo>
                  <a:lnTo>
                    <a:pt x="22930" y="673"/>
                  </a:lnTo>
                  <a:cubicBezTo>
                    <a:pt x="22789" y="676"/>
                    <a:pt x="22612" y="677"/>
                    <a:pt x="22401" y="677"/>
                  </a:cubicBezTo>
                  <a:cubicBezTo>
                    <a:pt x="18674" y="677"/>
                    <a:pt x="4659" y="236"/>
                    <a:pt x="31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879;p61">
              <a:extLst>
                <a:ext uri="{FF2B5EF4-FFF2-40B4-BE49-F238E27FC236}">
                  <a16:creationId xmlns:a16="http://schemas.microsoft.com/office/drawing/2014/main" xmlns="" id="{1EB46A45-11FB-80BD-2535-7B0D25E52168}"/>
                </a:ext>
              </a:extLst>
            </p:cNvPr>
            <p:cNvSpPr/>
            <p:nvPr/>
          </p:nvSpPr>
          <p:spPr>
            <a:xfrm>
              <a:off x="4732754" y="4594408"/>
              <a:ext cx="926314" cy="887078"/>
            </a:xfrm>
            <a:custGeom>
              <a:avLst/>
              <a:gdLst/>
              <a:ahLst/>
              <a:cxnLst/>
              <a:rect l="l" t="t" r="r" b="b"/>
              <a:pathLst>
                <a:path w="15275" h="14628" extrusionOk="0">
                  <a:moveTo>
                    <a:pt x="4023" y="1"/>
                  </a:moveTo>
                  <a:cubicBezTo>
                    <a:pt x="4023" y="1"/>
                    <a:pt x="1" y="1624"/>
                    <a:pt x="1240" y="4426"/>
                  </a:cubicBezTo>
                  <a:cubicBezTo>
                    <a:pt x="3555" y="7035"/>
                    <a:pt x="7299" y="11043"/>
                    <a:pt x="11764" y="14617"/>
                  </a:cubicBezTo>
                  <a:cubicBezTo>
                    <a:pt x="11774" y="14624"/>
                    <a:pt x="11787" y="14628"/>
                    <a:pt x="11803" y="14628"/>
                  </a:cubicBezTo>
                  <a:cubicBezTo>
                    <a:pt x="12274" y="14628"/>
                    <a:pt x="15275" y="11438"/>
                    <a:pt x="15000" y="11187"/>
                  </a:cubicBezTo>
                  <a:cubicBezTo>
                    <a:pt x="11092" y="7553"/>
                    <a:pt x="5133" y="1196"/>
                    <a:pt x="4023"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880;p61">
              <a:extLst>
                <a:ext uri="{FF2B5EF4-FFF2-40B4-BE49-F238E27FC236}">
                  <a16:creationId xmlns:a16="http://schemas.microsoft.com/office/drawing/2014/main" xmlns="" id="{10EF21A8-B85A-27DE-AA61-D7B1F99269D3}"/>
                </a:ext>
              </a:extLst>
            </p:cNvPr>
            <p:cNvSpPr/>
            <p:nvPr/>
          </p:nvSpPr>
          <p:spPr>
            <a:xfrm>
              <a:off x="5315407" y="4640981"/>
              <a:ext cx="939656" cy="868583"/>
            </a:xfrm>
            <a:custGeom>
              <a:avLst/>
              <a:gdLst/>
              <a:ahLst/>
              <a:cxnLst/>
              <a:rect l="l" t="t" r="r" b="b"/>
              <a:pathLst>
                <a:path w="15495" h="14323" extrusionOk="0">
                  <a:moveTo>
                    <a:pt x="12160" y="0"/>
                  </a:moveTo>
                  <a:cubicBezTo>
                    <a:pt x="12125" y="0"/>
                    <a:pt x="12099" y="8"/>
                    <a:pt x="12083" y="24"/>
                  </a:cubicBezTo>
                  <a:cubicBezTo>
                    <a:pt x="8220" y="3967"/>
                    <a:pt x="1240" y="10822"/>
                    <a:pt x="1" y="12057"/>
                  </a:cubicBezTo>
                  <a:cubicBezTo>
                    <a:pt x="1586" y="13548"/>
                    <a:pt x="2606" y="14323"/>
                    <a:pt x="3656" y="14323"/>
                  </a:cubicBezTo>
                  <a:cubicBezTo>
                    <a:pt x="4100" y="14323"/>
                    <a:pt x="4549" y="14185"/>
                    <a:pt x="5049" y="13904"/>
                  </a:cubicBezTo>
                  <a:cubicBezTo>
                    <a:pt x="7239" y="12674"/>
                    <a:pt x="12068" y="6541"/>
                    <a:pt x="15274" y="2280"/>
                  </a:cubicBezTo>
                  <a:cubicBezTo>
                    <a:pt x="15494" y="1989"/>
                    <a:pt x="12715" y="0"/>
                    <a:pt x="12160"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881;p61">
              <a:extLst>
                <a:ext uri="{FF2B5EF4-FFF2-40B4-BE49-F238E27FC236}">
                  <a16:creationId xmlns:a16="http://schemas.microsoft.com/office/drawing/2014/main" xmlns="" id="{C380D128-AB7D-3A8D-6273-5DD53F81A015}"/>
                </a:ext>
              </a:extLst>
            </p:cNvPr>
            <p:cNvSpPr/>
            <p:nvPr/>
          </p:nvSpPr>
          <p:spPr>
            <a:xfrm>
              <a:off x="3225725" y="4844438"/>
              <a:ext cx="647601" cy="1044446"/>
            </a:xfrm>
            <a:custGeom>
              <a:avLst/>
              <a:gdLst/>
              <a:ahLst/>
              <a:cxnLst/>
              <a:rect l="l" t="t" r="r" b="b"/>
              <a:pathLst>
                <a:path w="10679" h="17223" extrusionOk="0">
                  <a:moveTo>
                    <a:pt x="7311" y="0"/>
                  </a:moveTo>
                  <a:cubicBezTo>
                    <a:pt x="6703" y="0"/>
                    <a:pt x="6087" y="212"/>
                    <a:pt x="5531" y="786"/>
                  </a:cubicBezTo>
                  <a:cubicBezTo>
                    <a:pt x="3988" y="3918"/>
                    <a:pt x="1678" y="8891"/>
                    <a:pt x="45" y="14372"/>
                  </a:cubicBezTo>
                  <a:cubicBezTo>
                    <a:pt x="0" y="14576"/>
                    <a:pt x="45" y="16199"/>
                    <a:pt x="1733" y="17035"/>
                  </a:cubicBezTo>
                  <a:cubicBezTo>
                    <a:pt x="2006" y="17172"/>
                    <a:pt x="2316" y="17223"/>
                    <a:pt x="2621" y="17223"/>
                  </a:cubicBezTo>
                  <a:cubicBezTo>
                    <a:pt x="3387" y="17223"/>
                    <a:pt x="4121" y="16899"/>
                    <a:pt x="4167" y="16782"/>
                  </a:cubicBezTo>
                  <a:cubicBezTo>
                    <a:pt x="6059" y="11788"/>
                    <a:pt x="9987" y="3181"/>
                    <a:pt x="10679" y="1702"/>
                  </a:cubicBezTo>
                  <a:cubicBezTo>
                    <a:pt x="10679" y="1702"/>
                    <a:pt x="9031" y="0"/>
                    <a:pt x="7311"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882;p61">
              <a:extLst>
                <a:ext uri="{FF2B5EF4-FFF2-40B4-BE49-F238E27FC236}">
                  <a16:creationId xmlns:a16="http://schemas.microsoft.com/office/drawing/2014/main" xmlns="" id="{9FC154AB-154B-161A-2F5B-5C7CC6F43E19}"/>
                </a:ext>
              </a:extLst>
            </p:cNvPr>
            <p:cNvSpPr/>
            <p:nvPr/>
          </p:nvSpPr>
          <p:spPr>
            <a:xfrm>
              <a:off x="3398374" y="4514420"/>
              <a:ext cx="541962" cy="655182"/>
            </a:xfrm>
            <a:custGeom>
              <a:avLst/>
              <a:gdLst/>
              <a:ahLst/>
              <a:cxnLst/>
              <a:rect l="l" t="t" r="r" b="b"/>
              <a:pathLst>
                <a:path w="8937" h="10804" extrusionOk="0">
                  <a:moveTo>
                    <a:pt x="8842" y="1"/>
                  </a:moveTo>
                  <a:lnTo>
                    <a:pt x="8842" y="1"/>
                  </a:lnTo>
                  <a:cubicBezTo>
                    <a:pt x="7881" y="75"/>
                    <a:pt x="5646" y="474"/>
                    <a:pt x="5258" y="643"/>
                  </a:cubicBezTo>
                  <a:cubicBezTo>
                    <a:pt x="4083" y="1862"/>
                    <a:pt x="2420" y="4003"/>
                    <a:pt x="1" y="7727"/>
                  </a:cubicBezTo>
                  <a:cubicBezTo>
                    <a:pt x="1843" y="9220"/>
                    <a:pt x="4511" y="10246"/>
                    <a:pt x="7782" y="10803"/>
                  </a:cubicBezTo>
                  <a:cubicBezTo>
                    <a:pt x="8494" y="7976"/>
                    <a:pt x="8937" y="2619"/>
                    <a:pt x="8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883;p61">
              <a:extLst>
                <a:ext uri="{FF2B5EF4-FFF2-40B4-BE49-F238E27FC236}">
                  <a16:creationId xmlns:a16="http://schemas.microsoft.com/office/drawing/2014/main" xmlns="" id="{8813B07F-8F11-B611-8C30-BAF60E7543BD}"/>
                </a:ext>
              </a:extLst>
            </p:cNvPr>
            <p:cNvSpPr/>
            <p:nvPr/>
          </p:nvSpPr>
          <p:spPr>
            <a:xfrm>
              <a:off x="4792547" y="4514420"/>
              <a:ext cx="554940" cy="689263"/>
            </a:xfrm>
            <a:custGeom>
              <a:avLst/>
              <a:gdLst/>
              <a:ahLst/>
              <a:cxnLst/>
              <a:rect l="l" t="t" r="r" b="b"/>
              <a:pathLst>
                <a:path w="9151" h="11366" extrusionOk="0">
                  <a:moveTo>
                    <a:pt x="95" y="1"/>
                  </a:moveTo>
                  <a:lnTo>
                    <a:pt x="95" y="1"/>
                  </a:lnTo>
                  <a:cubicBezTo>
                    <a:pt x="0" y="2619"/>
                    <a:pt x="523" y="8543"/>
                    <a:pt x="1240" y="11366"/>
                  </a:cubicBezTo>
                  <a:cubicBezTo>
                    <a:pt x="4451" y="10440"/>
                    <a:pt x="7309" y="8155"/>
                    <a:pt x="9150" y="6661"/>
                  </a:cubicBezTo>
                  <a:cubicBezTo>
                    <a:pt x="6263" y="3366"/>
                    <a:pt x="4854" y="1862"/>
                    <a:pt x="3679" y="643"/>
                  </a:cubicBezTo>
                  <a:cubicBezTo>
                    <a:pt x="3291" y="474"/>
                    <a:pt x="1056" y="75"/>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884;p61">
              <a:extLst>
                <a:ext uri="{FF2B5EF4-FFF2-40B4-BE49-F238E27FC236}">
                  <a16:creationId xmlns:a16="http://schemas.microsoft.com/office/drawing/2014/main" xmlns="" id="{991B5464-4853-2868-B1D7-D304C2606E2A}"/>
                </a:ext>
              </a:extLst>
            </p:cNvPr>
            <p:cNvSpPr/>
            <p:nvPr/>
          </p:nvSpPr>
          <p:spPr>
            <a:xfrm>
              <a:off x="4050464" y="4303080"/>
              <a:ext cx="587262" cy="249119"/>
            </a:xfrm>
            <a:custGeom>
              <a:avLst/>
              <a:gdLst/>
              <a:ahLst/>
              <a:cxnLst/>
              <a:rect l="l" t="t" r="r" b="b"/>
              <a:pathLst>
                <a:path w="9684" h="4108" extrusionOk="0">
                  <a:moveTo>
                    <a:pt x="1" y="1"/>
                  </a:moveTo>
                  <a:lnTo>
                    <a:pt x="41" y="3685"/>
                  </a:lnTo>
                  <a:lnTo>
                    <a:pt x="9684" y="4108"/>
                  </a:lnTo>
                  <a:lnTo>
                    <a:pt x="9524" y="10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885;p61">
              <a:extLst>
                <a:ext uri="{FF2B5EF4-FFF2-40B4-BE49-F238E27FC236}">
                  <a16:creationId xmlns:a16="http://schemas.microsoft.com/office/drawing/2014/main" xmlns="" id="{725BE057-5D42-A650-5850-00F32A408423}"/>
                </a:ext>
              </a:extLst>
            </p:cNvPr>
            <p:cNvSpPr/>
            <p:nvPr/>
          </p:nvSpPr>
          <p:spPr>
            <a:xfrm>
              <a:off x="3677633" y="4494226"/>
              <a:ext cx="1302116" cy="1897625"/>
            </a:xfrm>
            <a:custGeom>
              <a:avLst/>
              <a:gdLst/>
              <a:ahLst/>
              <a:cxnLst/>
              <a:rect l="l" t="t" r="r" b="b"/>
              <a:pathLst>
                <a:path w="21472" h="31292" extrusionOk="0">
                  <a:moveTo>
                    <a:pt x="11292" y="1"/>
                  </a:moveTo>
                  <a:cubicBezTo>
                    <a:pt x="8134" y="1"/>
                    <a:pt x="5131" y="163"/>
                    <a:pt x="3421" y="423"/>
                  </a:cubicBezTo>
                  <a:cubicBezTo>
                    <a:pt x="2301" y="3410"/>
                    <a:pt x="1893" y="6586"/>
                    <a:pt x="1081" y="11052"/>
                  </a:cubicBezTo>
                  <a:cubicBezTo>
                    <a:pt x="967" y="11659"/>
                    <a:pt x="1992" y="14990"/>
                    <a:pt x="2087" y="15592"/>
                  </a:cubicBezTo>
                  <a:cubicBezTo>
                    <a:pt x="2435" y="17872"/>
                    <a:pt x="2490" y="19570"/>
                    <a:pt x="2400" y="20929"/>
                  </a:cubicBezTo>
                  <a:cubicBezTo>
                    <a:pt x="2211" y="23587"/>
                    <a:pt x="1206" y="24528"/>
                    <a:pt x="1" y="27480"/>
                  </a:cubicBezTo>
                  <a:cubicBezTo>
                    <a:pt x="1240" y="28570"/>
                    <a:pt x="4491" y="31139"/>
                    <a:pt x="10590" y="31288"/>
                  </a:cubicBezTo>
                  <a:cubicBezTo>
                    <a:pt x="10669" y="31290"/>
                    <a:pt x="10749" y="31291"/>
                    <a:pt x="10828" y="31291"/>
                  </a:cubicBezTo>
                  <a:cubicBezTo>
                    <a:pt x="15762" y="31291"/>
                    <a:pt x="21114" y="27560"/>
                    <a:pt x="21472" y="27241"/>
                  </a:cubicBezTo>
                  <a:cubicBezTo>
                    <a:pt x="20277" y="24647"/>
                    <a:pt x="19416" y="23622"/>
                    <a:pt x="19177" y="21810"/>
                  </a:cubicBezTo>
                  <a:cubicBezTo>
                    <a:pt x="19003" y="20486"/>
                    <a:pt x="19082" y="18728"/>
                    <a:pt x="19735" y="15597"/>
                  </a:cubicBezTo>
                  <a:cubicBezTo>
                    <a:pt x="19884" y="14905"/>
                    <a:pt x="21328" y="11435"/>
                    <a:pt x="21178" y="10738"/>
                  </a:cubicBezTo>
                  <a:cubicBezTo>
                    <a:pt x="20173" y="5974"/>
                    <a:pt x="19411" y="2195"/>
                    <a:pt x="18903" y="383"/>
                  </a:cubicBezTo>
                  <a:cubicBezTo>
                    <a:pt x="16704" y="115"/>
                    <a:pt x="13943" y="1"/>
                    <a:pt x="11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86;p61">
              <a:extLst>
                <a:ext uri="{FF2B5EF4-FFF2-40B4-BE49-F238E27FC236}">
                  <a16:creationId xmlns:a16="http://schemas.microsoft.com/office/drawing/2014/main" xmlns="" id="{50B20799-A5B3-FE7C-F374-B835606B384A}"/>
                </a:ext>
              </a:extLst>
            </p:cNvPr>
            <p:cNvSpPr/>
            <p:nvPr/>
          </p:nvSpPr>
          <p:spPr>
            <a:xfrm>
              <a:off x="4111167" y="4224608"/>
              <a:ext cx="436626" cy="460459"/>
            </a:xfrm>
            <a:custGeom>
              <a:avLst/>
              <a:gdLst/>
              <a:ahLst/>
              <a:cxnLst/>
              <a:rect l="l" t="t" r="r" b="b"/>
              <a:pathLst>
                <a:path w="7200" h="7593" extrusionOk="0">
                  <a:moveTo>
                    <a:pt x="1" y="0"/>
                  </a:moveTo>
                  <a:lnTo>
                    <a:pt x="1" y="5477"/>
                  </a:lnTo>
                  <a:cubicBezTo>
                    <a:pt x="1" y="6656"/>
                    <a:pt x="1847" y="6766"/>
                    <a:pt x="3774" y="7592"/>
                  </a:cubicBezTo>
                  <a:cubicBezTo>
                    <a:pt x="5666" y="6846"/>
                    <a:pt x="7199" y="6651"/>
                    <a:pt x="7199" y="5477"/>
                  </a:cubicBezTo>
                  <a:lnTo>
                    <a:pt x="7199" y="0"/>
                  </a:ln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87;p61">
              <a:extLst>
                <a:ext uri="{FF2B5EF4-FFF2-40B4-BE49-F238E27FC236}">
                  <a16:creationId xmlns:a16="http://schemas.microsoft.com/office/drawing/2014/main" xmlns="" id="{F83BCDEC-1F42-0D8F-F913-BFF5C769C8C0}"/>
                </a:ext>
              </a:extLst>
            </p:cNvPr>
            <p:cNvSpPr/>
            <p:nvPr/>
          </p:nvSpPr>
          <p:spPr>
            <a:xfrm>
              <a:off x="4335787" y="4400593"/>
              <a:ext cx="341478" cy="485201"/>
            </a:xfrm>
            <a:custGeom>
              <a:avLst/>
              <a:gdLst/>
              <a:ahLst/>
              <a:cxnLst/>
              <a:rect l="l" t="t" r="r" b="b"/>
              <a:pathLst>
                <a:path w="5631" h="8001" extrusionOk="0">
                  <a:moveTo>
                    <a:pt x="4745" y="1"/>
                  </a:moveTo>
                  <a:cubicBezTo>
                    <a:pt x="4745" y="1"/>
                    <a:pt x="4939" y="3177"/>
                    <a:pt x="0" y="4675"/>
                  </a:cubicBezTo>
                  <a:cubicBezTo>
                    <a:pt x="2012" y="5875"/>
                    <a:pt x="5337" y="8001"/>
                    <a:pt x="5337" y="8001"/>
                  </a:cubicBezTo>
                  <a:lnTo>
                    <a:pt x="5631" y="1300"/>
                  </a:lnTo>
                  <a:lnTo>
                    <a:pt x="47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88;p61">
              <a:extLst>
                <a:ext uri="{FF2B5EF4-FFF2-40B4-BE49-F238E27FC236}">
                  <a16:creationId xmlns:a16="http://schemas.microsoft.com/office/drawing/2014/main" xmlns="" id="{529A5448-6491-487A-F8D9-31BB87BFBF2D}"/>
                </a:ext>
              </a:extLst>
            </p:cNvPr>
            <p:cNvSpPr/>
            <p:nvPr/>
          </p:nvSpPr>
          <p:spPr>
            <a:xfrm>
              <a:off x="4340032" y="4303990"/>
              <a:ext cx="337233" cy="540446"/>
            </a:xfrm>
            <a:custGeom>
              <a:avLst/>
              <a:gdLst/>
              <a:ahLst/>
              <a:cxnLst/>
              <a:rect l="l" t="t" r="r" b="b"/>
              <a:pathLst>
                <a:path w="5561" h="8912" extrusionOk="0">
                  <a:moveTo>
                    <a:pt x="4744" y="1"/>
                  </a:moveTo>
                  <a:cubicBezTo>
                    <a:pt x="4520" y="4531"/>
                    <a:pt x="2141" y="5183"/>
                    <a:pt x="0" y="6283"/>
                  </a:cubicBezTo>
                  <a:cubicBezTo>
                    <a:pt x="937" y="6033"/>
                    <a:pt x="1655" y="5745"/>
                    <a:pt x="1995" y="5745"/>
                  </a:cubicBezTo>
                  <a:cubicBezTo>
                    <a:pt x="2062" y="5745"/>
                    <a:pt x="2114" y="5756"/>
                    <a:pt x="2151" y="5780"/>
                  </a:cubicBezTo>
                  <a:cubicBezTo>
                    <a:pt x="2818" y="6229"/>
                    <a:pt x="3679" y="7473"/>
                    <a:pt x="4764" y="8912"/>
                  </a:cubicBezTo>
                  <a:lnTo>
                    <a:pt x="5561" y="2893"/>
                  </a:lnTo>
                  <a:lnTo>
                    <a:pt x="47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89;p61">
              <a:extLst>
                <a:ext uri="{FF2B5EF4-FFF2-40B4-BE49-F238E27FC236}">
                  <a16:creationId xmlns:a16="http://schemas.microsoft.com/office/drawing/2014/main" xmlns="" id="{CF8648D1-3852-5370-6DDB-C2827F239A40}"/>
                </a:ext>
              </a:extLst>
            </p:cNvPr>
            <p:cNvSpPr/>
            <p:nvPr/>
          </p:nvSpPr>
          <p:spPr>
            <a:xfrm>
              <a:off x="3997341" y="4400897"/>
              <a:ext cx="345723" cy="469797"/>
            </a:xfrm>
            <a:custGeom>
              <a:avLst/>
              <a:gdLst/>
              <a:ahLst/>
              <a:cxnLst/>
              <a:rect l="l" t="t" r="r" b="b"/>
              <a:pathLst>
                <a:path w="5701" h="7747" extrusionOk="0">
                  <a:moveTo>
                    <a:pt x="957" y="1"/>
                  </a:moveTo>
                  <a:lnTo>
                    <a:pt x="70" y="1295"/>
                  </a:lnTo>
                  <a:lnTo>
                    <a:pt x="1" y="7747"/>
                  </a:lnTo>
                  <a:cubicBezTo>
                    <a:pt x="1" y="7747"/>
                    <a:pt x="3690" y="5870"/>
                    <a:pt x="5701" y="4670"/>
                  </a:cubicBezTo>
                  <a:cubicBezTo>
                    <a:pt x="763" y="3172"/>
                    <a:pt x="957" y="1"/>
                    <a:pt x="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890;p61">
              <a:extLst>
                <a:ext uri="{FF2B5EF4-FFF2-40B4-BE49-F238E27FC236}">
                  <a16:creationId xmlns:a16="http://schemas.microsoft.com/office/drawing/2014/main" xmlns="" id="{9930BFA3-FC56-6A43-9476-CB54CA2997F0}"/>
                </a:ext>
              </a:extLst>
            </p:cNvPr>
            <p:cNvSpPr/>
            <p:nvPr/>
          </p:nvSpPr>
          <p:spPr>
            <a:xfrm>
              <a:off x="4001586" y="4303990"/>
              <a:ext cx="337597" cy="532926"/>
            </a:xfrm>
            <a:custGeom>
              <a:avLst/>
              <a:gdLst/>
              <a:ahLst/>
              <a:cxnLst/>
              <a:rect l="l" t="t" r="r" b="b"/>
              <a:pathLst>
                <a:path w="5567" h="8788" extrusionOk="0">
                  <a:moveTo>
                    <a:pt x="822" y="1"/>
                  </a:moveTo>
                  <a:lnTo>
                    <a:pt x="0" y="2893"/>
                  </a:lnTo>
                  <a:lnTo>
                    <a:pt x="429" y="8787"/>
                  </a:lnTo>
                  <a:cubicBezTo>
                    <a:pt x="1519" y="7349"/>
                    <a:pt x="2748" y="6229"/>
                    <a:pt x="3411" y="5780"/>
                  </a:cubicBezTo>
                  <a:cubicBezTo>
                    <a:pt x="3447" y="5756"/>
                    <a:pt x="3499" y="5745"/>
                    <a:pt x="3566" y="5745"/>
                  </a:cubicBezTo>
                  <a:cubicBezTo>
                    <a:pt x="3908" y="5745"/>
                    <a:pt x="4629" y="6033"/>
                    <a:pt x="5566" y="6283"/>
                  </a:cubicBezTo>
                  <a:cubicBezTo>
                    <a:pt x="3425" y="5183"/>
                    <a:pt x="1041" y="453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891;p61">
              <a:extLst>
                <a:ext uri="{FF2B5EF4-FFF2-40B4-BE49-F238E27FC236}">
                  <a16:creationId xmlns:a16="http://schemas.microsoft.com/office/drawing/2014/main" xmlns="" id="{5D8B48CD-DA9E-A7C3-B352-3D70EF618327}"/>
                </a:ext>
              </a:extLst>
            </p:cNvPr>
            <p:cNvSpPr/>
            <p:nvPr/>
          </p:nvSpPr>
          <p:spPr>
            <a:xfrm>
              <a:off x="4083175" y="4161050"/>
              <a:ext cx="488990" cy="322800"/>
            </a:xfrm>
            <a:custGeom>
              <a:avLst/>
              <a:gdLst/>
              <a:ahLst/>
              <a:cxnLst/>
              <a:rect l="l" t="t" r="r" b="b"/>
              <a:pathLst>
                <a:path w="9311" h="5323" extrusionOk="0">
                  <a:moveTo>
                    <a:pt x="1489" y="1"/>
                  </a:moveTo>
                  <a:cubicBezTo>
                    <a:pt x="1126" y="1"/>
                    <a:pt x="769" y="6"/>
                    <a:pt x="419" y="18"/>
                  </a:cubicBezTo>
                  <a:cubicBezTo>
                    <a:pt x="275" y="351"/>
                    <a:pt x="180" y="710"/>
                    <a:pt x="150" y="1078"/>
                  </a:cubicBezTo>
                  <a:cubicBezTo>
                    <a:pt x="1" y="3239"/>
                    <a:pt x="1927" y="5136"/>
                    <a:pt x="4451" y="5310"/>
                  </a:cubicBezTo>
                  <a:cubicBezTo>
                    <a:pt x="4577" y="5318"/>
                    <a:pt x="4701" y="5323"/>
                    <a:pt x="4824" y="5323"/>
                  </a:cubicBezTo>
                  <a:cubicBezTo>
                    <a:pt x="7186" y="5323"/>
                    <a:pt x="9153" y="3764"/>
                    <a:pt x="9295" y="1706"/>
                  </a:cubicBezTo>
                  <a:cubicBezTo>
                    <a:pt x="9310" y="1387"/>
                    <a:pt x="9280" y="1063"/>
                    <a:pt x="9211" y="755"/>
                  </a:cubicBezTo>
                  <a:cubicBezTo>
                    <a:pt x="6902" y="288"/>
                    <a:pt x="4065" y="1"/>
                    <a:pt x="1489" y="1"/>
                  </a:cubicBezTo>
                  <a:close/>
                </a:path>
              </a:pathLst>
            </a:custGeom>
            <a:solidFill>
              <a:srgbClr val="43434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892;p61">
              <a:extLst>
                <a:ext uri="{FF2B5EF4-FFF2-40B4-BE49-F238E27FC236}">
                  <a16:creationId xmlns:a16="http://schemas.microsoft.com/office/drawing/2014/main" xmlns="" id="{754B3E98-3B4E-AEDE-8456-0F72C633A9B7}"/>
                </a:ext>
              </a:extLst>
            </p:cNvPr>
            <p:cNvSpPr/>
            <p:nvPr/>
          </p:nvSpPr>
          <p:spPr>
            <a:xfrm>
              <a:off x="5990784" y="3979308"/>
              <a:ext cx="466462" cy="841839"/>
            </a:xfrm>
            <a:custGeom>
              <a:avLst/>
              <a:gdLst/>
              <a:ahLst/>
              <a:cxnLst/>
              <a:rect l="l" t="t" r="r" b="b"/>
              <a:pathLst>
                <a:path w="7692" h="13882" extrusionOk="0">
                  <a:moveTo>
                    <a:pt x="5935" y="1"/>
                  </a:moveTo>
                  <a:cubicBezTo>
                    <a:pt x="5433" y="1"/>
                    <a:pt x="3314" y="4249"/>
                    <a:pt x="2201" y="6301"/>
                  </a:cubicBezTo>
                  <a:cubicBezTo>
                    <a:pt x="1688" y="6754"/>
                    <a:pt x="991" y="6963"/>
                    <a:pt x="598" y="7152"/>
                  </a:cubicBezTo>
                  <a:cubicBezTo>
                    <a:pt x="0" y="9621"/>
                    <a:pt x="40" y="10662"/>
                    <a:pt x="473" y="11911"/>
                  </a:cubicBezTo>
                  <a:cubicBezTo>
                    <a:pt x="934" y="13242"/>
                    <a:pt x="2054" y="13881"/>
                    <a:pt x="3202" y="13881"/>
                  </a:cubicBezTo>
                  <a:cubicBezTo>
                    <a:pt x="3506" y="13881"/>
                    <a:pt x="3811" y="13837"/>
                    <a:pt x="4107" y="13748"/>
                  </a:cubicBezTo>
                  <a:cubicBezTo>
                    <a:pt x="4884" y="13514"/>
                    <a:pt x="6029" y="12623"/>
                    <a:pt x="7692" y="10218"/>
                  </a:cubicBezTo>
                  <a:cubicBezTo>
                    <a:pt x="6835" y="9691"/>
                    <a:pt x="5655" y="7729"/>
                    <a:pt x="4291" y="6405"/>
                  </a:cubicBezTo>
                  <a:cubicBezTo>
                    <a:pt x="4396" y="6221"/>
                    <a:pt x="4505" y="6022"/>
                    <a:pt x="4625" y="5808"/>
                  </a:cubicBezTo>
                  <a:cubicBezTo>
                    <a:pt x="5725" y="3821"/>
                    <a:pt x="7243" y="645"/>
                    <a:pt x="5969" y="8"/>
                  </a:cubicBezTo>
                  <a:cubicBezTo>
                    <a:pt x="5959" y="3"/>
                    <a:pt x="5948" y="1"/>
                    <a:pt x="5935"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893;p61">
              <a:extLst>
                <a:ext uri="{FF2B5EF4-FFF2-40B4-BE49-F238E27FC236}">
                  <a16:creationId xmlns:a16="http://schemas.microsoft.com/office/drawing/2014/main" xmlns="" id="{17242799-2B1F-0322-CE34-11824CF0C2E3}"/>
                </a:ext>
              </a:extLst>
            </p:cNvPr>
            <p:cNvSpPr/>
            <p:nvPr/>
          </p:nvSpPr>
          <p:spPr>
            <a:xfrm>
              <a:off x="6106368" y="4278580"/>
              <a:ext cx="311339" cy="440568"/>
            </a:xfrm>
            <a:custGeom>
              <a:avLst/>
              <a:gdLst/>
              <a:ahLst/>
              <a:cxnLst/>
              <a:rect l="l" t="t" r="r" b="b"/>
              <a:pathLst>
                <a:path w="5134" h="7265" extrusionOk="0">
                  <a:moveTo>
                    <a:pt x="3173" y="0"/>
                  </a:moveTo>
                  <a:cubicBezTo>
                    <a:pt x="1757" y="0"/>
                    <a:pt x="526" y="3076"/>
                    <a:pt x="42" y="3076"/>
                  </a:cubicBezTo>
                  <a:cubicBezTo>
                    <a:pt x="27" y="3076"/>
                    <a:pt x="14" y="3074"/>
                    <a:pt x="1" y="3068"/>
                  </a:cubicBezTo>
                  <a:lnTo>
                    <a:pt x="1" y="3068"/>
                  </a:lnTo>
                  <a:cubicBezTo>
                    <a:pt x="847" y="3730"/>
                    <a:pt x="1255" y="5020"/>
                    <a:pt x="628" y="6379"/>
                  </a:cubicBezTo>
                  <a:cubicBezTo>
                    <a:pt x="1158" y="6997"/>
                    <a:pt x="1796" y="7264"/>
                    <a:pt x="2439" y="7264"/>
                  </a:cubicBezTo>
                  <a:cubicBezTo>
                    <a:pt x="3466" y="7264"/>
                    <a:pt x="4505" y="6580"/>
                    <a:pt x="5133" y="5557"/>
                  </a:cubicBezTo>
                  <a:cubicBezTo>
                    <a:pt x="4775" y="5343"/>
                    <a:pt x="3057" y="2351"/>
                    <a:pt x="3222" y="2"/>
                  </a:cubicBezTo>
                  <a:cubicBezTo>
                    <a:pt x="3205" y="1"/>
                    <a:pt x="3189" y="0"/>
                    <a:pt x="3173" y="0"/>
                  </a:cubicBezTo>
                  <a:close/>
                </a:path>
              </a:pathLst>
            </a:custGeom>
            <a:solidFill>
              <a:srgbClr val="434343">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94;p61">
              <a:extLst>
                <a:ext uri="{FF2B5EF4-FFF2-40B4-BE49-F238E27FC236}">
                  <a16:creationId xmlns:a16="http://schemas.microsoft.com/office/drawing/2014/main" xmlns="" id="{24FC8B9A-1A55-9913-2915-DE06851D26CA}"/>
                </a:ext>
              </a:extLst>
            </p:cNvPr>
            <p:cNvSpPr/>
            <p:nvPr/>
          </p:nvSpPr>
          <p:spPr>
            <a:xfrm>
              <a:off x="6156217" y="4276882"/>
              <a:ext cx="341781" cy="407093"/>
            </a:xfrm>
            <a:custGeom>
              <a:avLst/>
              <a:gdLst/>
              <a:ahLst/>
              <a:cxnLst/>
              <a:rect l="l" t="t" r="r" b="b"/>
              <a:pathLst>
                <a:path w="5636" h="6713" extrusionOk="0">
                  <a:moveTo>
                    <a:pt x="2589" y="1"/>
                  </a:moveTo>
                  <a:cubicBezTo>
                    <a:pt x="2099" y="1"/>
                    <a:pt x="1373" y="603"/>
                    <a:pt x="822" y="1513"/>
                  </a:cubicBezTo>
                  <a:cubicBezTo>
                    <a:pt x="160" y="2603"/>
                    <a:pt x="0" y="3718"/>
                    <a:pt x="458" y="4007"/>
                  </a:cubicBezTo>
                  <a:cubicBezTo>
                    <a:pt x="531" y="4053"/>
                    <a:pt x="616" y="4075"/>
                    <a:pt x="710" y="4075"/>
                  </a:cubicBezTo>
                  <a:cubicBezTo>
                    <a:pt x="980" y="4075"/>
                    <a:pt x="1324" y="3892"/>
                    <a:pt x="1668" y="3574"/>
                  </a:cubicBezTo>
                  <a:lnTo>
                    <a:pt x="1668" y="3574"/>
                  </a:lnTo>
                  <a:cubicBezTo>
                    <a:pt x="1300" y="4321"/>
                    <a:pt x="1230" y="5008"/>
                    <a:pt x="1553" y="5292"/>
                  </a:cubicBezTo>
                  <a:cubicBezTo>
                    <a:pt x="1652" y="5376"/>
                    <a:pt x="1777" y="5416"/>
                    <a:pt x="1921" y="5416"/>
                  </a:cubicBezTo>
                  <a:cubicBezTo>
                    <a:pt x="2032" y="5416"/>
                    <a:pt x="2155" y="5392"/>
                    <a:pt x="2285" y="5346"/>
                  </a:cubicBezTo>
                  <a:lnTo>
                    <a:pt x="2285" y="5346"/>
                  </a:lnTo>
                  <a:cubicBezTo>
                    <a:pt x="2046" y="5784"/>
                    <a:pt x="1972" y="6203"/>
                    <a:pt x="2136" y="6461"/>
                  </a:cubicBezTo>
                  <a:cubicBezTo>
                    <a:pt x="2243" y="6632"/>
                    <a:pt x="2436" y="6713"/>
                    <a:pt x="2681" y="6713"/>
                  </a:cubicBezTo>
                  <a:cubicBezTo>
                    <a:pt x="3116" y="6713"/>
                    <a:pt x="3714" y="6455"/>
                    <a:pt x="4281" y="5984"/>
                  </a:cubicBezTo>
                  <a:cubicBezTo>
                    <a:pt x="5163" y="5247"/>
                    <a:pt x="5636" y="4261"/>
                    <a:pt x="5332" y="3788"/>
                  </a:cubicBezTo>
                  <a:cubicBezTo>
                    <a:pt x="5228" y="3619"/>
                    <a:pt x="5037" y="3539"/>
                    <a:pt x="4797" y="3539"/>
                  </a:cubicBezTo>
                  <a:cubicBezTo>
                    <a:pt x="4578" y="3539"/>
                    <a:pt x="4318" y="3605"/>
                    <a:pt x="4043" y="3728"/>
                  </a:cubicBezTo>
                  <a:cubicBezTo>
                    <a:pt x="4580" y="2847"/>
                    <a:pt x="4735" y="1976"/>
                    <a:pt x="4361" y="1647"/>
                  </a:cubicBezTo>
                  <a:cubicBezTo>
                    <a:pt x="4264" y="1563"/>
                    <a:pt x="4139" y="1522"/>
                    <a:pt x="3995" y="1522"/>
                  </a:cubicBezTo>
                  <a:cubicBezTo>
                    <a:pt x="3626" y="1522"/>
                    <a:pt x="3132" y="1788"/>
                    <a:pt x="2659" y="2240"/>
                  </a:cubicBezTo>
                  <a:cubicBezTo>
                    <a:pt x="3166" y="1264"/>
                    <a:pt x="3256" y="333"/>
                    <a:pt x="2843" y="69"/>
                  </a:cubicBezTo>
                  <a:cubicBezTo>
                    <a:pt x="2769" y="23"/>
                    <a:pt x="2684" y="1"/>
                    <a:pt x="2589"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95;p61">
              <a:extLst>
                <a:ext uri="{FF2B5EF4-FFF2-40B4-BE49-F238E27FC236}">
                  <a16:creationId xmlns:a16="http://schemas.microsoft.com/office/drawing/2014/main" xmlns="" id="{8D341993-9306-4207-F48F-0630A8B0FBBF}"/>
                </a:ext>
              </a:extLst>
            </p:cNvPr>
            <p:cNvSpPr/>
            <p:nvPr/>
          </p:nvSpPr>
          <p:spPr>
            <a:xfrm>
              <a:off x="5990786" y="4327033"/>
              <a:ext cx="232746" cy="146391"/>
            </a:xfrm>
            <a:custGeom>
              <a:avLst/>
              <a:gdLst/>
              <a:ahLst/>
              <a:cxnLst/>
              <a:rect l="l" t="t" r="r" b="b"/>
              <a:pathLst>
                <a:path w="3838" h="2414" extrusionOk="0">
                  <a:moveTo>
                    <a:pt x="2227" y="1"/>
                  </a:moveTo>
                  <a:cubicBezTo>
                    <a:pt x="2152" y="1"/>
                    <a:pt x="2076" y="4"/>
                    <a:pt x="1999" y="10"/>
                  </a:cubicBezTo>
                  <a:cubicBezTo>
                    <a:pt x="959" y="94"/>
                    <a:pt x="83" y="697"/>
                    <a:pt x="38" y="1354"/>
                  </a:cubicBezTo>
                  <a:cubicBezTo>
                    <a:pt x="1" y="1967"/>
                    <a:pt x="689" y="2413"/>
                    <a:pt x="1612" y="2413"/>
                  </a:cubicBezTo>
                  <a:cubicBezTo>
                    <a:pt x="1687" y="2413"/>
                    <a:pt x="1763" y="2410"/>
                    <a:pt x="1840" y="2404"/>
                  </a:cubicBezTo>
                  <a:cubicBezTo>
                    <a:pt x="2875" y="2320"/>
                    <a:pt x="3752" y="1717"/>
                    <a:pt x="3796" y="1060"/>
                  </a:cubicBezTo>
                  <a:cubicBezTo>
                    <a:pt x="3838" y="447"/>
                    <a:pt x="3150" y="1"/>
                    <a:pt x="2227"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96;p61">
              <a:extLst>
                <a:ext uri="{FF2B5EF4-FFF2-40B4-BE49-F238E27FC236}">
                  <a16:creationId xmlns:a16="http://schemas.microsoft.com/office/drawing/2014/main" xmlns="" id="{E9C31AAD-93F0-CF23-1FF2-2C8A831000EE}"/>
                </a:ext>
              </a:extLst>
            </p:cNvPr>
            <p:cNvSpPr/>
            <p:nvPr/>
          </p:nvSpPr>
          <p:spPr>
            <a:xfrm>
              <a:off x="3520690" y="3641164"/>
              <a:ext cx="434140" cy="468767"/>
            </a:xfrm>
            <a:custGeom>
              <a:avLst/>
              <a:gdLst/>
              <a:ahLst/>
              <a:cxnLst/>
              <a:rect l="l" t="t" r="r" b="b"/>
              <a:pathLst>
                <a:path w="7159" h="7730" extrusionOk="0">
                  <a:moveTo>
                    <a:pt x="3554" y="0"/>
                  </a:moveTo>
                  <a:cubicBezTo>
                    <a:pt x="3442" y="0"/>
                    <a:pt x="3329" y="8"/>
                    <a:pt x="3216" y="23"/>
                  </a:cubicBezTo>
                  <a:cubicBezTo>
                    <a:pt x="901" y="347"/>
                    <a:pt x="0" y="2229"/>
                    <a:pt x="583" y="4325"/>
                  </a:cubicBezTo>
                  <a:cubicBezTo>
                    <a:pt x="1155" y="6389"/>
                    <a:pt x="3142" y="7729"/>
                    <a:pt x="4778" y="7729"/>
                  </a:cubicBezTo>
                  <a:cubicBezTo>
                    <a:pt x="4905" y="7729"/>
                    <a:pt x="5030" y="7721"/>
                    <a:pt x="5153" y="7705"/>
                  </a:cubicBezTo>
                  <a:cubicBezTo>
                    <a:pt x="6845" y="7476"/>
                    <a:pt x="7159" y="5644"/>
                    <a:pt x="6850" y="3493"/>
                  </a:cubicBezTo>
                  <a:cubicBezTo>
                    <a:pt x="6557" y="1491"/>
                    <a:pt x="5120" y="0"/>
                    <a:pt x="3554"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97;p61">
              <a:extLst>
                <a:ext uri="{FF2B5EF4-FFF2-40B4-BE49-F238E27FC236}">
                  <a16:creationId xmlns:a16="http://schemas.microsoft.com/office/drawing/2014/main" xmlns="" id="{993EA3AD-2EFD-8268-8E1D-5486F625EF54}"/>
                </a:ext>
              </a:extLst>
            </p:cNvPr>
            <p:cNvSpPr/>
            <p:nvPr/>
          </p:nvSpPr>
          <p:spPr>
            <a:xfrm>
              <a:off x="3654711" y="3777792"/>
              <a:ext cx="224377" cy="234019"/>
            </a:xfrm>
            <a:custGeom>
              <a:avLst/>
              <a:gdLst/>
              <a:ahLst/>
              <a:cxnLst/>
              <a:rect l="l" t="t" r="r" b="b"/>
              <a:pathLst>
                <a:path w="3700" h="3859" extrusionOk="0">
                  <a:moveTo>
                    <a:pt x="1666" y="0"/>
                  </a:moveTo>
                  <a:cubicBezTo>
                    <a:pt x="1481" y="0"/>
                    <a:pt x="1296" y="39"/>
                    <a:pt x="1121" y="120"/>
                  </a:cubicBezTo>
                  <a:cubicBezTo>
                    <a:pt x="324" y="488"/>
                    <a:pt x="0" y="1594"/>
                    <a:pt x="404" y="2594"/>
                  </a:cubicBezTo>
                  <a:cubicBezTo>
                    <a:pt x="718" y="3375"/>
                    <a:pt x="1381" y="3859"/>
                    <a:pt x="2038" y="3859"/>
                  </a:cubicBezTo>
                  <a:cubicBezTo>
                    <a:pt x="2223" y="3859"/>
                    <a:pt x="2408" y="3820"/>
                    <a:pt x="2584" y="3739"/>
                  </a:cubicBezTo>
                  <a:cubicBezTo>
                    <a:pt x="3381" y="3371"/>
                    <a:pt x="3699" y="2261"/>
                    <a:pt x="3296" y="1260"/>
                  </a:cubicBezTo>
                  <a:cubicBezTo>
                    <a:pt x="2978" y="481"/>
                    <a:pt x="2318" y="0"/>
                    <a:pt x="1666" y="0"/>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898;p61">
              <a:extLst>
                <a:ext uri="{FF2B5EF4-FFF2-40B4-BE49-F238E27FC236}">
                  <a16:creationId xmlns:a16="http://schemas.microsoft.com/office/drawing/2014/main" xmlns="" id="{9E3101E1-DCE9-809B-7B55-790E3EDBCD7A}"/>
                </a:ext>
              </a:extLst>
            </p:cNvPr>
            <p:cNvSpPr/>
            <p:nvPr/>
          </p:nvSpPr>
          <p:spPr>
            <a:xfrm>
              <a:off x="4760225" y="3641164"/>
              <a:ext cx="434200" cy="468767"/>
            </a:xfrm>
            <a:custGeom>
              <a:avLst/>
              <a:gdLst/>
              <a:ahLst/>
              <a:cxnLst/>
              <a:rect l="l" t="t" r="r" b="b"/>
              <a:pathLst>
                <a:path w="7160" h="7730" extrusionOk="0">
                  <a:moveTo>
                    <a:pt x="3606" y="0"/>
                  </a:moveTo>
                  <a:cubicBezTo>
                    <a:pt x="2039" y="0"/>
                    <a:pt x="602" y="1491"/>
                    <a:pt x="314" y="3493"/>
                  </a:cubicBezTo>
                  <a:cubicBezTo>
                    <a:pt x="1" y="5644"/>
                    <a:pt x="314" y="7476"/>
                    <a:pt x="2007" y="7705"/>
                  </a:cubicBezTo>
                  <a:cubicBezTo>
                    <a:pt x="2129" y="7721"/>
                    <a:pt x="2255" y="7729"/>
                    <a:pt x="2382" y="7729"/>
                  </a:cubicBezTo>
                  <a:cubicBezTo>
                    <a:pt x="4018" y="7729"/>
                    <a:pt x="6009" y="6389"/>
                    <a:pt x="6582" y="4325"/>
                  </a:cubicBezTo>
                  <a:cubicBezTo>
                    <a:pt x="7160" y="2229"/>
                    <a:pt x="6258" y="347"/>
                    <a:pt x="3944" y="23"/>
                  </a:cubicBezTo>
                  <a:cubicBezTo>
                    <a:pt x="3831" y="8"/>
                    <a:pt x="3718" y="0"/>
                    <a:pt x="3606" y="0"/>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899;p61">
              <a:extLst>
                <a:ext uri="{FF2B5EF4-FFF2-40B4-BE49-F238E27FC236}">
                  <a16:creationId xmlns:a16="http://schemas.microsoft.com/office/drawing/2014/main" xmlns="" id="{8A093E55-DDA1-1F2E-D9F7-424A9F4F94D7}"/>
                </a:ext>
              </a:extLst>
            </p:cNvPr>
            <p:cNvSpPr/>
            <p:nvPr/>
          </p:nvSpPr>
          <p:spPr>
            <a:xfrm>
              <a:off x="4836028" y="3777792"/>
              <a:ext cx="224377" cy="234019"/>
            </a:xfrm>
            <a:custGeom>
              <a:avLst/>
              <a:gdLst/>
              <a:ahLst/>
              <a:cxnLst/>
              <a:rect l="l" t="t" r="r" b="b"/>
              <a:pathLst>
                <a:path w="3700" h="3859" extrusionOk="0">
                  <a:moveTo>
                    <a:pt x="2034" y="0"/>
                  </a:moveTo>
                  <a:cubicBezTo>
                    <a:pt x="1381" y="0"/>
                    <a:pt x="723" y="481"/>
                    <a:pt x="409" y="1260"/>
                  </a:cubicBezTo>
                  <a:cubicBezTo>
                    <a:pt x="0" y="2261"/>
                    <a:pt x="319" y="3371"/>
                    <a:pt x="1115" y="3739"/>
                  </a:cubicBezTo>
                  <a:cubicBezTo>
                    <a:pt x="1292" y="3820"/>
                    <a:pt x="1476" y="3859"/>
                    <a:pt x="1661" y="3859"/>
                  </a:cubicBezTo>
                  <a:cubicBezTo>
                    <a:pt x="2318" y="3859"/>
                    <a:pt x="2981" y="3375"/>
                    <a:pt x="3296" y="2594"/>
                  </a:cubicBezTo>
                  <a:cubicBezTo>
                    <a:pt x="3699" y="1594"/>
                    <a:pt x="3376" y="488"/>
                    <a:pt x="2579" y="120"/>
                  </a:cubicBezTo>
                  <a:cubicBezTo>
                    <a:pt x="2403" y="39"/>
                    <a:pt x="2219" y="0"/>
                    <a:pt x="2034" y="0"/>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900;p61">
              <a:extLst>
                <a:ext uri="{FF2B5EF4-FFF2-40B4-BE49-F238E27FC236}">
                  <a16:creationId xmlns:a16="http://schemas.microsoft.com/office/drawing/2014/main" xmlns="" id="{ECF76974-10A9-E018-BE3E-DE903552B177}"/>
                </a:ext>
              </a:extLst>
            </p:cNvPr>
            <p:cNvSpPr/>
            <p:nvPr/>
          </p:nvSpPr>
          <p:spPr>
            <a:xfrm>
              <a:off x="3580181" y="2675125"/>
              <a:ext cx="1570762" cy="1481921"/>
            </a:xfrm>
            <a:custGeom>
              <a:avLst/>
              <a:gdLst/>
              <a:ahLst/>
              <a:cxnLst/>
              <a:rect l="l" t="t" r="r" b="b"/>
              <a:pathLst>
                <a:path w="25902" h="24437" extrusionOk="0">
                  <a:moveTo>
                    <a:pt x="12759" y="1"/>
                  </a:moveTo>
                  <a:cubicBezTo>
                    <a:pt x="6223" y="1"/>
                    <a:pt x="1" y="2888"/>
                    <a:pt x="45" y="11627"/>
                  </a:cubicBezTo>
                  <a:cubicBezTo>
                    <a:pt x="89" y="20464"/>
                    <a:pt x="5303" y="24437"/>
                    <a:pt x="12586" y="24437"/>
                  </a:cubicBezTo>
                  <a:cubicBezTo>
                    <a:pt x="12627" y="24437"/>
                    <a:pt x="12668" y="24437"/>
                    <a:pt x="12709" y="24436"/>
                  </a:cubicBezTo>
                  <a:cubicBezTo>
                    <a:pt x="20062" y="24396"/>
                    <a:pt x="25902" y="20374"/>
                    <a:pt x="25857" y="11488"/>
                  </a:cubicBezTo>
                  <a:cubicBezTo>
                    <a:pt x="25812" y="2607"/>
                    <a:pt x="19549" y="98"/>
                    <a:pt x="13078" y="3"/>
                  </a:cubicBezTo>
                  <a:cubicBezTo>
                    <a:pt x="12971" y="1"/>
                    <a:pt x="12865" y="1"/>
                    <a:pt x="12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901;p61">
              <a:extLst>
                <a:ext uri="{FF2B5EF4-FFF2-40B4-BE49-F238E27FC236}">
                  <a16:creationId xmlns:a16="http://schemas.microsoft.com/office/drawing/2014/main" xmlns="" id="{E15EA392-3D04-2E38-5B09-5A29B94E0AE1}"/>
                </a:ext>
              </a:extLst>
            </p:cNvPr>
            <p:cNvSpPr/>
            <p:nvPr/>
          </p:nvSpPr>
          <p:spPr>
            <a:xfrm>
              <a:off x="3669811" y="2882948"/>
              <a:ext cx="1378222" cy="1516548"/>
            </a:xfrm>
            <a:custGeom>
              <a:avLst/>
              <a:gdLst/>
              <a:ahLst/>
              <a:cxnLst/>
              <a:rect l="l" t="t" r="r" b="b"/>
              <a:pathLst>
                <a:path w="22727" h="25008" extrusionOk="0">
                  <a:moveTo>
                    <a:pt x="11166" y="1"/>
                  </a:moveTo>
                  <a:cubicBezTo>
                    <a:pt x="6446" y="1"/>
                    <a:pt x="2450" y="1266"/>
                    <a:pt x="1305" y="5109"/>
                  </a:cubicBezTo>
                  <a:cubicBezTo>
                    <a:pt x="0" y="9475"/>
                    <a:pt x="1135" y="18256"/>
                    <a:pt x="2574" y="20029"/>
                  </a:cubicBezTo>
                  <a:cubicBezTo>
                    <a:pt x="4097" y="21915"/>
                    <a:pt x="7851" y="24972"/>
                    <a:pt x="10962" y="25007"/>
                  </a:cubicBezTo>
                  <a:cubicBezTo>
                    <a:pt x="10984" y="25007"/>
                    <a:pt x="11006" y="25007"/>
                    <a:pt x="11027" y="25007"/>
                  </a:cubicBezTo>
                  <a:cubicBezTo>
                    <a:pt x="14266" y="25007"/>
                    <a:pt x="18940" y="22061"/>
                    <a:pt x="20117" y="20009"/>
                  </a:cubicBezTo>
                  <a:cubicBezTo>
                    <a:pt x="21516" y="17559"/>
                    <a:pt x="22726" y="9778"/>
                    <a:pt x="21706" y="5930"/>
                  </a:cubicBezTo>
                  <a:cubicBezTo>
                    <a:pt x="20471" y="1295"/>
                    <a:pt x="16299" y="1"/>
                    <a:pt x="11221" y="1"/>
                  </a:cubicBezTo>
                  <a:cubicBezTo>
                    <a:pt x="11203" y="1"/>
                    <a:pt x="11184" y="1"/>
                    <a:pt x="11166" y="1"/>
                  </a:cubicBezTo>
                  <a:close/>
                </a:path>
              </a:pathLst>
            </a:custGeom>
            <a:solidFill>
              <a:srgbClr val="FFC1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9902;p61">
              <a:extLst>
                <a:ext uri="{FF2B5EF4-FFF2-40B4-BE49-F238E27FC236}">
                  <a16:creationId xmlns:a16="http://schemas.microsoft.com/office/drawing/2014/main" xmlns="" id="{932B9497-9844-9A37-AF3D-4340308495CE}"/>
                </a:ext>
              </a:extLst>
            </p:cNvPr>
            <p:cNvSpPr/>
            <p:nvPr/>
          </p:nvSpPr>
          <p:spPr>
            <a:xfrm>
              <a:off x="4116019" y="3988162"/>
              <a:ext cx="481562" cy="219890"/>
            </a:xfrm>
            <a:custGeom>
              <a:avLst/>
              <a:gdLst/>
              <a:ahLst/>
              <a:cxnLst/>
              <a:rect l="l" t="t" r="r" b="b"/>
              <a:pathLst>
                <a:path w="7941" h="3626" extrusionOk="0">
                  <a:moveTo>
                    <a:pt x="1953" y="1"/>
                  </a:moveTo>
                  <a:cubicBezTo>
                    <a:pt x="976" y="1"/>
                    <a:pt x="393" y="79"/>
                    <a:pt x="289" y="584"/>
                  </a:cubicBezTo>
                  <a:cubicBezTo>
                    <a:pt x="0" y="2033"/>
                    <a:pt x="1922" y="3616"/>
                    <a:pt x="3953" y="3626"/>
                  </a:cubicBezTo>
                  <a:lnTo>
                    <a:pt x="3988" y="3626"/>
                  </a:lnTo>
                  <a:cubicBezTo>
                    <a:pt x="6014" y="3621"/>
                    <a:pt x="7941" y="2033"/>
                    <a:pt x="7647" y="584"/>
                  </a:cubicBezTo>
                  <a:cubicBezTo>
                    <a:pt x="7543" y="79"/>
                    <a:pt x="6959" y="1"/>
                    <a:pt x="5983" y="1"/>
                  </a:cubicBezTo>
                  <a:cubicBezTo>
                    <a:pt x="5543" y="1"/>
                    <a:pt x="5024" y="17"/>
                    <a:pt x="4433" y="17"/>
                  </a:cubicBezTo>
                  <a:cubicBezTo>
                    <a:pt x="4381" y="17"/>
                    <a:pt x="4329" y="17"/>
                    <a:pt x="4277" y="16"/>
                  </a:cubicBezTo>
                  <a:lnTo>
                    <a:pt x="3659" y="16"/>
                  </a:lnTo>
                  <a:cubicBezTo>
                    <a:pt x="3607" y="17"/>
                    <a:pt x="3555" y="17"/>
                    <a:pt x="3503" y="17"/>
                  </a:cubicBezTo>
                  <a:cubicBezTo>
                    <a:pt x="2912" y="17"/>
                    <a:pt x="2393" y="1"/>
                    <a:pt x="1953" y="1"/>
                  </a:cubicBezTo>
                  <a:close/>
                </a:path>
              </a:pathLst>
            </a:custGeom>
            <a:solidFill>
              <a:srgbClr val="7016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903;p61">
              <a:extLst>
                <a:ext uri="{FF2B5EF4-FFF2-40B4-BE49-F238E27FC236}">
                  <a16:creationId xmlns:a16="http://schemas.microsoft.com/office/drawing/2014/main" xmlns="" id="{CC711B0E-9BCD-66C4-893A-1F77DD65AB22}"/>
                </a:ext>
              </a:extLst>
            </p:cNvPr>
            <p:cNvSpPr/>
            <p:nvPr/>
          </p:nvSpPr>
          <p:spPr>
            <a:xfrm>
              <a:off x="4232816" y="4134008"/>
              <a:ext cx="246451" cy="75864"/>
            </a:xfrm>
            <a:custGeom>
              <a:avLst/>
              <a:gdLst/>
              <a:ahLst/>
              <a:cxnLst/>
              <a:rect l="l" t="t" r="r" b="b"/>
              <a:pathLst>
                <a:path w="4064" h="1251" extrusionOk="0">
                  <a:moveTo>
                    <a:pt x="2032" y="1"/>
                  </a:moveTo>
                  <a:cubicBezTo>
                    <a:pt x="1270" y="1"/>
                    <a:pt x="563" y="250"/>
                    <a:pt x="36" y="693"/>
                  </a:cubicBezTo>
                  <a:lnTo>
                    <a:pt x="1" y="723"/>
                  </a:lnTo>
                  <a:lnTo>
                    <a:pt x="41" y="743"/>
                  </a:lnTo>
                  <a:cubicBezTo>
                    <a:pt x="648" y="1061"/>
                    <a:pt x="1325" y="1236"/>
                    <a:pt x="2017" y="1251"/>
                  </a:cubicBezTo>
                  <a:lnTo>
                    <a:pt x="2052" y="1251"/>
                  </a:lnTo>
                  <a:cubicBezTo>
                    <a:pt x="2739" y="1241"/>
                    <a:pt x="3416" y="1061"/>
                    <a:pt x="4023" y="743"/>
                  </a:cubicBezTo>
                  <a:lnTo>
                    <a:pt x="4063" y="723"/>
                  </a:lnTo>
                  <a:lnTo>
                    <a:pt x="4028" y="693"/>
                  </a:lnTo>
                  <a:cubicBezTo>
                    <a:pt x="3500" y="245"/>
                    <a:pt x="2794" y="1"/>
                    <a:pt x="2032" y="1"/>
                  </a:cubicBezTo>
                  <a:close/>
                </a:path>
              </a:pathLst>
            </a:custGeom>
            <a:solidFill>
              <a:srgbClr val="DD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904;p61">
              <a:extLst>
                <a:ext uri="{FF2B5EF4-FFF2-40B4-BE49-F238E27FC236}">
                  <a16:creationId xmlns:a16="http://schemas.microsoft.com/office/drawing/2014/main" xmlns="" id="{6BD0D85E-B5A6-0D7C-EBB9-BAEE1DBA2016}"/>
                </a:ext>
              </a:extLst>
            </p:cNvPr>
            <p:cNvSpPr/>
            <p:nvPr/>
          </p:nvSpPr>
          <p:spPr>
            <a:xfrm>
              <a:off x="4191761" y="3987920"/>
              <a:ext cx="328561" cy="59854"/>
            </a:xfrm>
            <a:custGeom>
              <a:avLst/>
              <a:gdLst/>
              <a:ahLst/>
              <a:cxnLst/>
              <a:rect l="l" t="t" r="r" b="b"/>
              <a:pathLst>
                <a:path w="5418" h="987" extrusionOk="0">
                  <a:moveTo>
                    <a:pt x="1" y="0"/>
                  </a:moveTo>
                  <a:lnTo>
                    <a:pt x="6" y="35"/>
                  </a:lnTo>
                  <a:cubicBezTo>
                    <a:pt x="155" y="578"/>
                    <a:pt x="1315" y="986"/>
                    <a:pt x="2709" y="986"/>
                  </a:cubicBezTo>
                  <a:cubicBezTo>
                    <a:pt x="4103" y="986"/>
                    <a:pt x="5263" y="578"/>
                    <a:pt x="5407" y="35"/>
                  </a:cubicBezTo>
                  <a:lnTo>
                    <a:pt x="54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905;p61">
              <a:extLst>
                <a:ext uri="{FF2B5EF4-FFF2-40B4-BE49-F238E27FC236}">
                  <a16:creationId xmlns:a16="http://schemas.microsoft.com/office/drawing/2014/main" xmlns="" id="{F207BEC1-47D4-8F86-CA7B-64AFA59A4E35}"/>
                </a:ext>
              </a:extLst>
            </p:cNvPr>
            <p:cNvSpPr/>
            <p:nvPr/>
          </p:nvSpPr>
          <p:spPr>
            <a:xfrm>
              <a:off x="3583152" y="2736496"/>
              <a:ext cx="1511029" cy="857909"/>
            </a:xfrm>
            <a:custGeom>
              <a:avLst/>
              <a:gdLst/>
              <a:ahLst/>
              <a:cxnLst/>
              <a:rect l="l" t="t" r="r" b="b"/>
              <a:pathLst>
                <a:path w="24917" h="14147" extrusionOk="0">
                  <a:moveTo>
                    <a:pt x="13108" y="1"/>
                  </a:moveTo>
                  <a:cubicBezTo>
                    <a:pt x="9024" y="1"/>
                    <a:pt x="5004" y="997"/>
                    <a:pt x="3092" y="2545"/>
                  </a:cubicBezTo>
                  <a:cubicBezTo>
                    <a:pt x="245" y="4855"/>
                    <a:pt x="1" y="10765"/>
                    <a:pt x="1" y="10765"/>
                  </a:cubicBezTo>
                  <a:cubicBezTo>
                    <a:pt x="1235" y="10381"/>
                    <a:pt x="3779" y="9864"/>
                    <a:pt x="6189" y="9679"/>
                  </a:cubicBezTo>
                  <a:cubicBezTo>
                    <a:pt x="6592" y="8699"/>
                    <a:pt x="6766" y="6941"/>
                    <a:pt x="6766" y="6941"/>
                  </a:cubicBezTo>
                  <a:cubicBezTo>
                    <a:pt x="6766" y="6941"/>
                    <a:pt x="7274" y="8460"/>
                    <a:pt x="6960" y="9709"/>
                  </a:cubicBezTo>
                  <a:cubicBezTo>
                    <a:pt x="7293" y="9684"/>
                    <a:pt x="7747" y="9676"/>
                    <a:pt x="8267" y="9676"/>
                  </a:cubicBezTo>
                  <a:cubicBezTo>
                    <a:pt x="9512" y="9676"/>
                    <a:pt x="11133" y="9726"/>
                    <a:pt x="12367" y="9726"/>
                  </a:cubicBezTo>
                  <a:cubicBezTo>
                    <a:pt x="12686" y="9726"/>
                    <a:pt x="12979" y="9723"/>
                    <a:pt x="13233" y="9714"/>
                  </a:cubicBezTo>
                  <a:cubicBezTo>
                    <a:pt x="13646" y="8674"/>
                    <a:pt x="13820" y="7031"/>
                    <a:pt x="13820" y="7031"/>
                  </a:cubicBezTo>
                  <a:cubicBezTo>
                    <a:pt x="13820" y="7031"/>
                    <a:pt x="14134" y="8589"/>
                    <a:pt x="13885" y="9699"/>
                  </a:cubicBezTo>
                  <a:cubicBezTo>
                    <a:pt x="14018" y="9712"/>
                    <a:pt x="14247" y="9717"/>
                    <a:pt x="14509" y="9717"/>
                  </a:cubicBezTo>
                  <a:cubicBezTo>
                    <a:pt x="14990" y="9717"/>
                    <a:pt x="15579" y="9698"/>
                    <a:pt x="15876" y="9669"/>
                  </a:cubicBezTo>
                  <a:cubicBezTo>
                    <a:pt x="18087" y="7190"/>
                    <a:pt x="17459" y="4960"/>
                    <a:pt x="19351" y="4621"/>
                  </a:cubicBezTo>
                  <a:cubicBezTo>
                    <a:pt x="23213" y="4631"/>
                    <a:pt x="21294" y="14146"/>
                    <a:pt x="24011" y="14146"/>
                  </a:cubicBezTo>
                  <a:cubicBezTo>
                    <a:pt x="24093" y="14146"/>
                    <a:pt x="24179" y="14138"/>
                    <a:pt x="24270" y="14120"/>
                  </a:cubicBezTo>
                  <a:cubicBezTo>
                    <a:pt x="24394" y="12288"/>
                    <a:pt x="24917" y="6264"/>
                    <a:pt x="23513" y="3427"/>
                  </a:cubicBezTo>
                  <a:cubicBezTo>
                    <a:pt x="21338" y="996"/>
                    <a:pt x="17191" y="1"/>
                    <a:pt x="131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9906;p61">
              <a:extLst>
                <a:ext uri="{FF2B5EF4-FFF2-40B4-BE49-F238E27FC236}">
                  <a16:creationId xmlns:a16="http://schemas.microsoft.com/office/drawing/2014/main" xmlns="" id="{78955CE8-013A-2811-A3F3-290D0B03CB2B}"/>
                </a:ext>
              </a:extLst>
            </p:cNvPr>
            <p:cNvGrpSpPr/>
            <p:nvPr/>
          </p:nvGrpSpPr>
          <p:grpSpPr>
            <a:xfrm rot="-66088">
              <a:off x="3927304" y="3422432"/>
              <a:ext cx="792037" cy="363489"/>
              <a:chOff x="1534600" y="1212075"/>
              <a:chExt cx="282475" cy="153525"/>
            </a:xfrm>
          </p:grpSpPr>
          <p:sp>
            <p:nvSpPr>
              <p:cNvPr id="40" name="Google Shape;9907;p61">
                <a:extLst>
                  <a:ext uri="{FF2B5EF4-FFF2-40B4-BE49-F238E27FC236}">
                    <a16:creationId xmlns:a16="http://schemas.microsoft.com/office/drawing/2014/main" xmlns="" id="{7132F3EE-E13A-8D09-D84E-E4359F38537B}"/>
                  </a:ext>
                </a:extLst>
              </p:cNvPr>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908;p61">
                <a:extLst>
                  <a:ext uri="{FF2B5EF4-FFF2-40B4-BE49-F238E27FC236}">
                    <a16:creationId xmlns:a16="http://schemas.microsoft.com/office/drawing/2014/main" xmlns="" id="{6778EEED-B046-A173-0119-DC50C04CFB3C}"/>
                  </a:ext>
                </a:extLst>
              </p:cNvPr>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909;p61">
                <a:extLst>
                  <a:ext uri="{FF2B5EF4-FFF2-40B4-BE49-F238E27FC236}">
                    <a16:creationId xmlns:a16="http://schemas.microsoft.com/office/drawing/2014/main" xmlns="" id="{8EB4EA92-E2A2-775D-4514-568DD591D061}"/>
                  </a:ext>
                </a:extLst>
              </p:cNvPr>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9910;p61">
              <a:extLst>
                <a:ext uri="{FF2B5EF4-FFF2-40B4-BE49-F238E27FC236}">
                  <a16:creationId xmlns:a16="http://schemas.microsoft.com/office/drawing/2014/main" xmlns="" id="{EAA7AA46-8F07-7D53-CCDE-DE77F364F91B}"/>
                </a:ext>
              </a:extLst>
            </p:cNvPr>
            <p:cNvSpPr/>
            <p:nvPr/>
          </p:nvSpPr>
          <p:spPr>
            <a:xfrm rot="-66088">
              <a:off x="4446293" y="3426039"/>
              <a:ext cx="323222" cy="102755"/>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911;p61">
              <a:extLst>
                <a:ext uri="{FF2B5EF4-FFF2-40B4-BE49-F238E27FC236}">
                  <a16:creationId xmlns:a16="http://schemas.microsoft.com/office/drawing/2014/main" xmlns="" id="{DD862E61-0515-98DA-F5CB-F89C95D6FD00}"/>
                </a:ext>
              </a:extLst>
            </p:cNvPr>
            <p:cNvSpPr/>
            <p:nvPr/>
          </p:nvSpPr>
          <p:spPr>
            <a:xfrm>
              <a:off x="4277338" y="3786375"/>
              <a:ext cx="160375" cy="75874"/>
            </a:xfrm>
            <a:custGeom>
              <a:avLst/>
              <a:gdLst/>
              <a:ahLst/>
              <a:cxnLst/>
              <a:rect l="l" t="t" r="r" b="b"/>
              <a:pathLst>
                <a:path w="2454" h="1161" extrusionOk="0">
                  <a:moveTo>
                    <a:pt x="1230" y="1"/>
                  </a:moveTo>
                  <a:cubicBezTo>
                    <a:pt x="598" y="1"/>
                    <a:pt x="110" y="404"/>
                    <a:pt x="11" y="1001"/>
                  </a:cubicBezTo>
                  <a:cubicBezTo>
                    <a:pt x="1" y="1076"/>
                    <a:pt x="51" y="1146"/>
                    <a:pt x="125" y="1156"/>
                  </a:cubicBezTo>
                  <a:lnTo>
                    <a:pt x="145" y="1161"/>
                  </a:lnTo>
                  <a:cubicBezTo>
                    <a:pt x="215" y="1156"/>
                    <a:pt x="270" y="1111"/>
                    <a:pt x="280" y="1046"/>
                  </a:cubicBezTo>
                  <a:cubicBezTo>
                    <a:pt x="359" y="573"/>
                    <a:pt x="733" y="269"/>
                    <a:pt x="1230" y="269"/>
                  </a:cubicBezTo>
                  <a:cubicBezTo>
                    <a:pt x="1728" y="269"/>
                    <a:pt x="2112" y="583"/>
                    <a:pt x="2176" y="1041"/>
                  </a:cubicBezTo>
                  <a:cubicBezTo>
                    <a:pt x="2192" y="1117"/>
                    <a:pt x="2251" y="1152"/>
                    <a:pt x="2310" y="1152"/>
                  </a:cubicBezTo>
                  <a:cubicBezTo>
                    <a:pt x="2382" y="1152"/>
                    <a:pt x="2453" y="1099"/>
                    <a:pt x="2445" y="1006"/>
                  </a:cubicBezTo>
                  <a:cubicBezTo>
                    <a:pt x="2361" y="414"/>
                    <a:pt x="1858" y="1"/>
                    <a:pt x="1230" y="1"/>
                  </a:cubicBezTo>
                  <a:close/>
                </a:path>
              </a:pathLst>
            </a:custGeom>
            <a:solidFill>
              <a:srgbClr val="E08E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13585;p115">
            <a:extLst>
              <a:ext uri="{FF2B5EF4-FFF2-40B4-BE49-F238E27FC236}">
                <a16:creationId xmlns:a16="http://schemas.microsoft.com/office/drawing/2014/main" xmlns="" id="{FFF28E19-EB3D-F9F3-8BB5-3E9C519F5CED}"/>
              </a:ext>
            </a:extLst>
          </p:cNvPr>
          <p:cNvGrpSpPr/>
          <p:nvPr/>
        </p:nvGrpSpPr>
        <p:grpSpPr>
          <a:xfrm>
            <a:off x="389761" y="2514012"/>
            <a:ext cx="430280" cy="400050"/>
            <a:chOff x="6701760" y="1886275"/>
            <a:chExt cx="288040" cy="286395"/>
          </a:xfrm>
        </p:grpSpPr>
        <p:sp>
          <p:nvSpPr>
            <p:cNvPr id="44" name="Google Shape;13586;p115">
              <a:extLst>
                <a:ext uri="{FF2B5EF4-FFF2-40B4-BE49-F238E27FC236}">
                  <a16:creationId xmlns:a16="http://schemas.microsoft.com/office/drawing/2014/main" xmlns="" id="{7A2DA50C-7718-88D3-FEFE-549F83424B68}"/>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587;p115">
              <a:extLst>
                <a:ext uri="{FF2B5EF4-FFF2-40B4-BE49-F238E27FC236}">
                  <a16:creationId xmlns:a16="http://schemas.microsoft.com/office/drawing/2014/main" xmlns="" id="{6157D80E-8F5F-4903-FFE0-1F0D1849EBC7}"/>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588;p115">
              <a:extLst>
                <a:ext uri="{FF2B5EF4-FFF2-40B4-BE49-F238E27FC236}">
                  <a16:creationId xmlns:a16="http://schemas.microsoft.com/office/drawing/2014/main" xmlns="" id="{874047EA-CA35-69B6-89C8-DD5719CFC72B}"/>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589;p115">
              <a:extLst>
                <a:ext uri="{FF2B5EF4-FFF2-40B4-BE49-F238E27FC236}">
                  <a16:creationId xmlns:a16="http://schemas.microsoft.com/office/drawing/2014/main" xmlns="" id="{7292A7FF-590E-12AE-84D9-ADFDEC48D41A}"/>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590;p115">
              <a:extLst>
                <a:ext uri="{FF2B5EF4-FFF2-40B4-BE49-F238E27FC236}">
                  <a16:creationId xmlns:a16="http://schemas.microsoft.com/office/drawing/2014/main" xmlns="" id="{D2E42D4D-960D-ECF0-BA16-FA3D8E2A1742}"/>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591;p115">
              <a:extLst>
                <a:ext uri="{FF2B5EF4-FFF2-40B4-BE49-F238E27FC236}">
                  <a16:creationId xmlns:a16="http://schemas.microsoft.com/office/drawing/2014/main" xmlns="" id="{7E015B00-7BA1-7785-D95A-FB8244B75CA3}"/>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592;p115">
              <a:extLst>
                <a:ext uri="{FF2B5EF4-FFF2-40B4-BE49-F238E27FC236}">
                  <a16:creationId xmlns:a16="http://schemas.microsoft.com/office/drawing/2014/main" xmlns="" id="{30C7E8A4-3DEE-0FBB-5F65-16F2C5EBA81B}"/>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593;p115">
              <a:extLst>
                <a:ext uri="{FF2B5EF4-FFF2-40B4-BE49-F238E27FC236}">
                  <a16:creationId xmlns:a16="http://schemas.microsoft.com/office/drawing/2014/main" xmlns="" id="{629856A9-347F-17F8-9ED1-0167BD10DA6B}"/>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594;p115">
              <a:extLst>
                <a:ext uri="{FF2B5EF4-FFF2-40B4-BE49-F238E27FC236}">
                  <a16:creationId xmlns:a16="http://schemas.microsoft.com/office/drawing/2014/main" xmlns="" id="{B09A077C-B210-473A-7925-383114DB5372}"/>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595;p115">
              <a:extLst>
                <a:ext uri="{FF2B5EF4-FFF2-40B4-BE49-F238E27FC236}">
                  <a16:creationId xmlns:a16="http://schemas.microsoft.com/office/drawing/2014/main" xmlns="" id="{DD8B6A01-35E8-0C1A-7A0C-7CAD6F15693A}"/>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596;p115">
              <a:extLst>
                <a:ext uri="{FF2B5EF4-FFF2-40B4-BE49-F238E27FC236}">
                  <a16:creationId xmlns:a16="http://schemas.microsoft.com/office/drawing/2014/main" xmlns="" id="{090774AE-BB93-6867-A2F0-6B35DB06EF9F}"/>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597;p115">
              <a:extLst>
                <a:ext uri="{FF2B5EF4-FFF2-40B4-BE49-F238E27FC236}">
                  <a16:creationId xmlns:a16="http://schemas.microsoft.com/office/drawing/2014/main" xmlns="" id="{46E6004F-433B-8DE3-A079-F75011CA7A31}"/>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598;p115">
              <a:extLst>
                <a:ext uri="{FF2B5EF4-FFF2-40B4-BE49-F238E27FC236}">
                  <a16:creationId xmlns:a16="http://schemas.microsoft.com/office/drawing/2014/main" xmlns="" id="{11B1329E-D65B-CDDB-A916-72C90FE5C0B6}"/>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599;p115">
              <a:extLst>
                <a:ext uri="{FF2B5EF4-FFF2-40B4-BE49-F238E27FC236}">
                  <a16:creationId xmlns:a16="http://schemas.microsoft.com/office/drawing/2014/main" xmlns="" id="{23493825-6FFD-B5BB-73CE-0EA9A8940725}"/>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600;p115">
              <a:extLst>
                <a:ext uri="{FF2B5EF4-FFF2-40B4-BE49-F238E27FC236}">
                  <a16:creationId xmlns:a16="http://schemas.microsoft.com/office/drawing/2014/main" xmlns="" id="{2FD4879D-09D0-768C-D6B5-E2645B37B659}"/>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3585;p115">
            <a:extLst>
              <a:ext uri="{FF2B5EF4-FFF2-40B4-BE49-F238E27FC236}">
                <a16:creationId xmlns:a16="http://schemas.microsoft.com/office/drawing/2014/main" xmlns="" id="{AB75ADA5-79BE-CD07-0CA4-20248B844B91}"/>
              </a:ext>
            </a:extLst>
          </p:cNvPr>
          <p:cNvGrpSpPr/>
          <p:nvPr/>
        </p:nvGrpSpPr>
        <p:grpSpPr>
          <a:xfrm>
            <a:off x="371359" y="3331960"/>
            <a:ext cx="430280" cy="400050"/>
            <a:chOff x="6701760" y="1886275"/>
            <a:chExt cx="288040" cy="286395"/>
          </a:xfrm>
        </p:grpSpPr>
        <p:sp>
          <p:nvSpPr>
            <p:cNvPr id="60" name="Google Shape;13586;p115">
              <a:extLst>
                <a:ext uri="{FF2B5EF4-FFF2-40B4-BE49-F238E27FC236}">
                  <a16:creationId xmlns:a16="http://schemas.microsoft.com/office/drawing/2014/main" xmlns="" id="{4770EBE2-6A4C-D1F2-54F7-8A2D2E8CD692}"/>
                </a:ext>
              </a:extLst>
            </p:cNvPr>
            <p:cNvSpPr/>
            <p:nvPr/>
          </p:nvSpPr>
          <p:spPr>
            <a:xfrm>
              <a:off x="6823466" y="1886275"/>
              <a:ext cx="27450" cy="52928"/>
            </a:xfrm>
            <a:custGeom>
              <a:avLst/>
              <a:gdLst/>
              <a:ahLst/>
              <a:cxnLst/>
              <a:rect l="l" t="t" r="r" b="b"/>
              <a:pathLst>
                <a:path w="1312" h="2530" extrusionOk="0">
                  <a:moveTo>
                    <a:pt x="249" y="1"/>
                  </a:moveTo>
                  <a:cubicBezTo>
                    <a:pt x="190" y="1"/>
                    <a:pt x="130" y="23"/>
                    <a:pt x="81" y="67"/>
                  </a:cubicBezTo>
                  <a:cubicBezTo>
                    <a:pt x="0" y="157"/>
                    <a:pt x="0" y="299"/>
                    <a:pt x="81" y="389"/>
                  </a:cubicBezTo>
                  <a:cubicBezTo>
                    <a:pt x="580" y="879"/>
                    <a:pt x="857" y="1531"/>
                    <a:pt x="857" y="2226"/>
                  </a:cubicBezTo>
                  <a:lnTo>
                    <a:pt x="857" y="2530"/>
                  </a:lnTo>
                  <a:lnTo>
                    <a:pt x="1312" y="2530"/>
                  </a:lnTo>
                  <a:lnTo>
                    <a:pt x="1312" y="2226"/>
                  </a:lnTo>
                  <a:cubicBezTo>
                    <a:pt x="1312" y="1415"/>
                    <a:pt x="991" y="638"/>
                    <a:pt x="411" y="67"/>
                  </a:cubicBezTo>
                  <a:cubicBezTo>
                    <a:pt x="366" y="23"/>
                    <a:pt x="308" y="1"/>
                    <a:pt x="249" y="1"/>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587;p115">
              <a:extLst>
                <a:ext uri="{FF2B5EF4-FFF2-40B4-BE49-F238E27FC236}">
                  <a16:creationId xmlns:a16="http://schemas.microsoft.com/office/drawing/2014/main" xmlns="" id="{AA675A93-865B-C4DD-A583-BC33DD837960}"/>
                </a:ext>
              </a:extLst>
            </p:cNvPr>
            <p:cNvSpPr/>
            <p:nvPr/>
          </p:nvSpPr>
          <p:spPr>
            <a:xfrm>
              <a:off x="6767666" y="1922885"/>
              <a:ext cx="156417" cy="135917"/>
            </a:xfrm>
            <a:custGeom>
              <a:avLst/>
              <a:gdLst/>
              <a:ahLst/>
              <a:cxnLst/>
              <a:rect l="l" t="t" r="r" b="b"/>
              <a:pathLst>
                <a:path w="7476" h="6497" extrusionOk="0">
                  <a:moveTo>
                    <a:pt x="2384" y="1"/>
                  </a:moveTo>
                  <a:cubicBezTo>
                    <a:pt x="2112" y="1"/>
                    <a:pt x="1836" y="53"/>
                    <a:pt x="1570" y="164"/>
                  </a:cubicBezTo>
                  <a:cubicBezTo>
                    <a:pt x="518" y="601"/>
                    <a:pt x="0" y="1797"/>
                    <a:pt x="384" y="2858"/>
                  </a:cubicBezTo>
                  <a:cubicBezTo>
                    <a:pt x="518" y="3233"/>
                    <a:pt x="1882" y="5856"/>
                    <a:pt x="1882" y="5856"/>
                  </a:cubicBezTo>
                  <a:cubicBezTo>
                    <a:pt x="2088" y="6260"/>
                    <a:pt x="2500" y="6497"/>
                    <a:pt x="2933" y="6497"/>
                  </a:cubicBezTo>
                  <a:cubicBezTo>
                    <a:pt x="3082" y="6497"/>
                    <a:pt x="3234" y="6468"/>
                    <a:pt x="3381" y="6409"/>
                  </a:cubicBezTo>
                  <a:cubicBezTo>
                    <a:pt x="3515" y="6346"/>
                    <a:pt x="3640" y="6275"/>
                    <a:pt x="3738" y="6186"/>
                  </a:cubicBezTo>
                  <a:cubicBezTo>
                    <a:pt x="3836" y="6275"/>
                    <a:pt x="3952" y="6346"/>
                    <a:pt x="4086" y="6409"/>
                  </a:cubicBezTo>
                  <a:cubicBezTo>
                    <a:pt x="4233" y="6468"/>
                    <a:pt x="4385" y="6497"/>
                    <a:pt x="4536" y="6497"/>
                  </a:cubicBezTo>
                  <a:cubicBezTo>
                    <a:pt x="4971" y="6497"/>
                    <a:pt x="5388" y="6260"/>
                    <a:pt x="5594" y="5856"/>
                  </a:cubicBezTo>
                  <a:cubicBezTo>
                    <a:pt x="5594" y="5856"/>
                    <a:pt x="6950" y="3233"/>
                    <a:pt x="7083" y="2858"/>
                  </a:cubicBezTo>
                  <a:cubicBezTo>
                    <a:pt x="7476" y="1797"/>
                    <a:pt x="6959" y="601"/>
                    <a:pt x="5897" y="164"/>
                  </a:cubicBezTo>
                  <a:cubicBezTo>
                    <a:pt x="5631" y="53"/>
                    <a:pt x="5356" y="1"/>
                    <a:pt x="5086" y="1"/>
                  </a:cubicBezTo>
                  <a:cubicBezTo>
                    <a:pt x="4595" y="1"/>
                    <a:pt x="4118" y="174"/>
                    <a:pt x="3738" y="485"/>
                  </a:cubicBezTo>
                  <a:cubicBezTo>
                    <a:pt x="3358" y="174"/>
                    <a:pt x="2878" y="1"/>
                    <a:pt x="238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588;p115">
              <a:extLst>
                <a:ext uri="{FF2B5EF4-FFF2-40B4-BE49-F238E27FC236}">
                  <a16:creationId xmlns:a16="http://schemas.microsoft.com/office/drawing/2014/main" xmlns="" id="{2CA5400D-DA6F-BF42-66A2-7CB9FA31B8B0}"/>
                </a:ext>
              </a:extLst>
            </p:cNvPr>
            <p:cNvSpPr/>
            <p:nvPr/>
          </p:nvSpPr>
          <p:spPr>
            <a:xfrm>
              <a:off x="6797146" y="1966064"/>
              <a:ext cx="9352" cy="9351"/>
            </a:xfrm>
            <a:custGeom>
              <a:avLst/>
              <a:gdLst/>
              <a:ahLst/>
              <a:cxnLst/>
              <a:rect l="l" t="t" r="r" b="b"/>
              <a:pathLst>
                <a:path w="447" h="447" extrusionOk="0">
                  <a:moveTo>
                    <a:pt x="224" y="0"/>
                  </a:moveTo>
                  <a:cubicBezTo>
                    <a:pt x="99" y="0"/>
                    <a:pt x="1" y="98"/>
                    <a:pt x="1" y="223"/>
                  </a:cubicBezTo>
                  <a:cubicBezTo>
                    <a:pt x="1" y="348"/>
                    <a:pt x="99" y="446"/>
                    <a:pt x="224" y="446"/>
                  </a:cubicBezTo>
                  <a:cubicBezTo>
                    <a:pt x="349" y="446"/>
                    <a:pt x="447" y="348"/>
                    <a:pt x="447" y="223"/>
                  </a:cubicBezTo>
                  <a:cubicBezTo>
                    <a:pt x="447" y="98"/>
                    <a:pt x="349" y="0"/>
                    <a:pt x="224"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589;p115">
              <a:extLst>
                <a:ext uri="{FF2B5EF4-FFF2-40B4-BE49-F238E27FC236}">
                  <a16:creationId xmlns:a16="http://schemas.microsoft.com/office/drawing/2014/main" xmlns="" id="{24452CC5-572E-B559-73E7-8D814229FE9A}"/>
                </a:ext>
              </a:extLst>
            </p:cNvPr>
            <p:cNvSpPr/>
            <p:nvPr/>
          </p:nvSpPr>
          <p:spPr>
            <a:xfrm>
              <a:off x="6815997" y="1947027"/>
              <a:ext cx="9541" cy="9540"/>
            </a:xfrm>
            <a:custGeom>
              <a:avLst/>
              <a:gdLst/>
              <a:ahLst/>
              <a:cxnLst/>
              <a:rect l="l" t="t" r="r" b="b"/>
              <a:pathLst>
                <a:path w="456" h="456" extrusionOk="0">
                  <a:moveTo>
                    <a:pt x="233" y="0"/>
                  </a:moveTo>
                  <a:cubicBezTo>
                    <a:pt x="108" y="0"/>
                    <a:pt x="1" y="98"/>
                    <a:pt x="1" y="223"/>
                  </a:cubicBezTo>
                  <a:cubicBezTo>
                    <a:pt x="1" y="348"/>
                    <a:pt x="108" y="455"/>
                    <a:pt x="233" y="455"/>
                  </a:cubicBezTo>
                  <a:cubicBezTo>
                    <a:pt x="357" y="455"/>
                    <a:pt x="456" y="348"/>
                    <a:pt x="456" y="223"/>
                  </a:cubicBezTo>
                  <a:cubicBezTo>
                    <a:pt x="456" y="98"/>
                    <a:pt x="357" y="0"/>
                    <a:pt x="233" y="0"/>
                  </a:cubicBezTo>
                  <a:close/>
                </a:path>
              </a:pathLst>
            </a:custGeom>
            <a:solidFill>
              <a:srgbClr val="BD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590;p115">
              <a:extLst>
                <a:ext uri="{FF2B5EF4-FFF2-40B4-BE49-F238E27FC236}">
                  <a16:creationId xmlns:a16="http://schemas.microsoft.com/office/drawing/2014/main" xmlns="" id="{2E02C474-6935-1F46-8B47-1BFCE37662D4}"/>
                </a:ext>
              </a:extLst>
            </p:cNvPr>
            <p:cNvSpPr/>
            <p:nvPr/>
          </p:nvSpPr>
          <p:spPr>
            <a:xfrm>
              <a:off x="6939189" y="2109387"/>
              <a:ext cx="50612" cy="31757"/>
            </a:xfrm>
            <a:custGeom>
              <a:avLst/>
              <a:gdLst/>
              <a:ahLst/>
              <a:cxnLst/>
              <a:rect l="l" t="t" r="r" b="b"/>
              <a:pathLst>
                <a:path w="2419" h="1518" extrusionOk="0">
                  <a:moveTo>
                    <a:pt x="1" y="1"/>
                  </a:moveTo>
                  <a:lnTo>
                    <a:pt x="1" y="1517"/>
                  </a:lnTo>
                  <a:lnTo>
                    <a:pt x="2418" y="1214"/>
                  </a:lnTo>
                  <a:lnTo>
                    <a:pt x="2418" y="304"/>
                  </a:lnTo>
                  <a:lnTo>
                    <a:pt x="1" y="1"/>
                  </a:ln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591;p115">
              <a:extLst>
                <a:ext uri="{FF2B5EF4-FFF2-40B4-BE49-F238E27FC236}">
                  <a16:creationId xmlns:a16="http://schemas.microsoft.com/office/drawing/2014/main" xmlns="" id="{379CD091-6052-DC6C-4B58-926276C7057E}"/>
                </a:ext>
              </a:extLst>
            </p:cNvPr>
            <p:cNvSpPr/>
            <p:nvPr/>
          </p:nvSpPr>
          <p:spPr>
            <a:xfrm>
              <a:off x="6939189" y="2134951"/>
              <a:ext cx="50612" cy="25230"/>
            </a:xfrm>
            <a:custGeom>
              <a:avLst/>
              <a:gdLst/>
              <a:ahLst/>
              <a:cxnLst/>
              <a:rect l="l" t="t" r="r" b="b"/>
              <a:pathLst>
                <a:path w="2419" h="1206" extrusionOk="0">
                  <a:moveTo>
                    <a:pt x="1" y="1"/>
                  </a:moveTo>
                  <a:lnTo>
                    <a:pt x="1" y="1205"/>
                  </a:lnTo>
                  <a:lnTo>
                    <a:pt x="2418" y="902"/>
                  </a:lnTo>
                  <a:lnTo>
                    <a:pt x="2418"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592;p115">
              <a:extLst>
                <a:ext uri="{FF2B5EF4-FFF2-40B4-BE49-F238E27FC236}">
                  <a16:creationId xmlns:a16="http://schemas.microsoft.com/office/drawing/2014/main" xmlns="" id="{1809EC68-CD36-ADE4-0E43-41AC5017FC13}"/>
                </a:ext>
              </a:extLst>
            </p:cNvPr>
            <p:cNvSpPr/>
            <p:nvPr/>
          </p:nvSpPr>
          <p:spPr>
            <a:xfrm>
              <a:off x="6939189" y="2090538"/>
              <a:ext cx="50612" cy="25209"/>
            </a:xfrm>
            <a:custGeom>
              <a:avLst/>
              <a:gdLst/>
              <a:ahLst/>
              <a:cxnLst/>
              <a:rect l="l" t="t" r="r" b="b"/>
              <a:pathLst>
                <a:path w="2419" h="1205" extrusionOk="0">
                  <a:moveTo>
                    <a:pt x="1" y="1"/>
                  </a:moveTo>
                  <a:lnTo>
                    <a:pt x="1" y="1205"/>
                  </a:lnTo>
                  <a:lnTo>
                    <a:pt x="2418" y="1205"/>
                  </a:lnTo>
                  <a:lnTo>
                    <a:pt x="2418" y="304"/>
                  </a:lnTo>
                  <a:lnTo>
                    <a:pt x="1" y="1"/>
                  </a:lnTo>
                  <a:close/>
                </a:path>
              </a:pathLst>
            </a:custGeom>
            <a:solidFill>
              <a:srgbClr val="C1E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593;p115">
              <a:extLst>
                <a:ext uri="{FF2B5EF4-FFF2-40B4-BE49-F238E27FC236}">
                  <a16:creationId xmlns:a16="http://schemas.microsoft.com/office/drawing/2014/main" xmlns="" id="{3CCB804D-00AC-E999-8E05-5AD84532E6BC}"/>
                </a:ext>
              </a:extLst>
            </p:cNvPr>
            <p:cNvSpPr/>
            <p:nvPr/>
          </p:nvSpPr>
          <p:spPr>
            <a:xfrm>
              <a:off x="6701760" y="2077484"/>
              <a:ext cx="44460" cy="95186"/>
            </a:xfrm>
            <a:custGeom>
              <a:avLst/>
              <a:gdLst/>
              <a:ahLst/>
              <a:cxnLst/>
              <a:rect l="l" t="t" r="r" b="b"/>
              <a:pathLst>
                <a:path w="2125" h="4550" extrusionOk="0">
                  <a:moveTo>
                    <a:pt x="1" y="0"/>
                  </a:moveTo>
                  <a:lnTo>
                    <a:pt x="1" y="4550"/>
                  </a:lnTo>
                  <a:lnTo>
                    <a:pt x="1821" y="4550"/>
                  </a:lnTo>
                  <a:lnTo>
                    <a:pt x="2124" y="2275"/>
                  </a:lnTo>
                  <a:lnTo>
                    <a:pt x="1821"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594;p115">
              <a:extLst>
                <a:ext uri="{FF2B5EF4-FFF2-40B4-BE49-F238E27FC236}">
                  <a16:creationId xmlns:a16="http://schemas.microsoft.com/office/drawing/2014/main" xmlns="" id="{4DFBFA89-48A0-D109-07B3-BA2DE350B091}"/>
                </a:ext>
              </a:extLst>
            </p:cNvPr>
            <p:cNvSpPr/>
            <p:nvPr/>
          </p:nvSpPr>
          <p:spPr>
            <a:xfrm>
              <a:off x="6752351" y="2077484"/>
              <a:ext cx="148968" cy="95186"/>
            </a:xfrm>
            <a:custGeom>
              <a:avLst/>
              <a:gdLst/>
              <a:ahLst/>
              <a:cxnLst/>
              <a:rect l="l" t="t" r="r" b="b"/>
              <a:pathLst>
                <a:path w="7120" h="4550" extrusionOk="0">
                  <a:moveTo>
                    <a:pt x="304" y="0"/>
                  </a:moveTo>
                  <a:lnTo>
                    <a:pt x="1" y="2275"/>
                  </a:lnTo>
                  <a:lnTo>
                    <a:pt x="304" y="4550"/>
                  </a:lnTo>
                  <a:lnTo>
                    <a:pt x="6816" y="4550"/>
                  </a:lnTo>
                  <a:lnTo>
                    <a:pt x="7120" y="2275"/>
                  </a:lnTo>
                  <a:lnTo>
                    <a:pt x="6816"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595;p115">
              <a:extLst>
                <a:ext uri="{FF2B5EF4-FFF2-40B4-BE49-F238E27FC236}">
                  <a16:creationId xmlns:a16="http://schemas.microsoft.com/office/drawing/2014/main" xmlns="" id="{7A952BF6-571F-B62E-8206-C6FFBD042D42}"/>
                </a:ext>
              </a:extLst>
            </p:cNvPr>
            <p:cNvSpPr/>
            <p:nvPr/>
          </p:nvSpPr>
          <p:spPr>
            <a:xfrm>
              <a:off x="6788191" y="2114198"/>
              <a:ext cx="77288" cy="22133"/>
            </a:xfrm>
            <a:custGeom>
              <a:avLst/>
              <a:gdLst/>
              <a:ahLst/>
              <a:cxnLst/>
              <a:rect l="l" t="t" r="r" b="b"/>
              <a:pathLst>
                <a:path w="3694" h="1058" extrusionOk="0">
                  <a:moveTo>
                    <a:pt x="1053" y="0"/>
                  </a:moveTo>
                  <a:cubicBezTo>
                    <a:pt x="1006" y="0"/>
                    <a:pt x="959" y="16"/>
                    <a:pt x="919" y="47"/>
                  </a:cubicBezTo>
                  <a:lnTo>
                    <a:pt x="125" y="654"/>
                  </a:lnTo>
                  <a:cubicBezTo>
                    <a:pt x="27" y="725"/>
                    <a:pt x="0" y="868"/>
                    <a:pt x="81" y="966"/>
                  </a:cubicBezTo>
                  <a:cubicBezTo>
                    <a:pt x="123" y="1024"/>
                    <a:pt x="190" y="1054"/>
                    <a:pt x="260" y="1054"/>
                  </a:cubicBezTo>
                  <a:cubicBezTo>
                    <a:pt x="308" y="1054"/>
                    <a:pt x="358" y="1040"/>
                    <a:pt x="402" y="1011"/>
                  </a:cubicBezTo>
                  <a:lnTo>
                    <a:pt x="1053" y="511"/>
                  </a:lnTo>
                  <a:lnTo>
                    <a:pt x="1713" y="1011"/>
                  </a:lnTo>
                  <a:cubicBezTo>
                    <a:pt x="1753" y="1042"/>
                    <a:pt x="1800" y="1057"/>
                    <a:pt x="1847" y="1057"/>
                  </a:cubicBezTo>
                  <a:cubicBezTo>
                    <a:pt x="1894" y="1057"/>
                    <a:pt x="1941" y="1042"/>
                    <a:pt x="1981" y="1011"/>
                  </a:cubicBezTo>
                  <a:lnTo>
                    <a:pt x="2641" y="511"/>
                  </a:lnTo>
                  <a:lnTo>
                    <a:pt x="3301" y="1011"/>
                  </a:lnTo>
                  <a:cubicBezTo>
                    <a:pt x="3341" y="1040"/>
                    <a:pt x="3389" y="1054"/>
                    <a:pt x="3436" y="1054"/>
                  </a:cubicBezTo>
                  <a:cubicBezTo>
                    <a:pt x="3504" y="1054"/>
                    <a:pt x="3571" y="1024"/>
                    <a:pt x="3613" y="966"/>
                  </a:cubicBezTo>
                  <a:cubicBezTo>
                    <a:pt x="3694" y="868"/>
                    <a:pt x="3676" y="725"/>
                    <a:pt x="3578" y="654"/>
                  </a:cubicBezTo>
                  <a:lnTo>
                    <a:pt x="2784" y="47"/>
                  </a:lnTo>
                  <a:cubicBezTo>
                    <a:pt x="2739" y="16"/>
                    <a:pt x="2690" y="0"/>
                    <a:pt x="2642" y="0"/>
                  </a:cubicBezTo>
                  <a:cubicBezTo>
                    <a:pt x="2594" y="0"/>
                    <a:pt x="2547" y="16"/>
                    <a:pt x="2507" y="47"/>
                  </a:cubicBezTo>
                  <a:lnTo>
                    <a:pt x="1847" y="547"/>
                  </a:lnTo>
                  <a:lnTo>
                    <a:pt x="1187" y="47"/>
                  </a:lnTo>
                  <a:cubicBezTo>
                    <a:pt x="1147" y="16"/>
                    <a:pt x="1100" y="0"/>
                    <a:pt x="1053" y="0"/>
                  </a:cubicBez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3596;p115">
              <a:extLst>
                <a:ext uri="{FF2B5EF4-FFF2-40B4-BE49-F238E27FC236}">
                  <a16:creationId xmlns:a16="http://schemas.microsoft.com/office/drawing/2014/main" xmlns="" id="{46E739EC-2EBC-D851-29D5-0F9AF916FA74}"/>
                </a:ext>
              </a:extLst>
            </p:cNvPr>
            <p:cNvSpPr/>
            <p:nvPr/>
          </p:nvSpPr>
          <p:spPr>
            <a:xfrm>
              <a:off x="6938812" y="2153423"/>
              <a:ext cx="50988" cy="19246"/>
            </a:xfrm>
            <a:custGeom>
              <a:avLst/>
              <a:gdLst/>
              <a:ahLst/>
              <a:cxnLst/>
              <a:rect l="l" t="t" r="r" b="b"/>
              <a:pathLst>
                <a:path w="2437" h="920" extrusionOk="0">
                  <a:moveTo>
                    <a:pt x="1" y="1"/>
                  </a:moveTo>
                  <a:lnTo>
                    <a:pt x="607" y="920"/>
                  </a:lnTo>
                  <a:lnTo>
                    <a:pt x="2436" y="920"/>
                  </a:lnTo>
                  <a:lnTo>
                    <a:pt x="2436"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597;p115">
              <a:extLst>
                <a:ext uri="{FF2B5EF4-FFF2-40B4-BE49-F238E27FC236}">
                  <a16:creationId xmlns:a16="http://schemas.microsoft.com/office/drawing/2014/main" xmlns="" id="{12105D86-C467-81DF-9840-0CFD7B71D345}"/>
                </a:ext>
              </a:extLst>
            </p:cNvPr>
            <p:cNvSpPr/>
            <p:nvPr/>
          </p:nvSpPr>
          <p:spPr>
            <a:xfrm>
              <a:off x="6938812" y="2077484"/>
              <a:ext cx="50988" cy="19225"/>
            </a:xfrm>
            <a:custGeom>
              <a:avLst/>
              <a:gdLst/>
              <a:ahLst/>
              <a:cxnLst/>
              <a:rect l="l" t="t" r="r" b="b"/>
              <a:pathLst>
                <a:path w="2437" h="919" extrusionOk="0">
                  <a:moveTo>
                    <a:pt x="607" y="0"/>
                  </a:moveTo>
                  <a:lnTo>
                    <a:pt x="1" y="919"/>
                  </a:lnTo>
                  <a:lnTo>
                    <a:pt x="2436" y="919"/>
                  </a:lnTo>
                  <a:lnTo>
                    <a:pt x="2436"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598;p115">
              <a:extLst>
                <a:ext uri="{FF2B5EF4-FFF2-40B4-BE49-F238E27FC236}">
                  <a16:creationId xmlns:a16="http://schemas.microsoft.com/office/drawing/2014/main" xmlns="" id="{DE4726C7-C958-977F-F213-6A03B4FD0305}"/>
                </a:ext>
              </a:extLst>
            </p:cNvPr>
            <p:cNvSpPr/>
            <p:nvPr/>
          </p:nvSpPr>
          <p:spPr>
            <a:xfrm>
              <a:off x="6907282" y="2077484"/>
              <a:ext cx="44251" cy="95186"/>
            </a:xfrm>
            <a:custGeom>
              <a:avLst/>
              <a:gdLst/>
              <a:ahLst/>
              <a:cxnLst/>
              <a:rect l="l" t="t" r="r" b="b"/>
              <a:pathLst>
                <a:path w="2115" h="4550" extrusionOk="0">
                  <a:moveTo>
                    <a:pt x="303" y="0"/>
                  </a:moveTo>
                  <a:lnTo>
                    <a:pt x="0" y="2275"/>
                  </a:lnTo>
                  <a:lnTo>
                    <a:pt x="303" y="4550"/>
                  </a:lnTo>
                  <a:lnTo>
                    <a:pt x="2114" y="4550"/>
                  </a:lnTo>
                  <a:lnTo>
                    <a:pt x="21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599;p115">
              <a:extLst>
                <a:ext uri="{FF2B5EF4-FFF2-40B4-BE49-F238E27FC236}">
                  <a16:creationId xmlns:a16="http://schemas.microsoft.com/office/drawing/2014/main" xmlns="" id="{9517A677-A50D-3540-594A-F6B54A4219B5}"/>
                </a:ext>
              </a:extLst>
            </p:cNvPr>
            <p:cNvSpPr/>
            <p:nvPr/>
          </p:nvSpPr>
          <p:spPr>
            <a:xfrm>
              <a:off x="6739483" y="2077484"/>
              <a:ext cx="19228" cy="95186"/>
            </a:xfrm>
            <a:custGeom>
              <a:avLst/>
              <a:gdLst/>
              <a:ahLst/>
              <a:cxnLst/>
              <a:rect l="l" t="t" r="r" b="b"/>
              <a:pathLst>
                <a:path w="919" h="4550" extrusionOk="0">
                  <a:moveTo>
                    <a:pt x="0" y="0"/>
                  </a:moveTo>
                  <a:lnTo>
                    <a:pt x="0" y="4550"/>
                  </a:lnTo>
                  <a:lnTo>
                    <a:pt x="919" y="4550"/>
                  </a:lnTo>
                  <a:lnTo>
                    <a:pt x="919"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600;p115">
              <a:extLst>
                <a:ext uri="{FF2B5EF4-FFF2-40B4-BE49-F238E27FC236}">
                  <a16:creationId xmlns:a16="http://schemas.microsoft.com/office/drawing/2014/main" xmlns="" id="{C53E71A6-0398-400C-C259-8CC102CF54D4}"/>
                </a:ext>
              </a:extLst>
            </p:cNvPr>
            <p:cNvSpPr/>
            <p:nvPr/>
          </p:nvSpPr>
          <p:spPr>
            <a:xfrm>
              <a:off x="6894770" y="2077484"/>
              <a:ext cx="19060" cy="95186"/>
            </a:xfrm>
            <a:custGeom>
              <a:avLst/>
              <a:gdLst/>
              <a:ahLst/>
              <a:cxnLst/>
              <a:rect l="l" t="t" r="r" b="b"/>
              <a:pathLst>
                <a:path w="911" h="4550" extrusionOk="0">
                  <a:moveTo>
                    <a:pt x="0" y="0"/>
                  </a:moveTo>
                  <a:lnTo>
                    <a:pt x="0" y="4550"/>
                  </a:lnTo>
                  <a:lnTo>
                    <a:pt x="910" y="4550"/>
                  </a:lnTo>
                  <a:lnTo>
                    <a:pt x="910" y="0"/>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545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8C1653-1EA6-75FD-1EF2-4B6FA3BDD6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xmlns="" id="{CF371C31-C4E3-9B4C-66F7-D8F894145A65}"/>
              </a:ext>
            </a:extLst>
          </p:cNvPr>
          <p:cNvSpPr txBox="1"/>
          <p:nvPr/>
        </p:nvSpPr>
        <p:spPr>
          <a:xfrm>
            <a:off x="-621234" y="0"/>
            <a:ext cx="7789851" cy="526297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kumimoji="0" lang="vi-VN" sz="2400" b="1" i="0" u="none" strike="noStrike" kern="0" cap="none" spc="0" normalizeH="0" baseline="0" noProof="0" dirty="0">
                <a:ln>
                  <a:noFill/>
                </a:ln>
                <a:solidFill>
                  <a:srgbClr val="FF0000"/>
                </a:solidFill>
                <a:effectLst/>
                <a:uLnTx/>
                <a:uFillTx/>
                <a:sym typeface="Arial"/>
              </a:rPr>
              <a:t>Em có suy nghĩ gì về cách làm việc của Giáo sư – Bác sĩ Nông học  Lương Định Của? </a:t>
            </a:r>
            <a:endParaRPr kumimoji="0" lang="en-US" sz="2400" b="1" i="0" u="none" strike="noStrike" kern="0" cap="none" spc="0" normalizeH="0" baseline="0" noProof="0" dirty="0">
              <a:ln>
                <a:noFill/>
              </a:ln>
              <a:solidFill>
                <a:srgbClr val="FF0000"/>
              </a:solidFill>
              <a:effectLst/>
              <a:uLnTx/>
              <a:uFillTx/>
              <a:sym typeface="Arial"/>
            </a:endParaRPr>
          </a:p>
          <a:p>
            <a:pPr marR="0" lvl="0" algn="just" defTabSz="914400" rtl="0" eaLnBrk="1" fontAlgn="auto" latinLnBrk="0" hangingPunct="1">
              <a:lnSpc>
                <a:spcPct val="100000"/>
              </a:lnSpc>
              <a:spcBef>
                <a:spcPts val="0"/>
              </a:spcBef>
              <a:spcAft>
                <a:spcPts val="0"/>
              </a:spcAft>
              <a:buClr>
                <a:srgbClr val="000000"/>
              </a:buClr>
              <a:buSzTx/>
              <a:tabLst/>
              <a:defRPr/>
            </a:pPr>
            <a:r>
              <a:rPr lang="en-US" sz="2400" b="1" dirty="0"/>
              <a:t>- </a:t>
            </a:r>
            <a:r>
              <a:rPr lang="en-US" sz="2400" b="1" dirty="0" err="1"/>
              <a:t>Ông</a:t>
            </a:r>
            <a:r>
              <a:rPr lang="en-US" sz="2400" b="1" dirty="0"/>
              <a:t> </a:t>
            </a:r>
            <a:r>
              <a:rPr lang="en-US" sz="2400" b="1" dirty="0" err="1"/>
              <a:t>cần</a:t>
            </a:r>
            <a:r>
              <a:rPr lang="en-US" sz="2400" b="1" dirty="0"/>
              <a:t> </a:t>
            </a:r>
            <a:r>
              <a:rPr lang="en-US" sz="2400" b="1" dirty="0" err="1"/>
              <a:t>mẫn</a:t>
            </a:r>
            <a:r>
              <a:rPr lang="en-US" sz="2400" b="1" dirty="0"/>
              <a:t> </a:t>
            </a:r>
            <a:r>
              <a:rPr lang="en-US" sz="2400" b="1" dirty="0" err="1"/>
              <a:t>làm</a:t>
            </a:r>
            <a:r>
              <a:rPr lang="en-US" sz="2400" b="1" dirty="0"/>
              <a:t> </a:t>
            </a:r>
            <a:r>
              <a:rPr lang="en-US" sz="2400" b="1" dirty="0" err="1"/>
              <a:t>việc</a:t>
            </a:r>
            <a:r>
              <a:rPr lang="en-US" sz="2400" b="1" dirty="0"/>
              <a:t>, </a:t>
            </a:r>
            <a:r>
              <a:rPr lang="en-US" sz="2400" b="1" dirty="0" err="1"/>
              <a:t>cần</a:t>
            </a:r>
            <a:r>
              <a:rPr lang="en-US" sz="2400" b="1" dirty="0"/>
              <a:t> </a:t>
            </a:r>
            <a:r>
              <a:rPr lang="en-US" sz="2400" b="1" dirty="0" err="1"/>
              <a:t>cù</a:t>
            </a:r>
            <a:r>
              <a:rPr lang="en-US" sz="2400" b="1" dirty="0"/>
              <a:t>, </a:t>
            </a:r>
            <a:r>
              <a:rPr lang="en-US" sz="2400" b="1" dirty="0" err="1"/>
              <a:t>chăm</a:t>
            </a:r>
            <a:r>
              <a:rPr lang="en-US" sz="2400" b="1" dirty="0"/>
              <a:t> </a:t>
            </a:r>
            <a:r>
              <a:rPr lang="en-US" sz="2400" b="1" dirty="0" err="1"/>
              <a:t>chỉ</a:t>
            </a:r>
            <a:r>
              <a:rPr lang="en-US" sz="2400" b="1" dirty="0"/>
              <a:t>, </a:t>
            </a:r>
            <a:r>
              <a:rPr lang="en-US" sz="2400" b="1" dirty="0" err="1"/>
              <a:t>chịu</a:t>
            </a:r>
            <a:r>
              <a:rPr lang="en-US" sz="2400" b="1" dirty="0"/>
              <a:t> </a:t>
            </a:r>
            <a:r>
              <a:rPr lang="en-US" sz="2400" b="1" dirty="0" err="1"/>
              <a:t>khó</a:t>
            </a:r>
            <a:r>
              <a:rPr lang="en-US" sz="2400" b="1" dirty="0"/>
              <a:t>, say </a:t>
            </a:r>
            <a:r>
              <a:rPr lang="en-US" sz="2400" b="1" dirty="0" err="1"/>
              <a:t>mê</a:t>
            </a:r>
            <a:r>
              <a:rPr lang="en-US" sz="2400" b="1" dirty="0"/>
              <a:t> </a:t>
            </a:r>
            <a:r>
              <a:rPr lang="en-US" sz="2400" b="1" dirty="0" err="1"/>
              <a:t>nghiên</a:t>
            </a:r>
            <a:r>
              <a:rPr lang="en-US" sz="2400" b="1" dirty="0"/>
              <a:t> </a:t>
            </a:r>
            <a:r>
              <a:rPr lang="en-US" sz="2400" b="1" dirty="0" err="1"/>
              <a:t>cứu</a:t>
            </a:r>
            <a:r>
              <a:rPr lang="en-US" sz="2400" b="1" dirty="0"/>
              <a:t>, </a:t>
            </a:r>
            <a:r>
              <a:rPr lang="en-US" sz="2400" b="1" dirty="0" err="1"/>
              <a:t>tìm</a:t>
            </a:r>
            <a:r>
              <a:rPr lang="en-US" sz="2400" b="1" dirty="0"/>
              <a:t> </a:t>
            </a:r>
            <a:r>
              <a:rPr lang="en-US" sz="2400" b="1" dirty="0" err="1"/>
              <a:t>và</a:t>
            </a:r>
            <a:r>
              <a:rPr lang="en-US" sz="2400" b="1" dirty="0"/>
              <a:t> </a:t>
            </a:r>
            <a:r>
              <a:rPr lang="en-US" sz="2400" b="1" dirty="0" err="1"/>
              <a:t>phát</a:t>
            </a:r>
            <a:r>
              <a:rPr lang="en-US" sz="2400" b="1" dirty="0"/>
              <a:t> </a:t>
            </a:r>
            <a:r>
              <a:rPr lang="en-US" sz="2400" b="1" dirty="0" err="1"/>
              <a:t>hiện</a:t>
            </a:r>
            <a:r>
              <a:rPr lang="en-US" sz="2400" b="1" dirty="0"/>
              <a:t> </a:t>
            </a:r>
            <a:r>
              <a:rPr lang="en-US" sz="2400" b="1" dirty="0" err="1"/>
              <a:t>ra</a:t>
            </a:r>
            <a:r>
              <a:rPr lang="en-US" sz="2400" b="1" dirty="0"/>
              <a:t> </a:t>
            </a:r>
            <a:r>
              <a:rPr lang="en-US" sz="2400" b="1" dirty="0" err="1"/>
              <a:t>cách</a:t>
            </a:r>
            <a:r>
              <a:rPr lang="en-US" sz="2400" b="1" dirty="0"/>
              <a:t> </a:t>
            </a:r>
            <a:r>
              <a:rPr lang="en-US" sz="2400" b="1" dirty="0" err="1"/>
              <a:t>làm</a:t>
            </a:r>
            <a:r>
              <a:rPr lang="en-US" sz="2400" b="1" dirty="0"/>
              <a:t> </a:t>
            </a:r>
            <a:r>
              <a:rPr lang="en-US" sz="2400" b="1" dirty="0" err="1"/>
              <a:t>mới</a:t>
            </a:r>
            <a:r>
              <a:rPr lang="en-US" sz="2400" b="1" dirty="0"/>
              <a:t> </a:t>
            </a:r>
            <a:r>
              <a:rPr lang="en-US" sz="2400" b="1" dirty="0" err="1"/>
              <a:t>hiệu</a:t>
            </a:r>
            <a:r>
              <a:rPr lang="en-US" sz="2400" b="1" dirty="0"/>
              <a:t> </a:t>
            </a:r>
            <a:r>
              <a:rPr lang="en-US" sz="2400" b="1" dirty="0" err="1"/>
              <a:t>quả</a:t>
            </a:r>
            <a:r>
              <a:rPr lang="en-US" sz="2400" b="1" dirty="0"/>
              <a:t> </a:t>
            </a:r>
            <a:r>
              <a:rPr lang="en-US" sz="2400" b="1" dirty="0" err="1"/>
              <a:t>để</a:t>
            </a:r>
            <a:r>
              <a:rPr lang="en-US" sz="2400" b="1" dirty="0"/>
              <a:t> </a:t>
            </a:r>
            <a:r>
              <a:rPr lang="en-US" sz="2400" b="1" dirty="0" err="1"/>
              <a:t>đem</a:t>
            </a:r>
            <a:r>
              <a:rPr lang="en-US" sz="2400" b="1" dirty="0"/>
              <a:t> </a:t>
            </a:r>
            <a:r>
              <a:rPr lang="en-US" sz="2400" b="1" dirty="0" err="1"/>
              <a:t>lại</a:t>
            </a:r>
            <a:r>
              <a:rPr lang="en-US" sz="2400" b="1" dirty="0"/>
              <a:t> </a:t>
            </a:r>
            <a:r>
              <a:rPr lang="en-US" sz="2400" b="1" dirty="0" err="1"/>
              <a:t>kết</a:t>
            </a:r>
            <a:r>
              <a:rPr lang="en-US" sz="2400" b="1" dirty="0"/>
              <a:t> </a:t>
            </a:r>
            <a:r>
              <a:rPr lang="en-US" sz="2400" b="1" dirty="0" err="1"/>
              <a:t>quả</a:t>
            </a:r>
            <a:r>
              <a:rPr lang="en-US" sz="2400" b="1" dirty="0"/>
              <a:t> </a:t>
            </a:r>
            <a:r>
              <a:rPr lang="en-US" sz="2400" b="1" dirty="0" err="1"/>
              <a:t>cao</a:t>
            </a:r>
            <a:r>
              <a:rPr lang="en-US" sz="2400" b="1" dirty="0"/>
              <a:t> </a:t>
            </a:r>
            <a:r>
              <a:rPr lang="en-US" sz="2400" b="1" dirty="0" err="1"/>
              <a:t>hơn</a:t>
            </a:r>
            <a:r>
              <a:rPr lang="en-US" sz="2400" b="1" dirty="0"/>
              <a:t> </a:t>
            </a:r>
            <a:r>
              <a:rPr lang="en-US" sz="2400" b="1" dirty="0" err="1"/>
              <a:t>trong</a:t>
            </a:r>
            <a:r>
              <a:rPr lang="en-US" sz="2400" b="1" dirty="0"/>
              <a:t> </a:t>
            </a:r>
            <a:r>
              <a:rPr lang="en-US" sz="2400" b="1" dirty="0" err="1"/>
              <a:t>công</a:t>
            </a:r>
            <a:r>
              <a:rPr lang="en-US" sz="2400" b="1" dirty="0"/>
              <a:t> </a:t>
            </a:r>
            <a:r>
              <a:rPr lang="en-US" sz="2400" b="1" dirty="0" err="1"/>
              <a:t>việc</a:t>
            </a:r>
            <a:r>
              <a:rPr lang="en-US" sz="2400" b="1" dirty="0"/>
              <a:t>. </a:t>
            </a:r>
            <a:r>
              <a:rPr lang="en-US" sz="2400" b="1" dirty="0" err="1"/>
              <a:t>Ông</a:t>
            </a:r>
            <a:r>
              <a:rPr lang="en-US" sz="2400" b="1" dirty="0"/>
              <a:t> </a:t>
            </a:r>
            <a:r>
              <a:rPr lang="en-US" sz="2400" b="1" dirty="0" err="1"/>
              <a:t>là</a:t>
            </a:r>
            <a:r>
              <a:rPr lang="en-US" sz="2400" b="1" dirty="0"/>
              <a:t> </a:t>
            </a:r>
            <a:r>
              <a:rPr lang="en-US" sz="2400" b="1" dirty="0" err="1"/>
              <a:t>tấm</a:t>
            </a:r>
            <a:r>
              <a:rPr lang="en-US" sz="2400" b="1" dirty="0"/>
              <a:t> </a:t>
            </a:r>
            <a:r>
              <a:rPr lang="en-US" sz="2400" b="1" dirty="0" err="1"/>
              <a:t>gương</a:t>
            </a:r>
            <a:r>
              <a:rPr lang="en-US" sz="2400" b="1" dirty="0"/>
              <a:t> </a:t>
            </a:r>
            <a:r>
              <a:rPr lang="en-US" sz="2400" b="1" dirty="0" err="1"/>
              <a:t>lao</a:t>
            </a:r>
            <a:r>
              <a:rPr lang="en-US" sz="2400" b="1" dirty="0"/>
              <a:t> </a:t>
            </a:r>
            <a:r>
              <a:rPr lang="en-US" sz="2400" b="1" dirty="0" err="1"/>
              <a:t>động</a:t>
            </a:r>
            <a:r>
              <a:rPr lang="en-US" sz="2400" b="1" dirty="0"/>
              <a:t> </a:t>
            </a:r>
            <a:r>
              <a:rPr lang="en-US" sz="2400" b="1" dirty="0" err="1"/>
              <a:t>cần</a:t>
            </a:r>
            <a:r>
              <a:rPr lang="en-US" sz="2400" b="1" dirty="0"/>
              <a:t> </a:t>
            </a:r>
            <a:r>
              <a:rPr lang="en-US" sz="2400" b="1" dirty="0" err="1"/>
              <a:t>cù</a:t>
            </a:r>
            <a:r>
              <a:rPr lang="en-US" sz="2400" b="1" dirty="0"/>
              <a:t> </a:t>
            </a:r>
            <a:r>
              <a:rPr lang="en-US" sz="2400" b="1" dirty="0" err="1"/>
              <a:t>và</a:t>
            </a:r>
            <a:r>
              <a:rPr lang="en-US" sz="2400" b="1" dirty="0"/>
              <a:t> </a:t>
            </a:r>
            <a:r>
              <a:rPr lang="en-US" sz="2400" b="1" dirty="0" err="1"/>
              <a:t>sáng</a:t>
            </a:r>
            <a:r>
              <a:rPr lang="en-US" sz="2400" b="1" dirty="0"/>
              <a:t> </a:t>
            </a:r>
            <a:r>
              <a:rPr lang="en-US" sz="2400" b="1" dirty="0" err="1"/>
              <a:t>tạo</a:t>
            </a:r>
            <a:r>
              <a:rPr lang="en-US" sz="2400" b="1" dirty="0"/>
              <a:t>.</a:t>
            </a:r>
            <a:endParaRPr kumimoji="0" lang="en-US" sz="2400" b="1" i="0" u="none" strike="noStrike" kern="0" cap="none" spc="0" normalizeH="0" baseline="0" noProof="0" dirty="0">
              <a:ln>
                <a:noFill/>
              </a:ln>
              <a:solidFill>
                <a:srgbClr val="000000"/>
              </a:solidFill>
              <a:effectLst/>
              <a:uLnTx/>
              <a:uFillTx/>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00" b="1" i="0" u="none" strike="noStrike" kern="0" cap="none" spc="0" normalizeH="0" baseline="0" noProof="0" dirty="0">
              <a:ln>
                <a:noFill/>
              </a:ln>
              <a:solidFill>
                <a:srgbClr val="000000"/>
              </a:solidFill>
              <a:effectLst/>
              <a:uLnTx/>
              <a:uFillTx/>
              <a:sym typeface="Arial"/>
            </a:endParaRPr>
          </a:p>
          <a:p>
            <a:pPr marL="342900" marR="0" lvl="0" indent="-34290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kumimoji="0" lang="vi-VN" sz="2400" b="1" i="0" u="none" strike="noStrike" kern="0" cap="none" spc="0" normalizeH="0" baseline="0" noProof="0" dirty="0">
                <a:ln>
                  <a:noFill/>
                </a:ln>
                <a:solidFill>
                  <a:srgbClr val="FF0000"/>
                </a:solidFill>
                <a:effectLst/>
                <a:uLnTx/>
                <a:uFillTx/>
                <a:sym typeface="Arial"/>
              </a:rPr>
              <a:t>Theo em, thế nào là cần cù, sáng tạo trong lao động?</a:t>
            </a:r>
            <a:endParaRPr kumimoji="0" lang="en-US" sz="2400" b="1" i="0" u="none" strike="noStrike" kern="0" cap="none" spc="0" normalizeH="0" baseline="0" noProof="0" dirty="0">
              <a:ln>
                <a:noFill/>
              </a:ln>
              <a:solidFill>
                <a:srgbClr val="FF0000"/>
              </a:solidFill>
              <a:effectLst/>
              <a:uLnTx/>
              <a:uFillTx/>
              <a:sym typeface="Arial"/>
            </a:endParaRPr>
          </a:p>
          <a:p>
            <a:pPr marR="0" lvl="0" algn="just" defTabSz="914400" rtl="0" eaLnBrk="1" fontAlgn="auto" latinLnBrk="0" hangingPunct="1">
              <a:lnSpc>
                <a:spcPct val="100000"/>
              </a:lnSpc>
              <a:spcBef>
                <a:spcPts val="0"/>
              </a:spcBef>
              <a:spcAft>
                <a:spcPts val="0"/>
              </a:spcAft>
              <a:buClr>
                <a:srgbClr val="000000"/>
              </a:buClr>
              <a:buSzTx/>
              <a:tabLst/>
              <a:defRPr/>
            </a:pPr>
            <a:r>
              <a:rPr lang="en-US" sz="2400" b="1" dirty="0"/>
              <a:t>-</a:t>
            </a:r>
            <a:r>
              <a:rPr kumimoji="0" lang="vi-VN"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Cần</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cù</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Là</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chăm</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chỉ</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chịu</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khó</a:t>
            </a:r>
            <a:r>
              <a:rPr kumimoji="0" lang="en-US" sz="2400" b="1" i="0" u="none" strike="noStrike" kern="0" cap="none" spc="0" normalizeH="0" noProof="0" dirty="0">
                <a:ln>
                  <a:noFill/>
                </a:ln>
                <a:solidFill>
                  <a:srgbClr val="000000"/>
                </a:solidFill>
                <a:effectLst/>
                <a:uLnTx/>
                <a:uFillTx/>
                <a:sym typeface="Arial"/>
              </a:rPr>
              <a:t> 1 </a:t>
            </a:r>
            <a:r>
              <a:rPr kumimoji="0" lang="en-US" sz="2400" b="1" i="0" u="none" strike="noStrike" kern="0" cap="none" spc="0" normalizeH="0" noProof="0" dirty="0" err="1">
                <a:ln>
                  <a:noFill/>
                </a:ln>
                <a:solidFill>
                  <a:srgbClr val="000000"/>
                </a:solidFill>
                <a:effectLst/>
                <a:uLnTx/>
                <a:uFillTx/>
                <a:sym typeface="Arial"/>
              </a:rPr>
              <a:t>cách</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thường</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xuyên</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trong</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công</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việc</a:t>
            </a:r>
            <a:r>
              <a:rPr kumimoji="0" lang="en-US" sz="2400" b="1" i="0" u="none" strike="noStrike" kern="0" cap="none" spc="0" normalizeH="0" noProof="0" dirty="0">
                <a:ln>
                  <a:noFill/>
                </a:ln>
                <a:solidFill>
                  <a:srgbClr val="000000"/>
                </a:solidFill>
                <a:effectLst/>
                <a:uLnTx/>
                <a:uFillTx/>
                <a:sym typeface="Arial"/>
              </a:rPr>
              <a:t>.</a:t>
            </a:r>
          </a:p>
          <a:p>
            <a:pPr marR="0" lvl="0" algn="just" defTabSz="914400" rtl="0" eaLnBrk="1" fontAlgn="auto" latinLnBrk="0" hangingPunct="1">
              <a:lnSpc>
                <a:spcPct val="100000"/>
              </a:lnSpc>
              <a:spcBef>
                <a:spcPts val="0"/>
              </a:spcBef>
              <a:spcAft>
                <a:spcPts val="0"/>
              </a:spcAft>
              <a:buClr>
                <a:srgbClr val="000000"/>
              </a:buClr>
              <a:buSzTx/>
              <a:tabLst/>
              <a:defRPr/>
            </a:pPr>
            <a:r>
              <a:rPr lang="en-US" sz="2400" b="1" baseline="0" dirty="0"/>
              <a:t>- </a:t>
            </a:r>
            <a:r>
              <a:rPr lang="en-US" sz="2400" b="1" baseline="0" dirty="0" err="1"/>
              <a:t>Sáng</a:t>
            </a:r>
            <a:r>
              <a:rPr lang="en-US" sz="2400" b="1" dirty="0"/>
              <a:t> </a:t>
            </a:r>
            <a:r>
              <a:rPr lang="en-US" sz="2400" b="1" dirty="0" err="1"/>
              <a:t>tạo</a:t>
            </a:r>
            <a:r>
              <a:rPr lang="en-US" sz="2400" b="1" dirty="0"/>
              <a:t>: </a:t>
            </a:r>
            <a:r>
              <a:rPr lang="en-US" sz="2400" b="1" dirty="0" err="1"/>
              <a:t>Là</a:t>
            </a:r>
            <a:r>
              <a:rPr lang="en-US" sz="2400" b="1" dirty="0"/>
              <a:t> say </a:t>
            </a:r>
            <a:r>
              <a:rPr lang="en-US" sz="2400" b="1" dirty="0" err="1"/>
              <a:t>mê</a:t>
            </a:r>
            <a:r>
              <a:rPr lang="en-US" sz="2400" b="1" dirty="0"/>
              <a:t> </a:t>
            </a:r>
            <a:r>
              <a:rPr lang="en-US" sz="2400" b="1" dirty="0" err="1"/>
              <a:t>nghiên</a:t>
            </a:r>
            <a:r>
              <a:rPr lang="en-US" sz="2400" b="1" dirty="0"/>
              <a:t> </a:t>
            </a:r>
            <a:r>
              <a:rPr lang="en-US" sz="2400" b="1" dirty="0" err="1"/>
              <a:t>cứu</a:t>
            </a:r>
            <a:r>
              <a:rPr lang="en-US" sz="2400" b="1" dirty="0"/>
              <a:t>, </a:t>
            </a:r>
            <a:r>
              <a:rPr lang="en-US" sz="2400" b="1" dirty="0" err="1"/>
              <a:t>tìm</a:t>
            </a:r>
            <a:r>
              <a:rPr lang="en-US" sz="2400" b="1" dirty="0"/>
              <a:t> </a:t>
            </a:r>
            <a:r>
              <a:rPr lang="en-US" sz="2400" b="1" dirty="0" err="1"/>
              <a:t>tòi</a:t>
            </a:r>
            <a:r>
              <a:rPr lang="en-US" sz="2400" b="1" dirty="0"/>
              <a:t> </a:t>
            </a:r>
            <a:r>
              <a:rPr lang="en-US" sz="2400" b="1" dirty="0" err="1"/>
              <a:t>trong</a:t>
            </a:r>
            <a:r>
              <a:rPr lang="en-US" sz="2400" b="1" dirty="0"/>
              <a:t> </a:t>
            </a:r>
            <a:r>
              <a:rPr lang="en-US" sz="2400" b="1" dirty="0" err="1"/>
              <a:t>lao</a:t>
            </a:r>
            <a:r>
              <a:rPr lang="en-US" sz="2400" b="1" dirty="0"/>
              <a:t> </a:t>
            </a:r>
            <a:r>
              <a:rPr lang="en-US" sz="2400" b="1" dirty="0" err="1"/>
              <a:t>động</a:t>
            </a:r>
            <a:r>
              <a:rPr lang="en-US" sz="2400" b="1" dirty="0"/>
              <a:t>.</a:t>
            </a:r>
            <a:endParaRPr kumimoji="0" lang="vi-VN" sz="2400" b="1" i="0" u="none" strike="noStrike" kern="0" cap="none" spc="0" normalizeH="0" baseline="0" noProof="0" dirty="0">
              <a:ln>
                <a:noFill/>
              </a:ln>
              <a:solidFill>
                <a:srgbClr val="000000"/>
              </a:solidFill>
              <a:effectLst/>
              <a:uLnTx/>
              <a:uFillTx/>
              <a:sym typeface="Arial"/>
            </a:endParaRPr>
          </a:p>
        </p:txBody>
      </p:sp>
      <p:pic>
        <p:nvPicPr>
          <p:cNvPr id="5" name="Picture 4">
            <a:extLst>
              <a:ext uri="{FF2B5EF4-FFF2-40B4-BE49-F238E27FC236}">
                <a16:creationId xmlns:a16="http://schemas.microsoft.com/office/drawing/2014/main" xmlns="" id="{0EEB6C23-6C08-AB2F-ECA3-69418A609A23}"/>
              </a:ext>
            </a:extLst>
          </p:cNvPr>
          <p:cNvPicPr>
            <a:picLocks noChangeAspect="1"/>
          </p:cNvPicPr>
          <p:nvPr/>
        </p:nvPicPr>
        <p:blipFill>
          <a:blip r:embed="rId2">
            <a:duotone>
              <a:prstClr val="black"/>
              <a:schemeClr val="accent6">
                <a:tint val="45000"/>
                <a:satMod val="400000"/>
              </a:schemeClr>
            </a:duotone>
          </a:blip>
          <a:stretch>
            <a:fillRect/>
          </a:stretch>
        </p:blipFill>
        <p:spPr>
          <a:xfrm>
            <a:off x="7329160" y="259547"/>
            <a:ext cx="1612343" cy="46195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7570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F6290-5AE6-8C41-AB91-19ED01859F1C}"/>
              </a:ext>
            </a:extLst>
          </p:cNvPr>
          <p:cNvPicPr>
            <a:picLocks noChangeAspect="1"/>
          </p:cNvPicPr>
          <p:nvPr/>
        </p:nvPicPr>
        <p:blipFill>
          <a:blip r:embed="rId2"/>
          <a:stretch>
            <a:fillRect/>
          </a:stretch>
        </p:blipFill>
        <p:spPr>
          <a:xfrm>
            <a:off x="95147" y="2484397"/>
            <a:ext cx="4764067" cy="2513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xmlns="" id="{DBEE5651-F4CE-A94E-23CD-E674EA691FE7}"/>
              </a:ext>
            </a:extLst>
          </p:cNvPr>
          <p:cNvSpPr txBox="1"/>
          <p:nvPr/>
        </p:nvSpPr>
        <p:spPr>
          <a:xfrm>
            <a:off x="5181600" y="642265"/>
            <a:ext cx="3768968" cy="3293209"/>
          </a:xfrm>
          <a:prstGeom prst="rect">
            <a:avLst/>
          </a:prstGeom>
          <a:noFill/>
        </p:spPr>
        <p:txBody>
          <a:bodyPr wrap="square">
            <a:spAutoFit/>
          </a:bodyPr>
          <a:lstStyle/>
          <a:p>
            <a:pPr marL="285750" indent="-285750" algn="just">
              <a:buFont typeface="Wingdings" panose="05000000000000000000" pitchFamily="2" charset="2"/>
              <a:buChar char="v"/>
            </a:pPr>
            <a:r>
              <a:rPr lang="en-US" sz="2000" b="1" dirty="0"/>
              <a:t> </a:t>
            </a:r>
            <a:r>
              <a:rPr lang="en-US" sz="2400" b="1" dirty="0">
                <a:solidFill>
                  <a:srgbClr val="FF0000"/>
                </a:solidFill>
              </a:rPr>
              <a:t>Em </a:t>
            </a:r>
            <a:r>
              <a:rPr lang="en-US" sz="2400" b="1" dirty="0" err="1">
                <a:solidFill>
                  <a:srgbClr val="FF0000"/>
                </a:solidFill>
              </a:rPr>
              <a:t>hãy</a:t>
            </a:r>
            <a:r>
              <a:rPr lang="en-US" sz="2400" b="1" dirty="0">
                <a:solidFill>
                  <a:srgbClr val="FF0000"/>
                </a:solidFill>
              </a:rPr>
              <a:t> </a:t>
            </a:r>
            <a:r>
              <a:rPr lang="en-US" sz="2400" b="1" dirty="0" err="1">
                <a:solidFill>
                  <a:srgbClr val="FF0000"/>
                </a:solidFill>
              </a:rPr>
              <a:t>chỉ</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biểu</a:t>
            </a:r>
            <a:r>
              <a:rPr lang="en-US" sz="2400" b="1" dirty="0">
                <a:solidFill>
                  <a:srgbClr val="FF0000"/>
                </a:solidFill>
              </a:rPr>
              <a:t> hiện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lao</a:t>
            </a:r>
            <a:r>
              <a:rPr lang="en-US" sz="2400" b="1" dirty="0">
                <a:solidFill>
                  <a:srgbClr val="FF0000"/>
                </a:solidFill>
              </a:rPr>
              <a:t> </a:t>
            </a:r>
            <a:r>
              <a:rPr lang="en-US" sz="2400" b="1" dirty="0" err="1">
                <a:solidFill>
                  <a:srgbClr val="FF0000"/>
                </a:solidFill>
              </a:rPr>
              <a:t>động</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cù</a:t>
            </a:r>
            <a:r>
              <a:rPr lang="en-US" sz="2400" b="1" dirty="0">
                <a:solidFill>
                  <a:srgbClr val="FF0000"/>
                </a:solidFill>
              </a:rPr>
              <a:t>, sáng tạo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nhân</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thông</a:t>
            </a:r>
            <a:r>
              <a:rPr lang="en-US" sz="2400" b="1" dirty="0">
                <a:solidFill>
                  <a:srgbClr val="FF0000"/>
                </a:solidFill>
              </a:rPr>
              <a:t> tin?</a:t>
            </a:r>
          </a:p>
          <a:p>
            <a:pPr algn="just"/>
            <a:endParaRPr lang="en-US" sz="2000" b="1" dirty="0"/>
          </a:p>
          <a:p>
            <a:pPr algn="just"/>
            <a:endParaRPr lang="en-US" sz="2000" b="1" dirty="0"/>
          </a:p>
          <a:p>
            <a:pPr algn="just"/>
            <a:r>
              <a:rPr lang="en-US" sz="2000" b="1" dirty="0"/>
              <a:t>*</a:t>
            </a:r>
            <a:r>
              <a:rPr lang="en-US" sz="2400" b="1" dirty="0">
                <a:solidFill>
                  <a:srgbClr val="FF0000"/>
                </a:solidFill>
              </a:rPr>
              <a:t>Em </a:t>
            </a:r>
            <a:r>
              <a:rPr lang="en-US" sz="2400" b="1" dirty="0" err="1">
                <a:solidFill>
                  <a:srgbClr val="FF0000"/>
                </a:solidFill>
              </a:rPr>
              <a:t>hãy</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biết</a:t>
            </a:r>
            <a:r>
              <a:rPr lang="en-US" sz="2400" b="1" dirty="0">
                <a:solidFill>
                  <a:srgbClr val="FF0000"/>
                </a:solidFill>
              </a:rPr>
              <a:t> ý </a:t>
            </a:r>
            <a:r>
              <a:rPr lang="en-US" sz="2400" b="1" dirty="0" err="1">
                <a:solidFill>
                  <a:srgbClr val="FF0000"/>
                </a:solidFill>
              </a:rPr>
              <a:t>nghĩa</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sự</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cù</a:t>
            </a:r>
            <a:r>
              <a:rPr lang="en-US" sz="2400" b="1" dirty="0">
                <a:solidFill>
                  <a:srgbClr val="FF0000"/>
                </a:solidFill>
              </a:rPr>
              <a:t>, sáng tạo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lao</a:t>
            </a:r>
            <a:r>
              <a:rPr lang="en-US" sz="2400" b="1" dirty="0">
                <a:solidFill>
                  <a:srgbClr val="FF0000"/>
                </a:solidFill>
              </a:rPr>
              <a:t> </a:t>
            </a:r>
            <a:r>
              <a:rPr lang="en-US" sz="2400" b="1" dirty="0" err="1">
                <a:solidFill>
                  <a:srgbClr val="FF0000"/>
                </a:solidFill>
              </a:rPr>
              <a:t>động</a:t>
            </a:r>
            <a:r>
              <a:rPr lang="en-US" sz="2400" b="1" dirty="0">
                <a:solidFill>
                  <a:srgbClr val="FF0000"/>
                </a:solidFill>
              </a:rPr>
              <a:t>? </a:t>
            </a:r>
          </a:p>
        </p:txBody>
      </p:sp>
      <p:sp>
        <p:nvSpPr>
          <p:cNvPr id="7" name="TextBox 109">
            <a:extLst>
              <a:ext uri="{FF2B5EF4-FFF2-40B4-BE49-F238E27FC236}">
                <a16:creationId xmlns:a16="http://schemas.microsoft.com/office/drawing/2014/main" xmlns="" id="{C1DAA8D4-FB9E-FC72-0D46-874E8B19AC7D}"/>
              </a:ext>
            </a:extLst>
          </p:cNvPr>
          <p:cNvSpPr txBox="1"/>
          <p:nvPr/>
        </p:nvSpPr>
        <p:spPr>
          <a:xfrm>
            <a:off x="301024" y="40465"/>
            <a:ext cx="5862451"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SVN-Caprica Script" pitchFamily="2" charset="0"/>
              </a:rPr>
              <a:t>Nhiệm</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vụ</a:t>
            </a:r>
            <a:r>
              <a:rPr lang="en-US" sz="4000" dirty="0">
                <a:solidFill>
                  <a:schemeClr val="tx1"/>
                </a:solidFill>
                <a:latin typeface="SVN-Caprica Script" pitchFamily="2" charset="0"/>
              </a:rPr>
              <a:t> 2: </a:t>
            </a:r>
            <a:r>
              <a:rPr lang="en-US" sz="4000" dirty="0" err="1">
                <a:solidFill>
                  <a:schemeClr val="tx1"/>
                </a:solidFill>
                <a:latin typeface="SVN-Caprica Script" pitchFamily="2" charset="0"/>
              </a:rPr>
              <a:t>trang</a:t>
            </a:r>
            <a:r>
              <a:rPr lang="en-US" sz="4000" dirty="0">
                <a:solidFill>
                  <a:schemeClr val="tx1"/>
                </a:solidFill>
                <a:latin typeface="SVN-Caprica Script" pitchFamily="2" charset="0"/>
              </a:rPr>
              <a:t> 18</a:t>
            </a:r>
          </a:p>
        </p:txBody>
      </p:sp>
      <p:sp>
        <p:nvSpPr>
          <p:cNvPr id="8" name="TextBox 7">
            <a:extLst>
              <a:ext uri="{FF2B5EF4-FFF2-40B4-BE49-F238E27FC236}">
                <a16:creationId xmlns:a16="http://schemas.microsoft.com/office/drawing/2014/main" xmlns="" id="{589E5352-7162-0EEF-FB3F-DC66ED7B8587}"/>
              </a:ext>
            </a:extLst>
          </p:cNvPr>
          <p:cNvSpPr txBox="1"/>
          <p:nvPr/>
        </p:nvSpPr>
        <p:spPr>
          <a:xfrm>
            <a:off x="95146" y="823658"/>
            <a:ext cx="5086453" cy="1420325"/>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vi-VN" sz="2000" b="1" dirty="0">
                <a:solidFill>
                  <a:srgbClr val="FF0000"/>
                </a:solidFill>
              </a:rPr>
              <a:t>Em hãy đọc thông tin</a:t>
            </a:r>
            <a:r>
              <a:rPr lang="en-US" sz="2000" b="1" dirty="0">
                <a:solidFill>
                  <a:srgbClr val="FF0000"/>
                </a:solidFill>
              </a:rPr>
              <a:t> </a:t>
            </a:r>
            <a:r>
              <a:rPr lang="en-US" sz="2000" b="1" dirty="0" err="1">
                <a:solidFill>
                  <a:srgbClr val="FF0000"/>
                </a:solidFill>
              </a:rPr>
              <a:t>về</a:t>
            </a:r>
            <a:r>
              <a:rPr lang="en-US" sz="2000" b="1" dirty="0">
                <a:solidFill>
                  <a:srgbClr val="FF0000"/>
                </a:solidFill>
              </a:rPr>
              <a:t> </a:t>
            </a:r>
            <a:r>
              <a:rPr lang="en-US" sz="2000" b="1" dirty="0" err="1">
                <a:solidFill>
                  <a:srgbClr val="FF0000"/>
                </a:solidFill>
              </a:rPr>
              <a:t>Tiến</a:t>
            </a:r>
            <a:r>
              <a:rPr lang="en-US" sz="2000" b="1" dirty="0">
                <a:solidFill>
                  <a:srgbClr val="FF0000"/>
                </a:solidFill>
              </a:rPr>
              <a:t> </a:t>
            </a:r>
            <a:r>
              <a:rPr lang="en-US" sz="2000" b="1" dirty="0" err="1">
                <a:solidFill>
                  <a:srgbClr val="FF0000"/>
                </a:solidFill>
              </a:rPr>
              <a:t>sĩ</a:t>
            </a:r>
            <a:r>
              <a:rPr lang="en-US" sz="2000" b="1" dirty="0">
                <a:solidFill>
                  <a:srgbClr val="FF0000"/>
                </a:solidFill>
              </a:rPr>
              <a:t> Nguyễn Thị </a:t>
            </a:r>
            <a:r>
              <a:rPr lang="en-US" sz="2000" b="1" dirty="0" err="1">
                <a:solidFill>
                  <a:srgbClr val="FF0000"/>
                </a:solidFill>
              </a:rPr>
              <a:t>Hiệp</a:t>
            </a:r>
            <a:r>
              <a:rPr lang="en-US" sz="2000" b="1" dirty="0">
                <a:solidFill>
                  <a:srgbClr val="FF0000"/>
                </a:solidFill>
              </a:rPr>
              <a:t> </a:t>
            </a:r>
            <a:r>
              <a:rPr lang="en-US" sz="2000" b="1" dirty="0" err="1">
                <a:solidFill>
                  <a:srgbClr val="FF0000"/>
                </a:solidFill>
              </a:rPr>
              <a:t>trong</a:t>
            </a:r>
            <a:r>
              <a:rPr lang="en-US" sz="2000" b="1" dirty="0">
                <a:solidFill>
                  <a:srgbClr val="FF0000"/>
                </a:solidFill>
              </a:rPr>
              <a:t> SGK tr. 18, 19</a:t>
            </a:r>
            <a:r>
              <a:rPr lang="vi-VN" sz="2000" b="1" dirty="0">
                <a:solidFill>
                  <a:srgbClr val="FF0000"/>
                </a:solidFill>
              </a:rPr>
              <a:t> và </a:t>
            </a:r>
            <a:r>
              <a:rPr lang="en-US" sz="2000" b="1" dirty="0" err="1">
                <a:solidFill>
                  <a:srgbClr val="FF0000"/>
                </a:solidFill>
              </a:rPr>
              <a:t>thực</a:t>
            </a:r>
            <a:r>
              <a:rPr lang="en-US" sz="2000" b="1" dirty="0">
                <a:solidFill>
                  <a:srgbClr val="FF0000"/>
                </a:solidFill>
              </a:rPr>
              <a:t> hiện yêu </a:t>
            </a:r>
            <a:r>
              <a:rPr lang="en-US" sz="2000" b="1" dirty="0" err="1">
                <a:solidFill>
                  <a:srgbClr val="FF0000"/>
                </a:solidFill>
              </a:rPr>
              <a:t>cầu</a:t>
            </a:r>
            <a:r>
              <a:rPr lang="en-US" sz="2000" b="1" dirty="0">
                <a:solidFill>
                  <a:srgbClr val="FF0000"/>
                </a:solidFill>
              </a:rPr>
              <a:t>:</a:t>
            </a:r>
            <a:endParaRPr lang="vi-VN" sz="2000" b="1" dirty="0">
              <a:solidFill>
                <a:srgbClr val="FF0000"/>
              </a:solidFill>
            </a:endParaRPr>
          </a:p>
        </p:txBody>
      </p:sp>
    </p:spTree>
    <p:extLst>
      <p:ext uri="{BB962C8B-B14F-4D97-AF65-F5344CB8AC3E}">
        <p14:creationId xmlns:p14="http://schemas.microsoft.com/office/powerpoint/2010/main" val="5395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BF40278-6D16-4DED-A229-AD0144D18B2B}"/>
            </a:ext>
          </a:extLst>
        </p:cNvPr>
        <p:cNvGrpSpPr/>
        <p:nvPr/>
      </p:nvGrpSpPr>
      <p:grpSpPr>
        <a:xfrm>
          <a:off x="0" y="0"/>
          <a:ext cx="0" cy="0"/>
          <a:chOff x="0" y="0"/>
          <a:chExt cx="0" cy="0"/>
        </a:xfrm>
      </p:grpSpPr>
      <p:sp>
        <p:nvSpPr>
          <p:cNvPr id="7" name="TextBox 109">
            <a:extLst>
              <a:ext uri="{FF2B5EF4-FFF2-40B4-BE49-F238E27FC236}">
                <a16:creationId xmlns:a16="http://schemas.microsoft.com/office/drawing/2014/main" xmlns="" id="{A2052AEC-A6BB-5291-5945-449D01ACAB49}"/>
              </a:ext>
            </a:extLst>
          </p:cNvPr>
          <p:cNvSpPr txBox="1"/>
          <p:nvPr/>
        </p:nvSpPr>
        <p:spPr>
          <a:xfrm>
            <a:off x="301024" y="40465"/>
            <a:ext cx="5862451"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SVN-Caprica Script" pitchFamily="2" charset="0"/>
              </a:rPr>
              <a:t>Nhiệm</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vụ</a:t>
            </a:r>
            <a:r>
              <a:rPr lang="en-US" sz="4000" dirty="0">
                <a:solidFill>
                  <a:schemeClr val="tx1"/>
                </a:solidFill>
                <a:latin typeface="SVN-Caprica Script" pitchFamily="2" charset="0"/>
              </a:rPr>
              <a:t> 2: </a:t>
            </a:r>
            <a:r>
              <a:rPr lang="en-US" sz="4000" dirty="0" err="1">
                <a:solidFill>
                  <a:schemeClr val="tx1"/>
                </a:solidFill>
                <a:latin typeface="SVN-Caprica Script" pitchFamily="2" charset="0"/>
              </a:rPr>
              <a:t>trang</a:t>
            </a:r>
            <a:r>
              <a:rPr lang="en-US" sz="4000" dirty="0">
                <a:solidFill>
                  <a:schemeClr val="tx1"/>
                </a:solidFill>
                <a:latin typeface="SVN-Caprica Script" pitchFamily="2" charset="0"/>
              </a:rPr>
              <a:t> 18</a:t>
            </a:r>
          </a:p>
        </p:txBody>
      </p:sp>
      <p:sp>
        <p:nvSpPr>
          <p:cNvPr id="8" name="TextBox 7">
            <a:extLst>
              <a:ext uri="{FF2B5EF4-FFF2-40B4-BE49-F238E27FC236}">
                <a16:creationId xmlns:a16="http://schemas.microsoft.com/office/drawing/2014/main" xmlns="" id="{427EB1E5-7AF6-CB2E-760C-8406F0183DC4}"/>
              </a:ext>
            </a:extLst>
          </p:cNvPr>
          <p:cNvSpPr txBox="1"/>
          <p:nvPr/>
        </p:nvSpPr>
        <p:spPr>
          <a:xfrm>
            <a:off x="369794" y="823658"/>
            <a:ext cx="8108577" cy="3347840"/>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en-US" sz="2400" b="1" dirty="0" err="1">
                <a:solidFill>
                  <a:srgbClr val="FF0000"/>
                </a:solidFill>
              </a:rPr>
              <a:t>Phó</a:t>
            </a:r>
            <a:r>
              <a:rPr lang="en-US" sz="2400" b="1" dirty="0">
                <a:solidFill>
                  <a:srgbClr val="FF0000"/>
                </a:solidFill>
              </a:rPr>
              <a:t> </a:t>
            </a:r>
            <a:r>
              <a:rPr lang="en-US" sz="2400" b="1" dirty="0" err="1">
                <a:solidFill>
                  <a:srgbClr val="FF0000"/>
                </a:solidFill>
              </a:rPr>
              <a:t>giáo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Tiến</a:t>
            </a:r>
            <a:r>
              <a:rPr lang="en-US" sz="2400" b="1" dirty="0">
                <a:solidFill>
                  <a:srgbClr val="FF0000"/>
                </a:solidFill>
              </a:rPr>
              <a:t> </a:t>
            </a:r>
            <a:r>
              <a:rPr lang="en-US" sz="2400" b="1" dirty="0" err="1">
                <a:solidFill>
                  <a:srgbClr val="FF0000"/>
                </a:solidFill>
              </a:rPr>
              <a:t>sĩ</a:t>
            </a:r>
            <a:r>
              <a:rPr lang="en-US" sz="2400" b="1" dirty="0">
                <a:solidFill>
                  <a:srgbClr val="FF0000"/>
                </a:solidFill>
              </a:rPr>
              <a:t> Nguyễn Thị </a:t>
            </a:r>
            <a:r>
              <a:rPr lang="en-US" sz="2400" b="1" dirty="0" err="1">
                <a:solidFill>
                  <a:srgbClr val="FF0000"/>
                </a:solidFill>
              </a:rPr>
              <a:t>Hiệp</a:t>
            </a:r>
            <a:r>
              <a:rPr lang="en-US" sz="2400" b="1" dirty="0">
                <a:solidFill>
                  <a:srgbClr val="FF0000"/>
                </a:solidFill>
              </a:rPr>
              <a:t> </a:t>
            </a:r>
            <a:r>
              <a:rPr lang="en-US" sz="2400" b="1" dirty="0" err="1">
                <a:solidFill>
                  <a:srgbClr val="FF0000"/>
                </a:solidFill>
              </a:rPr>
              <a:t>sinh</a:t>
            </a:r>
            <a:r>
              <a:rPr lang="en-US" sz="2400" b="1" dirty="0">
                <a:solidFill>
                  <a:srgbClr val="FF0000"/>
                </a:solidFill>
              </a:rPr>
              <a:t> </a:t>
            </a:r>
            <a:r>
              <a:rPr lang="en-US" sz="2400" b="1" dirty="0" err="1">
                <a:solidFill>
                  <a:srgbClr val="FF0000"/>
                </a:solidFill>
              </a:rPr>
              <a:t>năm</a:t>
            </a:r>
            <a:r>
              <a:rPr lang="en-US" sz="2400" b="1" dirty="0">
                <a:solidFill>
                  <a:srgbClr val="FF0000"/>
                </a:solidFill>
              </a:rPr>
              <a:t> 1981, </a:t>
            </a:r>
            <a:r>
              <a:rPr lang="en-US" sz="2400" b="1" dirty="0" err="1">
                <a:solidFill>
                  <a:srgbClr val="FF0000"/>
                </a:solidFill>
              </a:rPr>
              <a:t>tại</a:t>
            </a:r>
            <a:r>
              <a:rPr lang="en-US" sz="2400" b="1" dirty="0">
                <a:solidFill>
                  <a:srgbClr val="FF0000"/>
                </a:solidFill>
              </a:rPr>
              <a:t> Thành </a:t>
            </a:r>
            <a:r>
              <a:rPr lang="en-US" sz="2400" b="1" dirty="0" err="1">
                <a:solidFill>
                  <a:srgbClr val="FF0000"/>
                </a:solidFill>
              </a:rPr>
              <a:t>Phố</a:t>
            </a:r>
            <a:r>
              <a:rPr lang="en-US" sz="2400" b="1" dirty="0">
                <a:solidFill>
                  <a:srgbClr val="FF0000"/>
                </a:solidFill>
              </a:rPr>
              <a:t> </a:t>
            </a:r>
            <a:r>
              <a:rPr lang="en-US" sz="2400" b="1" dirty="0" err="1">
                <a:solidFill>
                  <a:srgbClr val="FF0000"/>
                </a:solidFill>
              </a:rPr>
              <a:t>Hồ</a:t>
            </a:r>
            <a:r>
              <a:rPr lang="en-US" sz="2400" b="1" dirty="0">
                <a:solidFill>
                  <a:srgbClr val="FF0000"/>
                </a:solidFill>
              </a:rPr>
              <a:t> Chí Minh.</a:t>
            </a:r>
          </a:p>
          <a:p>
            <a:pPr algn="just">
              <a:lnSpc>
                <a:spcPct val="150000"/>
              </a:lnSpc>
            </a:pPr>
            <a:r>
              <a:rPr lang="en-US" sz="2400" b="1" dirty="0" err="1">
                <a:solidFill>
                  <a:srgbClr val="FF0000"/>
                </a:solidFill>
              </a:rPr>
              <a:t>Từ</a:t>
            </a:r>
            <a:r>
              <a:rPr lang="en-US" sz="2400" b="1" dirty="0">
                <a:solidFill>
                  <a:srgbClr val="FF0000"/>
                </a:solidFill>
              </a:rPr>
              <a:t> </a:t>
            </a:r>
            <a:r>
              <a:rPr lang="en-US" sz="2400" b="1" dirty="0" err="1">
                <a:solidFill>
                  <a:srgbClr val="FF0000"/>
                </a:solidFill>
              </a:rPr>
              <a:t>nhỏ</a:t>
            </a:r>
            <a:r>
              <a:rPr lang="en-US" sz="2400" b="1" dirty="0">
                <a:solidFill>
                  <a:srgbClr val="FF0000"/>
                </a:solidFill>
              </a:rPr>
              <a:t> </a:t>
            </a:r>
            <a:r>
              <a:rPr lang="en-US" sz="2400" b="1" dirty="0" err="1">
                <a:solidFill>
                  <a:srgbClr val="FF0000"/>
                </a:solidFill>
              </a:rPr>
              <a:t>cô</a:t>
            </a:r>
            <a:r>
              <a:rPr lang="en-US" sz="2400" b="1" dirty="0">
                <a:solidFill>
                  <a:srgbClr val="FF0000"/>
                </a:solidFill>
              </a:rPr>
              <a:t> </a:t>
            </a:r>
            <a:r>
              <a:rPr lang="en-US" sz="2400" b="1" dirty="0" err="1">
                <a:solidFill>
                  <a:srgbClr val="FF0000"/>
                </a:solidFill>
              </a:rPr>
              <a:t>đã</a:t>
            </a:r>
            <a:r>
              <a:rPr lang="en-US" sz="2400" b="1" dirty="0">
                <a:solidFill>
                  <a:srgbClr val="FF0000"/>
                </a:solidFill>
              </a:rPr>
              <a:t> </a:t>
            </a:r>
            <a:r>
              <a:rPr lang="en-US" sz="2400" b="1" dirty="0" err="1">
                <a:solidFill>
                  <a:srgbClr val="FF0000"/>
                </a:solidFill>
              </a:rPr>
              <a:t>chịu</a:t>
            </a:r>
            <a:r>
              <a:rPr lang="en-US" sz="2400" b="1" dirty="0">
                <a:solidFill>
                  <a:srgbClr val="FF0000"/>
                </a:solidFill>
              </a:rPr>
              <a:t> </a:t>
            </a:r>
            <a:r>
              <a:rPr lang="en-US" sz="2400" b="1" dirty="0" err="1">
                <a:solidFill>
                  <a:srgbClr val="FF0000"/>
                </a:solidFill>
              </a:rPr>
              <a:t>khó</a:t>
            </a:r>
            <a:r>
              <a:rPr lang="en-US" sz="2400" b="1" dirty="0">
                <a:solidFill>
                  <a:srgbClr val="FF0000"/>
                </a:solidFill>
              </a:rPr>
              <a:t> </a:t>
            </a:r>
            <a:r>
              <a:rPr lang="en-US" sz="2400" b="1" dirty="0" err="1">
                <a:solidFill>
                  <a:srgbClr val="FF0000"/>
                </a:solidFill>
              </a:rPr>
              <a:t>chăm</a:t>
            </a:r>
            <a:r>
              <a:rPr lang="en-US" sz="2400" b="1" dirty="0">
                <a:solidFill>
                  <a:srgbClr val="FF0000"/>
                </a:solidFill>
              </a:rPr>
              <a:t> </a:t>
            </a:r>
            <a:r>
              <a:rPr lang="en-US" sz="2400" b="1" dirty="0" err="1">
                <a:solidFill>
                  <a:srgbClr val="FF0000"/>
                </a:solidFill>
              </a:rPr>
              <a:t>chỉ</a:t>
            </a:r>
            <a:r>
              <a:rPr lang="en-US" sz="2400" b="1" dirty="0">
                <a:solidFill>
                  <a:srgbClr val="FF0000"/>
                </a:solidFill>
              </a:rPr>
              <a:t>, </a:t>
            </a:r>
            <a:r>
              <a:rPr lang="en-US" sz="2400" b="1" dirty="0" err="1">
                <a:solidFill>
                  <a:srgbClr val="FF0000"/>
                </a:solidFill>
              </a:rPr>
              <a:t>chịu</a:t>
            </a:r>
            <a:r>
              <a:rPr lang="en-US" sz="2400" b="1" dirty="0">
                <a:solidFill>
                  <a:srgbClr val="FF0000"/>
                </a:solidFill>
              </a:rPr>
              <a:t> </a:t>
            </a:r>
            <a:r>
              <a:rPr lang="en-US" sz="2400" b="1" dirty="0" err="1">
                <a:solidFill>
                  <a:srgbClr val="FF0000"/>
                </a:solidFill>
              </a:rPr>
              <a:t>khó</a:t>
            </a:r>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tập</a:t>
            </a:r>
            <a:r>
              <a:rPr lang="en-US" sz="2400" b="1" dirty="0">
                <a:solidFill>
                  <a:srgbClr val="FF0000"/>
                </a:solidFill>
              </a:rPr>
              <a:t>. </a:t>
            </a:r>
            <a:r>
              <a:rPr lang="en-US" sz="2400" b="1" dirty="0" err="1">
                <a:solidFill>
                  <a:srgbClr val="FF0000"/>
                </a:solidFill>
              </a:rPr>
              <a:t>Năm</a:t>
            </a:r>
            <a:r>
              <a:rPr lang="en-US" sz="2400" b="1" dirty="0">
                <a:solidFill>
                  <a:srgbClr val="FF0000"/>
                </a:solidFill>
              </a:rPr>
              <a:t> 2007, </a:t>
            </a:r>
            <a:r>
              <a:rPr lang="en-US" sz="2400" b="1" dirty="0" err="1">
                <a:solidFill>
                  <a:srgbClr val="FF0000"/>
                </a:solidFill>
              </a:rPr>
              <a:t>cô</a:t>
            </a:r>
            <a:r>
              <a:rPr lang="en-US" sz="2400" b="1" dirty="0">
                <a:solidFill>
                  <a:srgbClr val="FF0000"/>
                </a:solidFill>
              </a:rPr>
              <a:t> </a:t>
            </a:r>
            <a:r>
              <a:rPr lang="en-US" sz="2400" b="1" dirty="0" err="1">
                <a:solidFill>
                  <a:srgbClr val="FF0000"/>
                </a:solidFill>
              </a:rPr>
              <a:t>đến</a:t>
            </a:r>
            <a:r>
              <a:rPr lang="en-US" sz="2400" b="1" dirty="0">
                <a:solidFill>
                  <a:srgbClr val="FF0000"/>
                </a:solidFill>
              </a:rPr>
              <a:t> </a:t>
            </a:r>
            <a:r>
              <a:rPr lang="en-US" sz="2400" b="1" dirty="0" err="1">
                <a:solidFill>
                  <a:srgbClr val="FF0000"/>
                </a:solidFill>
              </a:rPr>
              <a:t>Hàn</a:t>
            </a:r>
            <a:r>
              <a:rPr lang="en-US" sz="2400" b="1" dirty="0">
                <a:solidFill>
                  <a:srgbClr val="FF0000"/>
                </a:solidFill>
              </a:rPr>
              <a:t> </a:t>
            </a:r>
            <a:r>
              <a:rPr lang="en-US" sz="2400" b="1" dirty="0" err="1">
                <a:solidFill>
                  <a:srgbClr val="FF0000"/>
                </a:solidFill>
              </a:rPr>
              <a:t>Quốc</a:t>
            </a:r>
            <a:r>
              <a:rPr lang="en-US" sz="2400" b="1" dirty="0">
                <a:solidFill>
                  <a:srgbClr val="FF0000"/>
                </a:solidFill>
              </a:rPr>
              <a:t> </a:t>
            </a:r>
            <a:r>
              <a:rPr lang="en-US" sz="2400" b="1" dirty="0" err="1">
                <a:solidFill>
                  <a:srgbClr val="FF0000"/>
                </a:solidFill>
              </a:rPr>
              <a:t>nhờ</a:t>
            </a:r>
            <a:r>
              <a:rPr lang="en-US" sz="2400" b="1" dirty="0">
                <a:solidFill>
                  <a:srgbClr val="FF0000"/>
                </a:solidFill>
              </a:rPr>
              <a:t> </a:t>
            </a:r>
            <a:r>
              <a:rPr lang="en-US" sz="2400" b="1" dirty="0" err="1">
                <a:solidFill>
                  <a:srgbClr val="FF0000"/>
                </a:solidFill>
              </a:rPr>
              <a:t>khoản</a:t>
            </a:r>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bổng</a:t>
            </a:r>
            <a:r>
              <a:rPr lang="en-US" sz="2400" b="1" dirty="0">
                <a:solidFill>
                  <a:srgbClr val="FF0000"/>
                </a:solidFill>
              </a:rPr>
              <a:t> </a:t>
            </a:r>
            <a:r>
              <a:rPr lang="en-US" sz="2400" b="1" dirty="0" err="1">
                <a:solidFill>
                  <a:srgbClr val="FF0000"/>
                </a:solidFill>
              </a:rPr>
              <a:t>toàn</a:t>
            </a:r>
            <a:r>
              <a:rPr lang="en-US" sz="2400" b="1" dirty="0">
                <a:solidFill>
                  <a:srgbClr val="FF0000"/>
                </a:solidFill>
              </a:rPr>
              <a:t> </a:t>
            </a:r>
            <a:r>
              <a:rPr lang="en-US" sz="2400" b="1" dirty="0" err="1">
                <a:solidFill>
                  <a:srgbClr val="FF0000"/>
                </a:solidFill>
              </a:rPr>
              <a:t>phần</a:t>
            </a:r>
            <a:r>
              <a:rPr lang="en-US" sz="2400" b="1" dirty="0">
                <a:solidFill>
                  <a:srgbClr val="FF0000"/>
                </a:solidFill>
              </a:rPr>
              <a:t> </a:t>
            </a:r>
            <a:r>
              <a:rPr lang="en-US" sz="2400" b="1" dirty="0" err="1">
                <a:solidFill>
                  <a:srgbClr val="FF0000"/>
                </a:solidFill>
              </a:rPr>
              <a:t>nghiên</a:t>
            </a:r>
            <a:r>
              <a:rPr lang="en-US" sz="2400" b="1" dirty="0">
                <a:solidFill>
                  <a:srgbClr val="FF0000"/>
                </a:solidFill>
              </a:rPr>
              <a:t> </a:t>
            </a:r>
            <a:r>
              <a:rPr lang="en-US" sz="2400" b="1" dirty="0" err="1">
                <a:solidFill>
                  <a:srgbClr val="FF0000"/>
                </a:solidFill>
              </a:rPr>
              <a:t>cứu</a:t>
            </a:r>
            <a:r>
              <a:rPr lang="en-US" sz="2400" b="1" dirty="0">
                <a:solidFill>
                  <a:srgbClr val="FF0000"/>
                </a:solidFill>
              </a:rPr>
              <a:t> </a:t>
            </a:r>
            <a:r>
              <a:rPr lang="en-US" sz="2400" b="1" dirty="0" err="1">
                <a:solidFill>
                  <a:srgbClr val="FF0000"/>
                </a:solidFill>
              </a:rPr>
              <a:t>sinh</a:t>
            </a:r>
            <a:r>
              <a:rPr lang="en-US" sz="2400" b="1" dirty="0">
                <a:solidFill>
                  <a:srgbClr val="FF0000"/>
                </a:solidFill>
              </a:rPr>
              <a:t> </a:t>
            </a:r>
            <a:r>
              <a:rPr lang="en-US" sz="2400" b="1" dirty="0" err="1">
                <a:solidFill>
                  <a:srgbClr val="FF0000"/>
                </a:solidFill>
              </a:rPr>
              <a:t>tiến</a:t>
            </a:r>
            <a:r>
              <a:rPr lang="en-US" sz="2400" b="1" dirty="0">
                <a:solidFill>
                  <a:srgbClr val="FF0000"/>
                </a:solidFill>
              </a:rPr>
              <a:t> </a:t>
            </a:r>
            <a:r>
              <a:rPr lang="en-US" sz="2400" b="1" dirty="0" err="1">
                <a:solidFill>
                  <a:srgbClr val="FF0000"/>
                </a:solidFill>
              </a:rPr>
              <a:t>sĩ</a:t>
            </a:r>
            <a:r>
              <a:rPr lang="en-US" sz="2400" b="1" dirty="0">
                <a:solidFill>
                  <a:srgbClr val="FF0000"/>
                </a:solidFill>
              </a:rPr>
              <a:t> </a:t>
            </a:r>
            <a:r>
              <a:rPr lang="en-US" sz="2400" b="1" dirty="0" err="1">
                <a:solidFill>
                  <a:srgbClr val="FF0000"/>
                </a:solidFill>
              </a:rPr>
              <a:t>ngành</a:t>
            </a:r>
            <a:r>
              <a:rPr lang="en-US" sz="2400" b="1" dirty="0">
                <a:solidFill>
                  <a:srgbClr val="FF0000"/>
                </a:solidFill>
              </a:rPr>
              <a:t> Khoa </a:t>
            </a:r>
            <a:r>
              <a:rPr lang="en-US" sz="2400" b="1" dirty="0" err="1">
                <a:solidFill>
                  <a:srgbClr val="FF0000"/>
                </a:solidFill>
              </a:rPr>
              <a:t>học</a:t>
            </a:r>
            <a:r>
              <a:rPr lang="en-US" sz="2400" b="1" dirty="0">
                <a:solidFill>
                  <a:srgbClr val="FF0000"/>
                </a:solidFill>
              </a:rPr>
              <a:t> Y khoa. </a:t>
            </a:r>
            <a:r>
              <a:rPr lang="en-US" sz="2400" b="1" dirty="0" err="1">
                <a:solidFill>
                  <a:srgbClr val="FF0000"/>
                </a:solidFill>
              </a:rPr>
              <a:t>Năm</a:t>
            </a:r>
            <a:r>
              <a:rPr lang="en-US" sz="2400" b="1" dirty="0">
                <a:solidFill>
                  <a:srgbClr val="FF0000"/>
                </a:solidFill>
              </a:rPr>
              <a:t> 2012, </a:t>
            </a:r>
            <a:r>
              <a:rPr lang="en-US" sz="2400" b="1" dirty="0" err="1">
                <a:solidFill>
                  <a:srgbClr val="FF0000"/>
                </a:solidFill>
              </a:rPr>
              <a:t>cô</a:t>
            </a:r>
            <a:r>
              <a:rPr lang="en-US" sz="2400" b="1" dirty="0">
                <a:solidFill>
                  <a:srgbClr val="FF0000"/>
                </a:solidFill>
              </a:rPr>
              <a:t> </a:t>
            </a:r>
            <a:r>
              <a:rPr lang="en-US" sz="2400" b="1" dirty="0" err="1">
                <a:solidFill>
                  <a:srgbClr val="FF0000"/>
                </a:solidFill>
              </a:rPr>
              <a:t>hoàn</a:t>
            </a:r>
            <a:r>
              <a:rPr lang="en-US" sz="2400" b="1" dirty="0">
                <a:solidFill>
                  <a:srgbClr val="FF0000"/>
                </a:solidFill>
              </a:rPr>
              <a:t> </a:t>
            </a:r>
            <a:r>
              <a:rPr lang="en-US" sz="2400" b="1" dirty="0" err="1">
                <a:solidFill>
                  <a:srgbClr val="FF0000"/>
                </a:solidFill>
              </a:rPr>
              <a:t>thành</a:t>
            </a:r>
            <a:r>
              <a:rPr lang="en-US" sz="2400" b="1" dirty="0">
                <a:solidFill>
                  <a:srgbClr val="FF0000"/>
                </a:solidFill>
              </a:rPr>
              <a:t> </a:t>
            </a:r>
            <a:r>
              <a:rPr lang="en-US" sz="2400" b="1" dirty="0" err="1">
                <a:solidFill>
                  <a:srgbClr val="FF0000"/>
                </a:solidFill>
              </a:rPr>
              <a:t>luận</a:t>
            </a:r>
            <a:r>
              <a:rPr lang="en-US" sz="2400" b="1" dirty="0">
                <a:solidFill>
                  <a:srgbClr val="FF0000"/>
                </a:solidFill>
              </a:rPr>
              <a:t> </a:t>
            </a:r>
            <a:r>
              <a:rPr lang="en-US" sz="2400" b="1" dirty="0" err="1">
                <a:solidFill>
                  <a:srgbClr val="FF0000"/>
                </a:solidFill>
              </a:rPr>
              <a:t>án</a:t>
            </a:r>
            <a:r>
              <a:rPr lang="en-US" sz="2400" b="1" dirty="0">
                <a:solidFill>
                  <a:srgbClr val="FF0000"/>
                </a:solidFill>
              </a:rPr>
              <a:t> </a:t>
            </a:r>
            <a:r>
              <a:rPr lang="en-US" sz="2400" b="1" dirty="0" err="1">
                <a:solidFill>
                  <a:srgbClr val="FF0000"/>
                </a:solidFill>
              </a:rPr>
              <a:t>tiến</a:t>
            </a:r>
            <a:r>
              <a:rPr lang="en-US" sz="2400" b="1" dirty="0">
                <a:solidFill>
                  <a:srgbClr val="FF0000"/>
                </a:solidFill>
              </a:rPr>
              <a:t> </a:t>
            </a:r>
            <a:r>
              <a:rPr lang="en-US" sz="2400" b="1" dirty="0" err="1">
                <a:solidFill>
                  <a:srgbClr val="FF0000"/>
                </a:solidFill>
              </a:rPr>
              <a:t>sĩ</a:t>
            </a:r>
            <a:r>
              <a:rPr lang="en-US" sz="2400" b="1" dirty="0">
                <a:solidFill>
                  <a:srgbClr val="FF0000"/>
                </a:solidFill>
              </a:rPr>
              <a:t> </a:t>
            </a:r>
            <a:r>
              <a:rPr lang="en-US" sz="2400" b="1" dirty="0" err="1">
                <a:solidFill>
                  <a:srgbClr val="FF0000"/>
                </a:solidFill>
              </a:rPr>
              <a:t>và</a:t>
            </a:r>
            <a:endParaRPr lang="vi-VN" sz="2400" b="1" dirty="0">
              <a:solidFill>
                <a:srgbClr val="FF0000"/>
              </a:solidFill>
            </a:endParaRPr>
          </a:p>
        </p:txBody>
      </p:sp>
    </p:spTree>
    <p:extLst>
      <p:ext uri="{BB962C8B-B14F-4D97-AF65-F5344CB8AC3E}">
        <p14:creationId xmlns:p14="http://schemas.microsoft.com/office/powerpoint/2010/main" val="29567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01"/>
        <p:cNvGrpSpPr/>
        <p:nvPr/>
      </p:nvGrpSpPr>
      <p:grpSpPr>
        <a:xfrm>
          <a:off x="0" y="0"/>
          <a:ext cx="0" cy="0"/>
          <a:chOff x="0" y="0"/>
          <a:chExt cx="0" cy="0"/>
        </a:xfrm>
      </p:grpSpPr>
      <p:grpSp>
        <p:nvGrpSpPr>
          <p:cNvPr id="10404" name="Google Shape;10404;p76"/>
          <p:cNvGrpSpPr/>
          <p:nvPr/>
        </p:nvGrpSpPr>
        <p:grpSpPr>
          <a:xfrm>
            <a:off x="5202903" y="1519375"/>
            <a:ext cx="3826797" cy="2528311"/>
            <a:chOff x="5202903" y="1519375"/>
            <a:chExt cx="3826797" cy="2528311"/>
          </a:xfrm>
        </p:grpSpPr>
        <p:sp>
          <p:nvSpPr>
            <p:cNvPr id="10405" name="Google Shape;10405;p76"/>
            <p:cNvSpPr/>
            <p:nvPr/>
          </p:nvSpPr>
          <p:spPr>
            <a:xfrm flipH="1">
              <a:off x="7642255" y="3330314"/>
              <a:ext cx="1387445" cy="717372"/>
            </a:xfrm>
            <a:custGeom>
              <a:avLst/>
              <a:gdLst/>
              <a:ahLst/>
              <a:cxnLst/>
              <a:rect l="l" t="t" r="r" b="b"/>
              <a:pathLst>
                <a:path w="23291" h="12042" extrusionOk="0">
                  <a:moveTo>
                    <a:pt x="14910" y="0"/>
                  </a:moveTo>
                  <a:cubicBezTo>
                    <a:pt x="13864" y="0"/>
                    <a:pt x="12701" y="76"/>
                    <a:pt x="11418" y="260"/>
                  </a:cubicBezTo>
                  <a:lnTo>
                    <a:pt x="14954" y="836"/>
                  </a:lnTo>
                  <a:cubicBezTo>
                    <a:pt x="14954" y="836"/>
                    <a:pt x="10791" y="1422"/>
                    <a:pt x="7285" y="4008"/>
                  </a:cubicBezTo>
                  <a:lnTo>
                    <a:pt x="9801" y="4473"/>
                  </a:lnTo>
                  <a:cubicBezTo>
                    <a:pt x="9801" y="4473"/>
                    <a:pt x="6416" y="6777"/>
                    <a:pt x="0" y="11576"/>
                  </a:cubicBezTo>
                  <a:cubicBezTo>
                    <a:pt x="0" y="11576"/>
                    <a:pt x="10013" y="10313"/>
                    <a:pt x="13146" y="9333"/>
                  </a:cubicBezTo>
                  <a:lnTo>
                    <a:pt x="13146" y="9333"/>
                  </a:lnTo>
                  <a:lnTo>
                    <a:pt x="11357" y="11900"/>
                  </a:lnTo>
                  <a:cubicBezTo>
                    <a:pt x="11357" y="11900"/>
                    <a:pt x="16932" y="11099"/>
                    <a:pt x="18858" y="8852"/>
                  </a:cubicBezTo>
                  <a:lnTo>
                    <a:pt x="18858" y="8852"/>
                  </a:lnTo>
                  <a:lnTo>
                    <a:pt x="16500" y="12041"/>
                  </a:lnTo>
                  <a:cubicBezTo>
                    <a:pt x="16500" y="12041"/>
                    <a:pt x="22118" y="8262"/>
                    <a:pt x="22926" y="4615"/>
                  </a:cubicBezTo>
                  <a:cubicBezTo>
                    <a:pt x="23290" y="2958"/>
                    <a:pt x="22047" y="1604"/>
                    <a:pt x="22047" y="1604"/>
                  </a:cubicBezTo>
                  <a:cubicBezTo>
                    <a:pt x="22047" y="1604"/>
                    <a:pt x="19728" y="0"/>
                    <a:pt x="14910" y="0"/>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76"/>
            <p:cNvSpPr/>
            <p:nvPr/>
          </p:nvSpPr>
          <p:spPr>
            <a:xfrm flipH="1">
              <a:off x="7724735" y="3413001"/>
              <a:ext cx="651875" cy="384838"/>
            </a:xfrm>
            <a:custGeom>
              <a:avLst/>
              <a:gdLst/>
              <a:ahLst/>
              <a:cxnLst/>
              <a:rect l="l" t="t" r="r" b="b"/>
              <a:pathLst>
                <a:path w="10943" h="6460" extrusionOk="0">
                  <a:moveTo>
                    <a:pt x="6723" y="1"/>
                  </a:moveTo>
                  <a:cubicBezTo>
                    <a:pt x="5853" y="1"/>
                    <a:pt x="4918" y="95"/>
                    <a:pt x="4062" y="377"/>
                  </a:cubicBezTo>
                  <a:lnTo>
                    <a:pt x="6204" y="630"/>
                  </a:lnTo>
                  <a:cubicBezTo>
                    <a:pt x="6204" y="630"/>
                    <a:pt x="2253" y="2671"/>
                    <a:pt x="0" y="5783"/>
                  </a:cubicBezTo>
                  <a:cubicBezTo>
                    <a:pt x="0" y="5783"/>
                    <a:pt x="5224" y="5601"/>
                    <a:pt x="7598" y="4773"/>
                  </a:cubicBezTo>
                  <a:lnTo>
                    <a:pt x="7598" y="4773"/>
                  </a:lnTo>
                  <a:lnTo>
                    <a:pt x="6426" y="6460"/>
                  </a:lnTo>
                  <a:cubicBezTo>
                    <a:pt x="6426" y="6460"/>
                    <a:pt x="9660" y="4389"/>
                    <a:pt x="10943" y="2085"/>
                  </a:cubicBezTo>
                  <a:lnTo>
                    <a:pt x="10013" y="397"/>
                  </a:lnTo>
                  <a:cubicBezTo>
                    <a:pt x="10013" y="397"/>
                    <a:pt x="8504" y="1"/>
                    <a:pt x="6723" y="1"/>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76"/>
            <p:cNvSpPr/>
            <p:nvPr/>
          </p:nvSpPr>
          <p:spPr>
            <a:xfrm flipH="1">
              <a:off x="6052536" y="2522335"/>
              <a:ext cx="493657" cy="585717"/>
            </a:xfrm>
            <a:custGeom>
              <a:avLst/>
              <a:gdLst/>
              <a:ahLst/>
              <a:cxnLst/>
              <a:rect l="l" t="t" r="r" b="b"/>
              <a:pathLst>
                <a:path w="8287" h="9832" extrusionOk="0">
                  <a:moveTo>
                    <a:pt x="496" y="0"/>
                  </a:moveTo>
                  <a:cubicBezTo>
                    <a:pt x="489" y="0"/>
                    <a:pt x="486" y="0"/>
                    <a:pt x="486" y="0"/>
                  </a:cubicBezTo>
                  <a:lnTo>
                    <a:pt x="435" y="3385"/>
                  </a:lnTo>
                  <a:cubicBezTo>
                    <a:pt x="435" y="3385"/>
                    <a:pt x="573" y="3379"/>
                    <a:pt x="786" y="3379"/>
                  </a:cubicBezTo>
                  <a:cubicBezTo>
                    <a:pt x="1425" y="3379"/>
                    <a:pt x="2742" y="3431"/>
                    <a:pt x="3052" y="3840"/>
                  </a:cubicBezTo>
                  <a:cubicBezTo>
                    <a:pt x="3790" y="4840"/>
                    <a:pt x="1" y="9579"/>
                    <a:pt x="1" y="9579"/>
                  </a:cubicBezTo>
                  <a:lnTo>
                    <a:pt x="1496" y="9832"/>
                  </a:lnTo>
                  <a:cubicBezTo>
                    <a:pt x="1496" y="9832"/>
                    <a:pt x="8286" y="3426"/>
                    <a:pt x="6336" y="1405"/>
                  </a:cubicBezTo>
                  <a:cubicBezTo>
                    <a:pt x="5000" y="19"/>
                    <a:pt x="730" y="0"/>
                    <a:pt x="496" y="0"/>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76"/>
            <p:cNvSpPr/>
            <p:nvPr/>
          </p:nvSpPr>
          <p:spPr>
            <a:xfrm flipH="1">
              <a:off x="6343313" y="2388714"/>
              <a:ext cx="623579" cy="388413"/>
            </a:xfrm>
            <a:custGeom>
              <a:avLst/>
              <a:gdLst/>
              <a:ahLst/>
              <a:cxnLst/>
              <a:rect l="l" t="t" r="r" b="b"/>
              <a:pathLst>
                <a:path w="10468" h="6520" extrusionOk="0">
                  <a:moveTo>
                    <a:pt x="1311" y="0"/>
                  </a:moveTo>
                  <a:cubicBezTo>
                    <a:pt x="1306" y="0"/>
                    <a:pt x="1303" y="0"/>
                    <a:pt x="1303" y="0"/>
                  </a:cubicBezTo>
                  <a:cubicBezTo>
                    <a:pt x="1303" y="0"/>
                    <a:pt x="0" y="3274"/>
                    <a:pt x="1637" y="5042"/>
                  </a:cubicBezTo>
                  <a:cubicBezTo>
                    <a:pt x="2706" y="6196"/>
                    <a:pt x="4372" y="6519"/>
                    <a:pt x="5904" y="6519"/>
                  </a:cubicBezTo>
                  <a:cubicBezTo>
                    <a:pt x="7861" y="6519"/>
                    <a:pt x="9599" y="5992"/>
                    <a:pt x="9599" y="5992"/>
                  </a:cubicBezTo>
                  <a:cubicBezTo>
                    <a:pt x="9599" y="5992"/>
                    <a:pt x="10468" y="3688"/>
                    <a:pt x="10246" y="2243"/>
                  </a:cubicBezTo>
                  <a:cubicBezTo>
                    <a:pt x="10246" y="2243"/>
                    <a:pt x="6679" y="1677"/>
                    <a:pt x="6143" y="829"/>
                  </a:cubicBezTo>
                  <a:cubicBezTo>
                    <a:pt x="5630" y="10"/>
                    <a:pt x="1504" y="0"/>
                    <a:pt x="131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76"/>
            <p:cNvSpPr/>
            <p:nvPr/>
          </p:nvSpPr>
          <p:spPr>
            <a:xfrm flipH="1">
              <a:off x="6370936" y="2973119"/>
              <a:ext cx="146959" cy="142736"/>
            </a:xfrm>
            <a:custGeom>
              <a:avLst/>
              <a:gdLst/>
              <a:ahLst/>
              <a:cxnLst/>
              <a:rect l="l" t="t" r="r" b="b"/>
              <a:pathLst>
                <a:path w="2467" h="2396" extrusionOk="0">
                  <a:moveTo>
                    <a:pt x="800" y="1"/>
                  </a:moveTo>
                  <a:cubicBezTo>
                    <a:pt x="599" y="1"/>
                    <a:pt x="1" y="981"/>
                    <a:pt x="1" y="981"/>
                  </a:cubicBezTo>
                  <a:lnTo>
                    <a:pt x="698" y="2396"/>
                  </a:lnTo>
                  <a:lnTo>
                    <a:pt x="1698" y="1961"/>
                  </a:lnTo>
                  <a:cubicBezTo>
                    <a:pt x="1698" y="1961"/>
                    <a:pt x="2466" y="1143"/>
                    <a:pt x="2405" y="991"/>
                  </a:cubicBezTo>
                  <a:cubicBezTo>
                    <a:pt x="2345" y="840"/>
                    <a:pt x="991" y="21"/>
                    <a:pt x="809" y="1"/>
                  </a:cubicBezTo>
                  <a:cubicBezTo>
                    <a:pt x="806" y="1"/>
                    <a:pt x="803" y="1"/>
                    <a:pt x="8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76"/>
            <p:cNvSpPr/>
            <p:nvPr/>
          </p:nvSpPr>
          <p:spPr>
            <a:xfrm flipH="1">
              <a:off x="6323403" y="3008505"/>
              <a:ext cx="287783" cy="301199"/>
            </a:xfrm>
            <a:custGeom>
              <a:avLst/>
              <a:gdLst/>
              <a:ahLst/>
              <a:cxnLst/>
              <a:rect l="l" t="t" r="r" b="b"/>
              <a:pathLst>
                <a:path w="4831" h="5056" extrusionOk="0">
                  <a:moveTo>
                    <a:pt x="1633" y="1"/>
                  </a:moveTo>
                  <a:cubicBezTo>
                    <a:pt x="1545" y="1"/>
                    <a:pt x="1463" y="59"/>
                    <a:pt x="1435" y="155"/>
                  </a:cubicBezTo>
                  <a:cubicBezTo>
                    <a:pt x="1324" y="539"/>
                    <a:pt x="1132" y="893"/>
                    <a:pt x="870" y="1196"/>
                  </a:cubicBezTo>
                  <a:cubicBezTo>
                    <a:pt x="395" y="1681"/>
                    <a:pt x="1" y="2519"/>
                    <a:pt x="1" y="2519"/>
                  </a:cubicBezTo>
                  <a:cubicBezTo>
                    <a:pt x="930" y="4237"/>
                    <a:pt x="4446" y="5055"/>
                    <a:pt x="4446" y="5055"/>
                  </a:cubicBezTo>
                  <a:cubicBezTo>
                    <a:pt x="4446" y="5055"/>
                    <a:pt x="4830" y="4560"/>
                    <a:pt x="4800" y="4116"/>
                  </a:cubicBezTo>
                  <a:cubicBezTo>
                    <a:pt x="4760" y="3681"/>
                    <a:pt x="3224" y="2600"/>
                    <a:pt x="3214" y="2115"/>
                  </a:cubicBezTo>
                  <a:cubicBezTo>
                    <a:pt x="3193" y="1832"/>
                    <a:pt x="3406" y="1539"/>
                    <a:pt x="3567" y="1347"/>
                  </a:cubicBezTo>
                  <a:cubicBezTo>
                    <a:pt x="3689" y="1206"/>
                    <a:pt x="3598" y="994"/>
                    <a:pt x="3416" y="983"/>
                  </a:cubicBezTo>
                  <a:cubicBezTo>
                    <a:pt x="3411" y="983"/>
                    <a:pt x="3406" y="983"/>
                    <a:pt x="3401" y="983"/>
                  </a:cubicBezTo>
                  <a:cubicBezTo>
                    <a:pt x="3044" y="983"/>
                    <a:pt x="2749" y="1347"/>
                    <a:pt x="2749" y="1347"/>
                  </a:cubicBezTo>
                  <a:cubicBezTo>
                    <a:pt x="2698" y="761"/>
                    <a:pt x="2112" y="276"/>
                    <a:pt x="1759" y="44"/>
                  </a:cubicBezTo>
                  <a:cubicBezTo>
                    <a:pt x="1719" y="14"/>
                    <a:pt x="1676" y="1"/>
                    <a:pt x="1633" y="1"/>
                  </a:cubicBezTo>
                  <a:close/>
                </a:path>
              </a:pathLst>
            </a:custGeom>
            <a:solidFill>
              <a:srgbClr val="512F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76"/>
            <p:cNvSpPr/>
            <p:nvPr/>
          </p:nvSpPr>
          <p:spPr>
            <a:xfrm flipH="1">
              <a:off x="5840710" y="2007689"/>
              <a:ext cx="839699" cy="433807"/>
            </a:xfrm>
            <a:custGeom>
              <a:avLst/>
              <a:gdLst/>
              <a:ahLst/>
              <a:cxnLst/>
              <a:rect l="l" t="t" r="r" b="b"/>
              <a:pathLst>
                <a:path w="14096" h="7282" extrusionOk="0">
                  <a:moveTo>
                    <a:pt x="1650" y="0"/>
                  </a:moveTo>
                  <a:cubicBezTo>
                    <a:pt x="1405" y="0"/>
                    <a:pt x="1157" y="62"/>
                    <a:pt x="930" y="192"/>
                  </a:cubicBezTo>
                  <a:cubicBezTo>
                    <a:pt x="243" y="596"/>
                    <a:pt x="1" y="1465"/>
                    <a:pt x="385" y="2162"/>
                  </a:cubicBezTo>
                  <a:lnTo>
                    <a:pt x="395" y="2183"/>
                  </a:lnTo>
                  <a:lnTo>
                    <a:pt x="425" y="2233"/>
                  </a:lnTo>
                  <a:lnTo>
                    <a:pt x="496" y="2365"/>
                  </a:lnTo>
                  <a:cubicBezTo>
                    <a:pt x="566" y="2466"/>
                    <a:pt x="647" y="2607"/>
                    <a:pt x="779" y="2779"/>
                  </a:cubicBezTo>
                  <a:cubicBezTo>
                    <a:pt x="1112" y="3254"/>
                    <a:pt x="1466" y="3708"/>
                    <a:pt x="1860" y="4133"/>
                  </a:cubicBezTo>
                  <a:cubicBezTo>
                    <a:pt x="2102" y="4395"/>
                    <a:pt x="2375" y="4678"/>
                    <a:pt x="2688" y="4951"/>
                  </a:cubicBezTo>
                  <a:cubicBezTo>
                    <a:pt x="3012" y="5244"/>
                    <a:pt x="3355" y="5517"/>
                    <a:pt x="3719" y="5770"/>
                  </a:cubicBezTo>
                  <a:cubicBezTo>
                    <a:pt x="4123" y="6042"/>
                    <a:pt x="4537" y="6275"/>
                    <a:pt x="4972" y="6477"/>
                  </a:cubicBezTo>
                  <a:lnTo>
                    <a:pt x="5144" y="6548"/>
                  </a:lnTo>
                  <a:lnTo>
                    <a:pt x="5235" y="6588"/>
                  </a:lnTo>
                  <a:lnTo>
                    <a:pt x="5275" y="6608"/>
                  </a:lnTo>
                  <a:lnTo>
                    <a:pt x="5305" y="6618"/>
                  </a:lnTo>
                  <a:lnTo>
                    <a:pt x="5336" y="6618"/>
                  </a:lnTo>
                  <a:lnTo>
                    <a:pt x="5487" y="6679"/>
                  </a:lnTo>
                  <a:lnTo>
                    <a:pt x="5558" y="6699"/>
                  </a:lnTo>
                  <a:lnTo>
                    <a:pt x="5649" y="6730"/>
                  </a:lnTo>
                  <a:cubicBezTo>
                    <a:pt x="5911" y="6820"/>
                    <a:pt x="6134" y="6881"/>
                    <a:pt x="6366" y="6932"/>
                  </a:cubicBezTo>
                  <a:cubicBezTo>
                    <a:pt x="7245" y="7124"/>
                    <a:pt x="8134" y="7235"/>
                    <a:pt x="9024" y="7255"/>
                  </a:cubicBezTo>
                  <a:cubicBezTo>
                    <a:pt x="9413" y="7274"/>
                    <a:pt x="9788" y="7282"/>
                    <a:pt x="10143" y="7282"/>
                  </a:cubicBezTo>
                  <a:cubicBezTo>
                    <a:pt x="10552" y="7282"/>
                    <a:pt x="10935" y="7271"/>
                    <a:pt x="11287" y="7255"/>
                  </a:cubicBezTo>
                  <a:cubicBezTo>
                    <a:pt x="11944" y="7235"/>
                    <a:pt x="12489" y="7194"/>
                    <a:pt x="12873" y="7154"/>
                  </a:cubicBezTo>
                  <a:cubicBezTo>
                    <a:pt x="13065" y="7134"/>
                    <a:pt x="13207" y="7124"/>
                    <a:pt x="13318" y="7114"/>
                  </a:cubicBezTo>
                  <a:lnTo>
                    <a:pt x="13479" y="7093"/>
                  </a:lnTo>
                  <a:cubicBezTo>
                    <a:pt x="14096" y="7033"/>
                    <a:pt x="14055" y="6113"/>
                    <a:pt x="13429" y="6103"/>
                  </a:cubicBezTo>
                  <a:lnTo>
                    <a:pt x="13267" y="6103"/>
                  </a:lnTo>
                  <a:cubicBezTo>
                    <a:pt x="13176" y="6103"/>
                    <a:pt x="13025" y="6093"/>
                    <a:pt x="12843" y="6083"/>
                  </a:cubicBezTo>
                  <a:cubicBezTo>
                    <a:pt x="12479" y="6063"/>
                    <a:pt x="11944" y="6032"/>
                    <a:pt x="11317" y="5972"/>
                  </a:cubicBezTo>
                  <a:cubicBezTo>
                    <a:pt x="10691" y="5911"/>
                    <a:pt x="9963" y="5820"/>
                    <a:pt x="9205" y="5679"/>
                  </a:cubicBezTo>
                  <a:cubicBezTo>
                    <a:pt x="8427" y="5547"/>
                    <a:pt x="7670" y="5335"/>
                    <a:pt x="6932" y="5072"/>
                  </a:cubicBezTo>
                  <a:cubicBezTo>
                    <a:pt x="6740" y="5002"/>
                    <a:pt x="6568" y="4921"/>
                    <a:pt x="6427" y="4850"/>
                  </a:cubicBezTo>
                  <a:lnTo>
                    <a:pt x="6366" y="4820"/>
                  </a:lnTo>
                  <a:lnTo>
                    <a:pt x="6295" y="4790"/>
                  </a:lnTo>
                  <a:lnTo>
                    <a:pt x="6154" y="4709"/>
                  </a:lnTo>
                  <a:lnTo>
                    <a:pt x="5942" y="4587"/>
                  </a:lnTo>
                  <a:cubicBezTo>
                    <a:pt x="5649" y="4395"/>
                    <a:pt x="5376" y="4183"/>
                    <a:pt x="5123" y="3951"/>
                  </a:cubicBezTo>
                  <a:cubicBezTo>
                    <a:pt x="4871" y="3719"/>
                    <a:pt x="4648" y="3476"/>
                    <a:pt x="4436" y="3223"/>
                  </a:cubicBezTo>
                  <a:cubicBezTo>
                    <a:pt x="4224" y="2971"/>
                    <a:pt x="4042" y="2728"/>
                    <a:pt x="3881" y="2486"/>
                  </a:cubicBezTo>
                  <a:cubicBezTo>
                    <a:pt x="3618" y="2112"/>
                    <a:pt x="3385" y="1718"/>
                    <a:pt x="3173" y="1304"/>
                  </a:cubicBezTo>
                  <a:cubicBezTo>
                    <a:pt x="3103" y="1162"/>
                    <a:pt x="3052" y="1041"/>
                    <a:pt x="3022" y="970"/>
                  </a:cubicBezTo>
                  <a:lnTo>
                    <a:pt x="2981" y="889"/>
                  </a:lnTo>
                  <a:lnTo>
                    <a:pt x="2981" y="879"/>
                  </a:lnTo>
                  <a:lnTo>
                    <a:pt x="2981" y="869"/>
                  </a:lnTo>
                  <a:cubicBezTo>
                    <a:pt x="2961" y="819"/>
                    <a:pt x="2941" y="758"/>
                    <a:pt x="2911" y="707"/>
                  </a:cubicBezTo>
                  <a:cubicBezTo>
                    <a:pt x="2633" y="254"/>
                    <a:pt x="2147" y="0"/>
                    <a:pt x="1650" y="0"/>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76"/>
            <p:cNvSpPr/>
            <p:nvPr/>
          </p:nvSpPr>
          <p:spPr>
            <a:xfrm flipH="1">
              <a:off x="6391434" y="2049390"/>
              <a:ext cx="279324" cy="328542"/>
            </a:xfrm>
            <a:custGeom>
              <a:avLst/>
              <a:gdLst/>
              <a:ahLst/>
              <a:cxnLst/>
              <a:rect l="l" t="t" r="r" b="b"/>
              <a:pathLst>
                <a:path w="4689" h="5515" extrusionOk="0">
                  <a:moveTo>
                    <a:pt x="2222" y="0"/>
                  </a:moveTo>
                  <a:cubicBezTo>
                    <a:pt x="1808" y="0"/>
                    <a:pt x="1459" y="176"/>
                    <a:pt x="1243" y="341"/>
                  </a:cubicBezTo>
                  <a:cubicBezTo>
                    <a:pt x="0" y="1291"/>
                    <a:pt x="344" y="3109"/>
                    <a:pt x="920" y="3857"/>
                  </a:cubicBezTo>
                  <a:cubicBezTo>
                    <a:pt x="1496" y="4595"/>
                    <a:pt x="1354" y="5514"/>
                    <a:pt x="1354" y="5514"/>
                  </a:cubicBezTo>
                  <a:cubicBezTo>
                    <a:pt x="2223" y="5332"/>
                    <a:pt x="4689" y="2837"/>
                    <a:pt x="4689" y="2837"/>
                  </a:cubicBezTo>
                  <a:cubicBezTo>
                    <a:pt x="3933" y="577"/>
                    <a:pt x="2972" y="0"/>
                    <a:pt x="2222" y="0"/>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76"/>
            <p:cNvSpPr/>
            <p:nvPr/>
          </p:nvSpPr>
          <p:spPr>
            <a:xfrm flipH="1">
              <a:off x="6390245" y="2031757"/>
              <a:ext cx="331626" cy="381741"/>
            </a:xfrm>
            <a:custGeom>
              <a:avLst/>
              <a:gdLst/>
              <a:ahLst/>
              <a:cxnLst/>
              <a:rect l="l" t="t" r="r" b="b"/>
              <a:pathLst>
                <a:path w="5567" h="6408" extrusionOk="0">
                  <a:moveTo>
                    <a:pt x="3182" y="0"/>
                  </a:moveTo>
                  <a:cubicBezTo>
                    <a:pt x="3182" y="0"/>
                    <a:pt x="1" y="6408"/>
                    <a:pt x="1205" y="6408"/>
                  </a:cubicBezTo>
                  <a:cubicBezTo>
                    <a:pt x="1406" y="6408"/>
                    <a:pt x="1730" y="6229"/>
                    <a:pt x="2212" y="5810"/>
                  </a:cubicBezTo>
                  <a:cubicBezTo>
                    <a:pt x="5567" y="2880"/>
                    <a:pt x="4021" y="182"/>
                    <a:pt x="3182" y="0"/>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76"/>
            <p:cNvSpPr/>
            <p:nvPr/>
          </p:nvSpPr>
          <p:spPr>
            <a:xfrm flipH="1">
              <a:off x="5764848" y="2331942"/>
              <a:ext cx="142074" cy="62849"/>
            </a:xfrm>
            <a:custGeom>
              <a:avLst/>
              <a:gdLst/>
              <a:ahLst/>
              <a:cxnLst/>
              <a:rect l="l" t="t" r="r" b="b"/>
              <a:pathLst>
                <a:path w="2385" h="1055" extrusionOk="0">
                  <a:moveTo>
                    <a:pt x="2219" y="0"/>
                  </a:moveTo>
                  <a:cubicBezTo>
                    <a:pt x="2069" y="0"/>
                    <a:pt x="1739" y="368"/>
                    <a:pt x="1102" y="368"/>
                  </a:cubicBezTo>
                  <a:cubicBezTo>
                    <a:pt x="1088" y="368"/>
                    <a:pt x="1075" y="367"/>
                    <a:pt x="1061" y="367"/>
                  </a:cubicBezTo>
                  <a:cubicBezTo>
                    <a:pt x="1053" y="367"/>
                    <a:pt x="1045" y="367"/>
                    <a:pt x="1038" y="367"/>
                  </a:cubicBezTo>
                  <a:cubicBezTo>
                    <a:pt x="218" y="367"/>
                    <a:pt x="0" y="882"/>
                    <a:pt x="0" y="882"/>
                  </a:cubicBezTo>
                  <a:lnTo>
                    <a:pt x="142" y="913"/>
                  </a:lnTo>
                  <a:cubicBezTo>
                    <a:pt x="438" y="1015"/>
                    <a:pt x="650" y="1054"/>
                    <a:pt x="807" y="1054"/>
                  </a:cubicBezTo>
                  <a:cubicBezTo>
                    <a:pt x="1283" y="1054"/>
                    <a:pt x="1250" y="698"/>
                    <a:pt x="1486" y="690"/>
                  </a:cubicBezTo>
                  <a:cubicBezTo>
                    <a:pt x="1809" y="680"/>
                    <a:pt x="2385" y="418"/>
                    <a:pt x="2304" y="94"/>
                  </a:cubicBezTo>
                  <a:cubicBezTo>
                    <a:pt x="2287" y="27"/>
                    <a:pt x="2260" y="0"/>
                    <a:pt x="2219" y="0"/>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76"/>
            <p:cNvSpPr/>
            <p:nvPr/>
          </p:nvSpPr>
          <p:spPr>
            <a:xfrm flipH="1">
              <a:off x="7373192" y="3243458"/>
              <a:ext cx="468339" cy="372447"/>
            </a:xfrm>
            <a:custGeom>
              <a:avLst/>
              <a:gdLst/>
              <a:ahLst/>
              <a:cxnLst/>
              <a:rect l="l" t="t" r="r" b="b"/>
              <a:pathLst>
                <a:path w="7862" h="6252" extrusionOk="0">
                  <a:moveTo>
                    <a:pt x="4335" y="0"/>
                  </a:moveTo>
                  <a:cubicBezTo>
                    <a:pt x="2931" y="576"/>
                    <a:pt x="1597" y="1293"/>
                    <a:pt x="334" y="2132"/>
                  </a:cubicBezTo>
                  <a:cubicBezTo>
                    <a:pt x="152" y="2253"/>
                    <a:pt x="41" y="2455"/>
                    <a:pt x="31" y="2668"/>
                  </a:cubicBezTo>
                  <a:cubicBezTo>
                    <a:pt x="1" y="3243"/>
                    <a:pt x="61" y="4426"/>
                    <a:pt x="900" y="5386"/>
                  </a:cubicBezTo>
                  <a:cubicBezTo>
                    <a:pt x="1183" y="5699"/>
                    <a:pt x="1526" y="5961"/>
                    <a:pt x="1900" y="6164"/>
                  </a:cubicBezTo>
                  <a:cubicBezTo>
                    <a:pt x="1998" y="6222"/>
                    <a:pt x="2108" y="6251"/>
                    <a:pt x="2219" y="6251"/>
                  </a:cubicBezTo>
                  <a:cubicBezTo>
                    <a:pt x="2282" y="6251"/>
                    <a:pt x="2344" y="6242"/>
                    <a:pt x="2405" y="6224"/>
                  </a:cubicBezTo>
                  <a:cubicBezTo>
                    <a:pt x="3345" y="5972"/>
                    <a:pt x="6609" y="5062"/>
                    <a:pt x="7498" y="4274"/>
                  </a:cubicBezTo>
                  <a:cubicBezTo>
                    <a:pt x="7862" y="3951"/>
                    <a:pt x="7579" y="3324"/>
                    <a:pt x="7043" y="2647"/>
                  </a:cubicBezTo>
                  <a:cubicBezTo>
                    <a:pt x="6093" y="1404"/>
                    <a:pt x="4335" y="0"/>
                    <a:pt x="4335" y="0"/>
                  </a:cubicBezTo>
                  <a:close/>
                </a:path>
              </a:pathLst>
            </a:custGeom>
            <a:solidFill>
              <a:srgbClr val="A7A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76"/>
            <p:cNvSpPr/>
            <p:nvPr/>
          </p:nvSpPr>
          <p:spPr>
            <a:xfrm flipH="1">
              <a:off x="5203168" y="2240498"/>
              <a:ext cx="2437902" cy="1279260"/>
            </a:xfrm>
            <a:custGeom>
              <a:avLst/>
              <a:gdLst/>
              <a:ahLst/>
              <a:cxnLst/>
              <a:rect l="l" t="t" r="r" b="b"/>
              <a:pathLst>
                <a:path w="40925" h="21474" extrusionOk="0">
                  <a:moveTo>
                    <a:pt x="40565" y="0"/>
                  </a:moveTo>
                  <a:cubicBezTo>
                    <a:pt x="40553" y="0"/>
                    <a:pt x="40541" y="1"/>
                    <a:pt x="40528" y="2"/>
                  </a:cubicBezTo>
                  <a:lnTo>
                    <a:pt x="33657" y="781"/>
                  </a:lnTo>
                  <a:cubicBezTo>
                    <a:pt x="21199" y="6388"/>
                    <a:pt x="3547" y="15512"/>
                    <a:pt x="980" y="16846"/>
                  </a:cubicBezTo>
                  <a:lnTo>
                    <a:pt x="667" y="17008"/>
                  </a:lnTo>
                  <a:cubicBezTo>
                    <a:pt x="667" y="17008"/>
                    <a:pt x="0" y="18463"/>
                    <a:pt x="667" y="19817"/>
                  </a:cubicBezTo>
                  <a:cubicBezTo>
                    <a:pt x="819" y="20140"/>
                    <a:pt x="1021" y="20423"/>
                    <a:pt x="1274" y="20676"/>
                  </a:cubicBezTo>
                  <a:cubicBezTo>
                    <a:pt x="1748" y="21130"/>
                    <a:pt x="2355" y="21413"/>
                    <a:pt x="3011" y="21474"/>
                  </a:cubicBezTo>
                  <a:cubicBezTo>
                    <a:pt x="3365" y="21373"/>
                    <a:pt x="3739" y="21252"/>
                    <a:pt x="4133" y="21120"/>
                  </a:cubicBezTo>
                  <a:cubicBezTo>
                    <a:pt x="13782" y="17816"/>
                    <a:pt x="36375" y="5711"/>
                    <a:pt x="36375" y="5711"/>
                  </a:cubicBezTo>
                  <a:lnTo>
                    <a:pt x="40781" y="447"/>
                  </a:lnTo>
                  <a:cubicBezTo>
                    <a:pt x="40925" y="265"/>
                    <a:pt x="40795" y="0"/>
                    <a:pt x="40565" y="0"/>
                  </a:cubicBezTo>
                  <a:close/>
                </a:path>
              </a:pathLst>
            </a:custGeom>
            <a:solidFill>
              <a:srgbClr val="F2B6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76"/>
            <p:cNvSpPr/>
            <p:nvPr/>
          </p:nvSpPr>
          <p:spPr>
            <a:xfrm flipH="1">
              <a:off x="5202915" y="2239962"/>
              <a:ext cx="446418" cy="340814"/>
            </a:xfrm>
            <a:custGeom>
              <a:avLst/>
              <a:gdLst/>
              <a:ahLst/>
              <a:cxnLst/>
              <a:rect l="l" t="t" r="r" b="b"/>
              <a:pathLst>
                <a:path w="7494" h="5721" extrusionOk="0">
                  <a:moveTo>
                    <a:pt x="7120" y="0"/>
                  </a:moveTo>
                  <a:cubicBezTo>
                    <a:pt x="7111" y="0"/>
                    <a:pt x="7103" y="1"/>
                    <a:pt x="7094" y="1"/>
                  </a:cubicBezTo>
                  <a:lnTo>
                    <a:pt x="5376" y="203"/>
                  </a:lnTo>
                  <a:lnTo>
                    <a:pt x="223" y="790"/>
                  </a:lnTo>
                  <a:cubicBezTo>
                    <a:pt x="72" y="1214"/>
                    <a:pt x="1" y="1658"/>
                    <a:pt x="11" y="2103"/>
                  </a:cubicBezTo>
                  <a:cubicBezTo>
                    <a:pt x="51" y="2740"/>
                    <a:pt x="567" y="2881"/>
                    <a:pt x="819" y="3174"/>
                  </a:cubicBezTo>
                  <a:cubicBezTo>
                    <a:pt x="1072" y="3467"/>
                    <a:pt x="264" y="4063"/>
                    <a:pt x="819" y="4488"/>
                  </a:cubicBezTo>
                  <a:cubicBezTo>
                    <a:pt x="1375" y="4912"/>
                    <a:pt x="1587" y="4700"/>
                    <a:pt x="1931" y="4872"/>
                  </a:cubicBezTo>
                  <a:cubicBezTo>
                    <a:pt x="2274" y="5033"/>
                    <a:pt x="1395" y="5670"/>
                    <a:pt x="2941" y="5720"/>
                  </a:cubicBezTo>
                  <a:lnTo>
                    <a:pt x="6377" y="1608"/>
                  </a:lnTo>
                  <a:lnTo>
                    <a:pt x="7347" y="456"/>
                  </a:lnTo>
                  <a:cubicBezTo>
                    <a:pt x="7493" y="271"/>
                    <a:pt x="7357" y="0"/>
                    <a:pt x="7120" y="0"/>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76"/>
            <p:cNvSpPr/>
            <p:nvPr/>
          </p:nvSpPr>
          <p:spPr>
            <a:xfrm flipH="1">
              <a:off x="5202903" y="2239962"/>
              <a:ext cx="129207" cy="95793"/>
            </a:xfrm>
            <a:custGeom>
              <a:avLst/>
              <a:gdLst/>
              <a:ahLst/>
              <a:cxnLst/>
              <a:rect l="l" t="t" r="r" b="b"/>
              <a:pathLst>
                <a:path w="2169" h="1608" extrusionOk="0">
                  <a:moveTo>
                    <a:pt x="1804" y="0"/>
                  </a:moveTo>
                  <a:cubicBezTo>
                    <a:pt x="1796" y="0"/>
                    <a:pt x="1787" y="1"/>
                    <a:pt x="1779" y="1"/>
                  </a:cubicBezTo>
                  <a:lnTo>
                    <a:pt x="51" y="203"/>
                  </a:lnTo>
                  <a:cubicBezTo>
                    <a:pt x="1" y="517"/>
                    <a:pt x="61" y="830"/>
                    <a:pt x="223" y="1103"/>
                  </a:cubicBezTo>
                  <a:cubicBezTo>
                    <a:pt x="385" y="1355"/>
                    <a:pt x="718" y="1507"/>
                    <a:pt x="1052" y="1608"/>
                  </a:cubicBezTo>
                  <a:lnTo>
                    <a:pt x="2022" y="456"/>
                  </a:lnTo>
                  <a:cubicBezTo>
                    <a:pt x="2168" y="271"/>
                    <a:pt x="2032" y="0"/>
                    <a:pt x="1804"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76"/>
            <p:cNvSpPr/>
            <p:nvPr/>
          </p:nvSpPr>
          <p:spPr>
            <a:xfrm flipH="1">
              <a:off x="7153480" y="2155131"/>
              <a:ext cx="229345" cy="71725"/>
            </a:xfrm>
            <a:custGeom>
              <a:avLst/>
              <a:gdLst/>
              <a:ahLst/>
              <a:cxnLst/>
              <a:rect l="l" t="t" r="r" b="b"/>
              <a:pathLst>
                <a:path w="3850" h="1204" extrusionOk="0">
                  <a:moveTo>
                    <a:pt x="1875" y="1"/>
                  </a:moveTo>
                  <a:cubicBezTo>
                    <a:pt x="1242" y="1"/>
                    <a:pt x="561" y="150"/>
                    <a:pt x="0" y="627"/>
                  </a:cubicBezTo>
                  <a:cubicBezTo>
                    <a:pt x="0" y="627"/>
                    <a:pt x="6" y="892"/>
                    <a:pt x="353" y="892"/>
                  </a:cubicBezTo>
                  <a:cubicBezTo>
                    <a:pt x="455" y="892"/>
                    <a:pt x="587" y="869"/>
                    <a:pt x="758" y="809"/>
                  </a:cubicBezTo>
                  <a:cubicBezTo>
                    <a:pt x="880" y="768"/>
                    <a:pt x="1012" y="750"/>
                    <a:pt x="1149" y="750"/>
                  </a:cubicBezTo>
                  <a:cubicBezTo>
                    <a:pt x="1845" y="750"/>
                    <a:pt x="2637" y="1203"/>
                    <a:pt x="2637" y="1203"/>
                  </a:cubicBezTo>
                  <a:lnTo>
                    <a:pt x="3850" y="415"/>
                  </a:lnTo>
                  <a:cubicBezTo>
                    <a:pt x="3850" y="415"/>
                    <a:pt x="2930" y="1"/>
                    <a:pt x="1875"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76"/>
            <p:cNvSpPr/>
            <p:nvPr/>
          </p:nvSpPr>
          <p:spPr>
            <a:xfrm flipH="1">
              <a:off x="7232952" y="2179675"/>
              <a:ext cx="281230" cy="249073"/>
            </a:xfrm>
            <a:custGeom>
              <a:avLst/>
              <a:gdLst/>
              <a:ahLst/>
              <a:cxnLst/>
              <a:rect l="l" t="t" r="r" b="b"/>
              <a:pathLst>
                <a:path w="4721" h="4181" extrusionOk="0">
                  <a:moveTo>
                    <a:pt x="3828" y="0"/>
                  </a:moveTo>
                  <a:cubicBezTo>
                    <a:pt x="3129" y="0"/>
                    <a:pt x="2135" y="320"/>
                    <a:pt x="1286" y="1802"/>
                  </a:cubicBezTo>
                  <a:cubicBezTo>
                    <a:pt x="0" y="4019"/>
                    <a:pt x="2162" y="4181"/>
                    <a:pt x="2821" y="4181"/>
                  </a:cubicBezTo>
                  <a:cubicBezTo>
                    <a:pt x="2934" y="4181"/>
                    <a:pt x="3003" y="4176"/>
                    <a:pt x="3003" y="4176"/>
                  </a:cubicBezTo>
                  <a:lnTo>
                    <a:pt x="4721" y="185"/>
                  </a:lnTo>
                  <a:cubicBezTo>
                    <a:pt x="4721" y="185"/>
                    <a:pt x="4359" y="0"/>
                    <a:pt x="3828" y="0"/>
                  </a:cubicBezTo>
                  <a:close/>
                </a:path>
              </a:pathLst>
            </a:custGeom>
            <a:solidFill>
              <a:srgbClr val="A31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76"/>
            <p:cNvSpPr/>
            <p:nvPr/>
          </p:nvSpPr>
          <p:spPr>
            <a:xfrm flipH="1">
              <a:off x="6693005" y="1916901"/>
              <a:ext cx="716329" cy="670608"/>
            </a:xfrm>
            <a:custGeom>
              <a:avLst/>
              <a:gdLst/>
              <a:ahLst/>
              <a:cxnLst/>
              <a:rect l="l" t="t" r="r" b="b"/>
              <a:pathLst>
                <a:path w="12025" h="11257" extrusionOk="0">
                  <a:moveTo>
                    <a:pt x="7666" y="1"/>
                  </a:moveTo>
                  <a:cubicBezTo>
                    <a:pt x="5609" y="1"/>
                    <a:pt x="1083" y="5358"/>
                    <a:pt x="506" y="7950"/>
                  </a:cubicBezTo>
                  <a:cubicBezTo>
                    <a:pt x="0" y="10234"/>
                    <a:pt x="3012" y="11244"/>
                    <a:pt x="4749" y="11254"/>
                  </a:cubicBezTo>
                  <a:cubicBezTo>
                    <a:pt x="4781" y="11256"/>
                    <a:pt x="4814" y="11256"/>
                    <a:pt x="4846" y="11256"/>
                  </a:cubicBezTo>
                  <a:cubicBezTo>
                    <a:pt x="5069" y="11256"/>
                    <a:pt x="5297" y="11227"/>
                    <a:pt x="5517" y="11174"/>
                  </a:cubicBezTo>
                  <a:cubicBezTo>
                    <a:pt x="6851" y="10780"/>
                    <a:pt x="12024" y="3242"/>
                    <a:pt x="11933" y="2676"/>
                  </a:cubicBezTo>
                  <a:cubicBezTo>
                    <a:pt x="11893" y="2363"/>
                    <a:pt x="11762" y="2060"/>
                    <a:pt x="11549" y="1807"/>
                  </a:cubicBezTo>
                  <a:cubicBezTo>
                    <a:pt x="11448" y="1686"/>
                    <a:pt x="11327" y="1585"/>
                    <a:pt x="11196" y="1494"/>
                  </a:cubicBezTo>
                  <a:cubicBezTo>
                    <a:pt x="10206" y="766"/>
                    <a:pt x="9064" y="261"/>
                    <a:pt x="7861" y="19"/>
                  </a:cubicBezTo>
                  <a:cubicBezTo>
                    <a:pt x="7799" y="7"/>
                    <a:pt x="7734" y="1"/>
                    <a:pt x="7666" y="1"/>
                  </a:cubicBezTo>
                  <a:close/>
                </a:path>
              </a:pathLst>
            </a:custGeom>
            <a:solidFill>
              <a:srgbClr val="C83F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2" name="Google Shape;10422;p76"/>
            <p:cNvSpPr/>
            <p:nvPr/>
          </p:nvSpPr>
          <p:spPr>
            <a:xfrm flipH="1">
              <a:off x="6692998" y="2020021"/>
              <a:ext cx="533330" cy="567488"/>
            </a:xfrm>
            <a:custGeom>
              <a:avLst/>
              <a:gdLst/>
              <a:ahLst/>
              <a:cxnLst/>
              <a:rect l="l" t="t" r="r" b="b"/>
              <a:pathLst>
                <a:path w="8953" h="9526" extrusionOk="0">
                  <a:moveTo>
                    <a:pt x="7817" y="0"/>
                  </a:moveTo>
                  <a:cubicBezTo>
                    <a:pt x="7288" y="0"/>
                    <a:pt x="6761" y="145"/>
                    <a:pt x="6305" y="430"/>
                  </a:cubicBezTo>
                  <a:cubicBezTo>
                    <a:pt x="5012" y="1238"/>
                    <a:pt x="0" y="8351"/>
                    <a:pt x="334" y="9028"/>
                  </a:cubicBezTo>
                  <a:cubicBezTo>
                    <a:pt x="455" y="9271"/>
                    <a:pt x="990" y="9443"/>
                    <a:pt x="1677" y="9523"/>
                  </a:cubicBezTo>
                  <a:cubicBezTo>
                    <a:pt x="1709" y="9525"/>
                    <a:pt x="1742" y="9525"/>
                    <a:pt x="1774" y="9525"/>
                  </a:cubicBezTo>
                  <a:cubicBezTo>
                    <a:pt x="1997" y="9525"/>
                    <a:pt x="2225" y="9496"/>
                    <a:pt x="2445" y="9443"/>
                  </a:cubicBezTo>
                  <a:cubicBezTo>
                    <a:pt x="3779" y="9049"/>
                    <a:pt x="8952" y="1511"/>
                    <a:pt x="8861" y="945"/>
                  </a:cubicBezTo>
                  <a:cubicBezTo>
                    <a:pt x="8821" y="632"/>
                    <a:pt x="8690" y="329"/>
                    <a:pt x="8477" y="76"/>
                  </a:cubicBezTo>
                  <a:cubicBezTo>
                    <a:pt x="8260" y="26"/>
                    <a:pt x="8039" y="0"/>
                    <a:pt x="7817" y="0"/>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3" name="Google Shape;10423;p76"/>
            <p:cNvSpPr/>
            <p:nvPr/>
          </p:nvSpPr>
          <p:spPr>
            <a:xfrm flipH="1">
              <a:off x="7092659" y="2198261"/>
              <a:ext cx="281170" cy="301556"/>
            </a:xfrm>
            <a:custGeom>
              <a:avLst/>
              <a:gdLst/>
              <a:ahLst/>
              <a:cxnLst/>
              <a:rect l="l" t="t" r="r" b="b"/>
              <a:pathLst>
                <a:path w="4720" h="5062" extrusionOk="0">
                  <a:moveTo>
                    <a:pt x="2344" y="1"/>
                  </a:moveTo>
                  <a:cubicBezTo>
                    <a:pt x="2307" y="1"/>
                    <a:pt x="2273" y="5"/>
                    <a:pt x="2244" y="14"/>
                  </a:cubicBezTo>
                  <a:cubicBezTo>
                    <a:pt x="1708" y="196"/>
                    <a:pt x="506" y="2550"/>
                    <a:pt x="253" y="3551"/>
                  </a:cubicBezTo>
                  <a:cubicBezTo>
                    <a:pt x="1" y="4561"/>
                    <a:pt x="910" y="4430"/>
                    <a:pt x="2021" y="5006"/>
                  </a:cubicBezTo>
                  <a:cubicBezTo>
                    <a:pt x="2093" y="5044"/>
                    <a:pt x="2167" y="5061"/>
                    <a:pt x="2242" y="5061"/>
                  </a:cubicBezTo>
                  <a:cubicBezTo>
                    <a:pt x="3331" y="5061"/>
                    <a:pt x="4719" y="1338"/>
                    <a:pt x="4719" y="1338"/>
                  </a:cubicBezTo>
                  <a:cubicBezTo>
                    <a:pt x="4719" y="1338"/>
                    <a:pt x="2993" y="1"/>
                    <a:pt x="2344" y="1"/>
                  </a:cubicBezTo>
                  <a:close/>
                </a:path>
              </a:pathLst>
            </a:custGeom>
            <a:solidFill>
              <a:srgbClr val="A317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76"/>
            <p:cNvSpPr/>
            <p:nvPr/>
          </p:nvSpPr>
          <p:spPr>
            <a:xfrm flipH="1">
              <a:off x="7092657" y="2190636"/>
              <a:ext cx="235421" cy="129689"/>
            </a:xfrm>
            <a:custGeom>
              <a:avLst/>
              <a:gdLst/>
              <a:ahLst/>
              <a:cxnLst/>
              <a:rect l="l" t="t" r="r" b="b"/>
              <a:pathLst>
                <a:path w="3952" h="2177" extrusionOk="0">
                  <a:moveTo>
                    <a:pt x="1597" y="1"/>
                  </a:moveTo>
                  <a:cubicBezTo>
                    <a:pt x="1597" y="1"/>
                    <a:pt x="1" y="102"/>
                    <a:pt x="1" y="829"/>
                  </a:cubicBezTo>
                  <a:cubicBezTo>
                    <a:pt x="1" y="1133"/>
                    <a:pt x="768" y="1607"/>
                    <a:pt x="2021" y="2062"/>
                  </a:cubicBezTo>
                  <a:cubicBezTo>
                    <a:pt x="2244" y="2143"/>
                    <a:pt x="2449" y="2176"/>
                    <a:pt x="2635" y="2176"/>
                  </a:cubicBezTo>
                  <a:cubicBezTo>
                    <a:pt x="3494" y="2176"/>
                    <a:pt x="3951" y="1466"/>
                    <a:pt x="3951" y="1466"/>
                  </a:cubicBezTo>
                  <a:cubicBezTo>
                    <a:pt x="3092" y="425"/>
                    <a:pt x="1597" y="1"/>
                    <a:pt x="1597"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76"/>
            <p:cNvSpPr/>
            <p:nvPr/>
          </p:nvSpPr>
          <p:spPr>
            <a:xfrm flipH="1">
              <a:off x="7065606" y="2122009"/>
              <a:ext cx="79466" cy="44024"/>
            </a:xfrm>
            <a:custGeom>
              <a:avLst/>
              <a:gdLst/>
              <a:ahLst/>
              <a:cxnLst/>
              <a:rect l="l" t="t" r="r" b="b"/>
              <a:pathLst>
                <a:path w="1334" h="739" extrusionOk="0">
                  <a:moveTo>
                    <a:pt x="0" y="1"/>
                  </a:moveTo>
                  <a:lnTo>
                    <a:pt x="142" y="739"/>
                  </a:lnTo>
                  <a:lnTo>
                    <a:pt x="1334" y="557"/>
                  </a:lnTo>
                  <a:cubicBezTo>
                    <a:pt x="990" y="112"/>
                    <a:pt x="142" y="1"/>
                    <a:pt x="142"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76"/>
            <p:cNvSpPr/>
            <p:nvPr/>
          </p:nvSpPr>
          <p:spPr>
            <a:xfrm flipH="1">
              <a:off x="6813981" y="1949011"/>
              <a:ext cx="298029" cy="195338"/>
            </a:xfrm>
            <a:custGeom>
              <a:avLst/>
              <a:gdLst/>
              <a:ahLst/>
              <a:cxnLst/>
              <a:rect l="l" t="t" r="r" b="b"/>
              <a:pathLst>
                <a:path w="5003" h="3279" extrusionOk="0">
                  <a:moveTo>
                    <a:pt x="4873" y="161"/>
                  </a:moveTo>
                  <a:cubicBezTo>
                    <a:pt x="4917" y="181"/>
                    <a:pt x="4960" y="203"/>
                    <a:pt x="5002" y="227"/>
                  </a:cubicBezTo>
                  <a:cubicBezTo>
                    <a:pt x="5002" y="227"/>
                    <a:pt x="4959" y="196"/>
                    <a:pt x="4873" y="161"/>
                  </a:cubicBezTo>
                  <a:close/>
                  <a:moveTo>
                    <a:pt x="4139" y="1"/>
                  </a:moveTo>
                  <a:cubicBezTo>
                    <a:pt x="2144" y="1"/>
                    <a:pt x="1" y="3188"/>
                    <a:pt x="1" y="3188"/>
                  </a:cubicBezTo>
                  <a:lnTo>
                    <a:pt x="324" y="3279"/>
                  </a:lnTo>
                  <a:cubicBezTo>
                    <a:pt x="2295" y="562"/>
                    <a:pt x="3663" y="76"/>
                    <a:pt x="4390" y="76"/>
                  </a:cubicBezTo>
                  <a:cubicBezTo>
                    <a:pt x="4610" y="76"/>
                    <a:pt x="4772" y="120"/>
                    <a:pt x="4873" y="161"/>
                  </a:cubicBezTo>
                  <a:lnTo>
                    <a:pt x="4873" y="161"/>
                  </a:lnTo>
                  <a:cubicBezTo>
                    <a:pt x="4634" y="50"/>
                    <a:pt x="4388" y="1"/>
                    <a:pt x="4139" y="1"/>
                  </a:cubicBezTo>
                  <a:close/>
                </a:path>
              </a:pathLst>
            </a:custGeom>
            <a:solidFill>
              <a:srgbClr val="8E0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76"/>
            <p:cNvSpPr/>
            <p:nvPr/>
          </p:nvSpPr>
          <p:spPr>
            <a:xfrm flipH="1">
              <a:off x="6222317" y="2570052"/>
              <a:ext cx="491810" cy="581964"/>
            </a:xfrm>
            <a:custGeom>
              <a:avLst/>
              <a:gdLst/>
              <a:ahLst/>
              <a:cxnLst/>
              <a:rect l="l" t="t" r="r" b="b"/>
              <a:pathLst>
                <a:path w="8256" h="9769" extrusionOk="0">
                  <a:moveTo>
                    <a:pt x="2983" y="1"/>
                  </a:moveTo>
                  <a:cubicBezTo>
                    <a:pt x="1447" y="1"/>
                    <a:pt x="1" y="260"/>
                    <a:pt x="1" y="260"/>
                  </a:cubicBezTo>
                  <a:lnTo>
                    <a:pt x="516" y="3595"/>
                  </a:lnTo>
                  <a:cubicBezTo>
                    <a:pt x="516" y="3595"/>
                    <a:pt x="1477" y="3383"/>
                    <a:pt x="2264" y="3383"/>
                  </a:cubicBezTo>
                  <a:cubicBezTo>
                    <a:pt x="2658" y="3383"/>
                    <a:pt x="3008" y="3436"/>
                    <a:pt x="3173" y="3595"/>
                  </a:cubicBezTo>
                  <a:cubicBezTo>
                    <a:pt x="4073" y="4453"/>
                    <a:pt x="1143" y="9768"/>
                    <a:pt x="1143" y="9768"/>
                  </a:cubicBezTo>
                  <a:lnTo>
                    <a:pt x="2658" y="9768"/>
                  </a:lnTo>
                  <a:cubicBezTo>
                    <a:pt x="2658" y="9768"/>
                    <a:pt x="8256" y="2301"/>
                    <a:pt x="6003" y="644"/>
                  </a:cubicBezTo>
                  <a:cubicBezTo>
                    <a:pt x="5317" y="144"/>
                    <a:pt x="4125" y="1"/>
                    <a:pt x="2983" y="1"/>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76"/>
            <p:cNvSpPr/>
            <p:nvPr/>
          </p:nvSpPr>
          <p:spPr>
            <a:xfrm flipH="1">
              <a:off x="6528106" y="2496778"/>
              <a:ext cx="618813" cy="364345"/>
            </a:xfrm>
            <a:custGeom>
              <a:avLst/>
              <a:gdLst/>
              <a:ahLst/>
              <a:cxnLst/>
              <a:rect l="l" t="t" r="r" b="b"/>
              <a:pathLst>
                <a:path w="10388" h="6116" extrusionOk="0">
                  <a:moveTo>
                    <a:pt x="4069" y="0"/>
                  </a:moveTo>
                  <a:cubicBezTo>
                    <a:pt x="2614" y="0"/>
                    <a:pt x="728" y="328"/>
                    <a:pt x="728" y="328"/>
                  </a:cubicBezTo>
                  <a:cubicBezTo>
                    <a:pt x="728" y="328"/>
                    <a:pt x="1" y="3784"/>
                    <a:pt x="1911" y="5249"/>
                  </a:cubicBezTo>
                  <a:cubicBezTo>
                    <a:pt x="2751" y="5890"/>
                    <a:pt x="3793" y="6115"/>
                    <a:pt x="4844" y="6115"/>
                  </a:cubicBezTo>
                  <a:cubicBezTo>
                    <a:pt x="7356" y="6115"/>
                    <a:pt x="9923" y="4825"/>
                    <a:pt x="9923" y="4825"/>
                  </a:cubicBezTo>
                  <a:cubicBezTo>
                    <a:pt x="9923" y="4825"/>
                    <a:pt x="10388" y="2410"/>
                    <a:pt x="9923" y="1025"/>
                  </a:cubicBezTo>
                  <a:cubicBezTo>
                    <a:pt x="9923" y="1025"/>
                    <a:pt x="9888" y="1026"/>
                    <a:pt x="9824" y="1026"/>
                  </a:cubicBezTo>
                  <a:cubicBezTo>
                    <a:pt x="9239" y="1026"/>
                    <a:pt x="6249" y="993"/>
                    <a:pt x="5639" y="328"/>
                  </a:cubicBezTo>
                  <a:cubicBezTo>
                    <a:pt x="5417" y="82"/>
                    <a:pt x="4797" y="0"/>
                    <a:pt x="4069" y="0"/>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76"/>
            <p:cNvSpPr/>
            <p:nvPr/>
          </p:nvSpPr>
          <p:spPr>
            <a:xfrm flipH="1">
              <a:off x="6482336" y="3021313"/>
              <a:ext cx="146304" cy="142140"/>
            </a:xfrm>
            <a:custGeom>
              <a:avLst/>
              <a:gdLst/>
              <a:ahLst/>
              <a:cxnLst/>
              <a:rect l="l" t="t" r="r" b="b"/>
              <a:pathLst>
                <a:path w="2456" h="2386" extrusionOk="0">
                  <a:moveTo>
                    <a:pt x="637" y="0"/>
                  </a:moveTo>
                  <a:cubicBezTo>
                    <a:pt x="634" y="0"/>
                    <a:pt x="630" y="0"/>
                    <a:pt x="627" y="1"/>
                  </a:cubicBezTo>
                  <a:cubicBezTo>
                    <a:pt x="435" y="11"/>
                    <a:pt x="1" y="1102"/>
                    <a:pt x="1" y="1102"/>
                  </a:cubicBezTo>
                  <a:lnTo>
                    <a:pt x="920" y="2385"/>
                  </a:lnTo>
                  <a:lnTo>
                    <a:pt x="1839" y="1789"/>
                  </a:lnTo>
                  <a:cubicBezTo>
                    <a:pt x="1839" y="1789"/>
                    <a:pt x="2456" y="849"/>
                    <a:pt x="2375" y="708"/>
                  </a:cubicBezTo>
                  <a:cubicBezTo>
                    <a:pt x="2286" y="569"/>
                    <a:pt x="858" y="0"/>
                    <a:pt x="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76"/>
            <p:cNvSpPr/>
            <p:nvPr/>
          </p:nvSpPr>
          <p:spPr>
            <a:xfrm flipH="1">
              <a:off x="6394414" y="3063490"/>
              <a:ext cx="304641" cy="268493"/>
            </a:xfrm>
            <a:custGeom>
              <a:avLst/>
              <a:gdLst/>
              <a:ahLst/>
              <a:cxnLst/>
              <a:rect l="l" t="t" r="r" b="b"/>
              <a:pathLst>
                <a:path w="5114" h="4507" extrusionOk="0">
                  <a:moveTo>
                    <a:pt x="1228" y="1"/>
                  </a:moveTo>
                  <a:cubicBezTo>
                    <a:pt x="1123" y="1"/>
                    <a:pt x="1027" y="81"/>
                    <a:pt x="1011" y="192"/>
                  </a:cubicBezTo>
                  <a:cubicBezTo>
                    <a:pt x="970" y="586"/>
                    <a:pt x="849" y="970"/>
                    <a:pt x="637" y="1313"/>
                  </a:cubicBezTo>
                  <a:cubicBezTo>
                    <a:pt x="243" y="1869"/>
                    <a:pt x="0" y="2758"/>
                    <a:pt x="0" y="2758"/>
                  </a:cubicBezTo>
                  <a:cubicBezTo>
                    <a:pt x="1203" y="4294"/>
                    <a:pt x="4810" y="4506"/>
                    <a:pt x="4810" y="4506"/>
                  </a:cubicBezTo>
                  <a:cubicBezTo>
                    <a:pt x="4810" y="4506"/>
                    <a:pt x="5113" y="3951"/>
                    <a:pt x="4992" y="3526"/>
                  </a:cubicBezTo>
                  <a:cubicBezTo>
                    <a:pt x="4881" y="3102"/>
                    <a:pt x="3193" y="2294"/>
                    <a:pt x="3092" y="1819"/>
                  </a:cubicBezTo>
                  <a:cubicBezTo>
                    <a:pt x="3032" y="1536"/>
                    <a:pt x="3193" y="1212"/>
                    <a:pt x="3315" y="1000"/>
                  </a:cubicBezTo>
                  <a:cubicBezTo>
                    <a:pt x="3401" y="846"/>
                    <a:pt x="3296" y="665"/>
                    <a:pt x="3129" y="665"/>
                  </a:cubicBezTo>
                  <a:cubicBezTo>
                    <a:pt x="3120" y="665"/>
                    <a:pt x="3111" y="666"/>
                    <a:pt x="3102" y="667"/>
                  </a:cubicBezTo>
                  <a:cubicBezTo>
                    <a:pt x="2749" y="727"/>
                    <a:pt x="2506" y="1142"/>
                    <a:pt x="2506" y="1142"/>
                  </a:cubicBezTo>
                  <a:cubicBezTo>
                    <a:pt x="2365" y="576"/>
                    <a:pt x="1698" y="202"/>
                    <a:pt x="1314" y="20"/>
                  </a:cubicBezTo>
                  <a:cubicBezTo>
                    <a:pt x="1286" y="7"/>
                    <a:pt x="1256" y="1"/>
                    <a:pt x="1228" y="1"/>
                  </a:cubicBezTo>
                  <a:close/>
                </a:path>
              </a:pathLst>
            </a:custGeom>
            <a:solidFill>
              <a:srgbClr val="754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76"/>
            <p:cNvSpPr/>
            <p:nvPr/>
          </p:nvSpPr>
          <p:spPr>
            <a:xfrm flipH="1">
              <a:off x="6461862" y="2005843"/>
              <a:ext cx="641688" cy="566475"/>
            </a:xfrm>
            <a:custGeom>
              <a:avLst/>
              <a:gdLst/>
              <a:ahLst/>
              <a:cxnLst/>
              <a:rect l="l" t="t" r="r" b="b"/>
              <a:pathLst>
                <a:path w="10772" h="9509" extrusionOk="0">
                  <a:moveTo>
                    <a:pt x="8963" y="1"/>
                  </a:moveTo>
                  <a:cubicBezTo>
                    <a:pt x="1011" y="1436"/>
                    <a:pt x="0" y="8569"/>
                    <a:pt x="0" y="8569"/>
                  </a:cubicBezTo>
                  <a:cubicBezTo>
                    <a:pt x="1047" y="9305"/>
                    <a:pt x="2562" y="9508"/>
                    <a:pt x="3917" y="9508"/>
                  </a:cubicBezTo>
                  <a:cubicBezTo>
                    <a:pt x="5597" y="9508"/>
                    <a:pt x="7033" y="9196"/>
                    <a:pt x="7033" y="9196"/>
                  </a:cubicBezTo>
                  <a:cubicBezTo>
                    <a:pt x="7265" y="7650"/>
                    <a:pt x="9306" y="6316"/>
                    <a:pt x="10044" y="3689"/>
                  </a:cubicBezTo>
                  <a:cubicBezTo>
                    <a:pt x="10771" y="1052"/>
                    <a:pt x="8963" y="1"/>
                    <a:pt x="8963"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76"/>
            <p:cNvSpPr/>
            <p:nvPr/>
          </p:nvSpPr>
          <p:spPr>
            <a:xfrm flipH="1">
              <a:off x="5953934" y="2471222"/>
              <a:ext cx="235301" cy="218512"/>
            </a:xfrm>
            <a:custGeom>
              <a:avLst/>
              <a:gdLst/>
              <a:ahLst/>
              <a:cxnLst/>
              <a:rect l="l" t="t" r="r" b="b"/>
              <a:pathLst>
                <a:path w="3950" h="3668" extrusionOk="0">
                  <a:moveTo>
                    <a:pt x="2017" y="0"/>
                  </a:moveTo>
                  <a:cubicBezTo>
                    <a:pt x="1167" y="0"/>
                    <a:pt x="344" y="555"/>
                    <a:pt x="344" y="555"/>
                  </a:cubicBezTo>
                  <a:cubicBezTo>
                    <a:pt x="1" y="2313"/>
                    <a:pt x="1708" y="2404"/>
                    <a:pt x="1708" y="2404"/>
                  </a:cubicBezTo>
                  <a:cubicBezTo>
                    <a:pt x="1708" y="2546"/>
                    <a:pt x="1304" y="3142"/>
                    <a:pt x="1597" y="3202"/>
                  </a:cubicBezTo>
                  <a:cubicBezTo>
                    <a:pt x="1607" y="3205"/>
                    <a:pt x="1617" y="3206"/>
                    <a:pt x="1627" y="3206"/>
                  </a:cubicBezTo>
                  <a:cubicBezTo>
                    <a:pt x="1907" y="3206"/>
                    <a:pt x="2274" y="2434"/>
                    <a:pt x="2274" y="2434"/>
                  </a:cubicBezTo>
                  <a:cubicBezTo>
                    <a:pt x="2450" y="2830"/>
                    <a:pt x="2480" y="3668"/>
                    <a:pt x="2605" y="3668"/>
                  </a:cubicBezTo>
                  <a:cubicBezTo>
                    <a:pt x="2623" y="3668"/>
                    <a:pt x="2644" y="3649"/>
                    <a:pt x="2668" y="3607"/>
                  </a:cubicBezTo>
                  <a:cubicBezTo>
                    <a:pt x="3032" y="2990"/>
                    <a:pt x="2668" y="2152"/>
                    <a:pt x="2668" y="2152"/>
                  </a:cubicBezTo>
                  <a:lnTo>
                    <a:pt x="2668" y="2152"/>
                  </a:lnTo>
                  <a:cubicBezTo>
                    <a:pt x="3029" y="2294"/>
                    <a:pt x="3244" y="3220"/>
                    <a:pt x="3370" y="3220"/>
                  </a:cubicBezTo>
                  <a:cubicBezTo>
                    <a:pt x="3395" y="3220"/>
                    <a:pt x="3417" y="3182"/>
                    <a:pt x="3436" y="3091"/>
                  </a:cubicBezTo>
                  <a:cubicBezTo>
                    <a:pt x="3557" y="2546"/>
                    <a:pt x="3042" y="1869"/>
                    <a:pt x="3042" y="1869"/>
                  </a:cubicBezTo>
                  <a:cubicBezTo>
                    <a:pt x="3042" y="1869"/>
                    <a:pt x="3049" y="1850"/>
                    <a:pt x="3079" y="1850"/>
                  </a:cubicBezTo>
                  <a:cubicBezTo>
                    <a:pt x="3136" y="1850"/>
                    <a:pt x="3276" y="1919"/>
                    <a:pt x="3608" y="2323"/>
                  </a:cubicBezTo>
                  <a:cubicBezTo>
                    <a:pt x="3634" y="2352"/>
                    <a:pt x="3670" y="2368"/>
                    <a:pt x="3704" y="2368"/>
                  </a:cubicBezTo>
                  <a:cubicBezTo>
                    <a:pt x="3839" y="2368"/>
                    <a:pt x="3949" y="2123"/>
                    <a:pt x="3385" y="1454"/>
                  </a:cubicBezTo>
                  <a:cubicBezTo>
                    <a:pt x="3012" y="1020"/>
                    <a:pt x="1759" y="555"/>
                    <a:pt x="1759" y="555"/>
                  </a:cubicBezTo>
                  <a:cubicBezTo>
                    <a:pt x="1759" y="555"/>
                    <a:pt x="2900" y="232"/>
                    <a:pt x="2668" y="131"/>
                  </a:cubicBezTo>
                  <a:cubicBezTo>
                    <a:pt x="2458" y="37"/>
                    <a:pt x="2237" y="0"/>
                    <a:pt x="2017" y="0"/>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76"/>
            <p:cNvSpPr/>
            <p:nvPr/>
          </p:nvSpPr>
          <p:spPr>
            <a:xfrm flipH="1">
              <a:off x="6488361" y="2028301"/>
              <a:ext cx="348544" cy="170854"/>
            </a:xfrm>
            <a:custGeom>
              <a:avLst/>
              <a:gdLst/>
              <a:ahLst/>
              <a:cxnLst/>
              <a:rect l="l" t="t" r="r" b="b"/>
              <a:pathLst>
                <a:path w="5851" h="2868" extrusionOk="0">
                  <a:moveTo>
                    <a:pt x="2743" y="1"/>
                  </a:moveTo>
                  <a:cubicBezTo>
                    <a:pt x="880" y="1"/>
                    <a:pt x="1" y="897"/>
                    <a:pt x="1" y="897"/>
                  </a:cubicBezTo>
                  <a:cubicBezTo>
                    <a:pt x="1" y="897"/>
                    <a:pt x="1162" y="483"/>
                    <a:pt x="2381" y="483"/>
                  </a:cubicBezTo>
                  <a:cubicBezTo>
                    <a:pt x="3673" y="483"/>
                    <a:pt x="5029" y="948"/>
                    <a:pt x="5133" y="2867"/>
                  </a:cubicBezTo>
                  <a:cubicBezTo>
                    <a:pt x="5133" y="2867"/>
                    <a:pt x="5851" y="311"/>
                    <a:pt x="3416" y="38"/>
                  </a:cubicBezTo>
                  <a:cubicBezTo>
                    <a:pt x="3179" y="12"/>
                    <a:pt x="2954" y="1"/>
                    <a:pt x="2743" y="1"/>
                  </a:cubicBezTo>
                  <a:close/>
                </a:path>
              </a:pathLst>
            </a:custGeom>
            <a:solidFill>
              <a:srgbClr val="BE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76"/>
            <p:cNvSpPr/>
            <p:nvPr/>
          </p:nvSpPr>
          <p:spPr>
            <a:xfrm flipH="1">
              <a:off x="6681559" y="2289347"/>
              <a:ext cx="484006" cy="220537"/>
            </a:xfrm>
            <a:custGeom>
              <a:avLst/>
              <a:gdLst/>
              <a:ahLst/>
              <a:cxnLst/>
              <a:rect l="l" t="t" r="r" b="b"/>
              <a:pathLst>
                <a:path w="8125" h="3702" extrusionOk="0">
                  <a:moveTo>
                    <a:pt x="7993" y="1"/>
                  </a:moveTo>
                  <a:cubicBezTo>
                    <a:pt x="7993" y="1"/>
                    <a:pt x="5529" y="2103"/>
                    <a:pt x="3581" y="2103"/>
                  </a:cubicBezTo>
                  <a:cubicBezTo>
                    <a:pt x="3577" y="2103"/>
                    <a:pt x="3572" y="2103"/>
                    <a:pt x="3567" y="2103"/>
                  </a:cubicBezTo>
                  <a:lnTo>
                    <a:pt x="1011" y="2103"/>
                  </a:lnTo>
                  <a:lnTo>
                    <a:pt x="1" y="3669"/>
                  </a:lnTo>
                  <a:cubicBezTo>
                    <a:pt x="136" y="3691"/>
                    <a:pt x="293" y="3702"/>
                    <a:pt x="470" y="3702"/>
                  </a:cubicBezTo>
                  <a:cubicBezTo>
                    <a:pt x="2401" y="3702"/>
                    <a:pt x="6578" y="2403"/>
                    <a:pt x="8124" y="274"/>
                  </a:cubicBezTo>
                  <a:lnTo>
                    <a:pt x="7993" y="1"/>
                  </a:lnTo>
                  <a:close/>
                </a:path>
              </a:pathLst>
            </a:custGeom>
            <a:solidFill>
              <a:srgbClr val="BE1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5" name="Google Shape;10435;p76"/>
            <p:cNvSpPr/>
            <p:nvPr/>
          </p:nvSpPr>
          <p:spPr>
            <a:xfrm flipH="1">
              <a:off x="6258998" y="1990235"/>
              <a:ext cx="88521" cy="99188"/>
            </a:xfrm>
            <a:custGeom>
              <a:avLst/>
              <a:gdLst/>
              <a:ahLst/>
              <a:cxnLst/>
              <a:rect l="l" t="t" r="r" b="b"/>
              <a:pathLst>
                <a:path w="1486" h="1665" extrusionOk="0">
                  <a:moveTo>
                    <a:pt x="0" y="0"/>
                  </a:moveTo>
                  <a:cubicBezTo>
                    <a:pt x="0" y="0"/>
                    <a:pt x="677" y="1665"/>
                    <a:pt x="1047" y="1665"/>
                  </a:cubicBezTo>
                  <a:cubicBezTo>
                    <a:pt x="1104" y="1665"/>
                    <a:pt x="1154" y="1626"/>
                    <a:pt x="1192" y="1536"/>
                  </a:cubicBezTo>
                  <a:cubicBezTo>
                    <a:pt x="1485" y="849"/>
                    <a:pt x="0" y="0"/>
                    <a:pt x="0" y="0"/>
                  </a:cubicBezTo>
                  <a:close/>
                </a:path>
              </a:pathLst>
            </a:custGeom>
            <a:solidFill>
              <a:srgbClr val="E5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6" name="Google Shape;10436;p76"/>
            <p:cNvSpPr/>
            <p:nvPr/>
          </p:nvSpPr>
          <p:spPr>
            <a:xfrm flipH="1">
              <a:off x="6206041" y="1956338"/>
              <a:ext cx="159409" cy="72440"/>
            </a:xfrm>
            <a:custGeom>
              <a:avLst/>
              <a:gdLst/>
              <a:ahLst/>
              <a:cxnLst/>
              <a:rect l="l" t="t" r="r" b="b"/>
              <a:pathLst>
                <a:path w="2676" h="1216" extrusionOk="0">
                  <a:moveTo>
                    <a:pt x="877" y="1"/>
                  </a:moveTo>
                  <a:cubicBezTo>
                    <a:pt x="370" y="1"/>
                    <a:pt x="1" y="123"/>
                    <a:pt x="150" y="367"/>
                  </a:cubicBezTo>
                  <a:cubicBezTo>
                    <a:pt x="655" y="1216"/>
                    <a:pt x="2514" y="1216"/>
                    <a:pt x="2514" y="1216"/>
                  </a:cubicBezTo>
                  <a:lnTo>
                    <a:pt x="2676" y="569"/>
                  </a:lnTo>
                  <a:cubicBezTo>
                    <a:pt x="2346" y="189"/>
                    <a:pt x="1505" y="1"/>
                    <a:pt x="8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76"/>
            <p:cNvSpPr/>
            <p:nvPr/>
          </p:nvSpPr>
          <p:spPr>
            <a:xfrm flipH="1">
              <a:off x="6144636" y="1630477"/>
              <a:ext cx="543755" cy="508749"/>
            </a:xfrm>
            <a:custGeom>
              <a:avLst/>
              <a:gdLst/>
              <a:ahLst/>
              <a:cxnLst/>
              <a:rect l="l" t="t" r="r" b="b"/>
              <a:pathLst>
                <a:path w="9128" h="8540" extrusionOk="0">
                  <a:moveTo>
                    <a:pt x="4697" y="1"/>
                  </a:moveTo>
                  <a:cubicBezTo>
                    <a:pt x="1728" y="1"/>
                    <a:pt x="0" y="1906"/>
                    <a:pt x="892" y="4665"/>
                  </a:cubicBezTo>
                  <a:cubicBezTo>
                    <a:pt x="923" y="4766"/>
                    <a:pt x="963" y="4877"/>
                    <a:pt x="1004" y="4978"/>
                  </a:cubicBezTo>
                  <a:cubicBezTo>
                    <a:pt x="2110" y="8014"/>
                    <a:pt x="4401" y="8540"/>
                    <a:pt x="5660" y="8540"/>
                  </a:cubicBezTo>
                  <a:cubicBezTo>
                    <a:pt x="5872" y="8540"/>
                    <a:pt x="6054" y="8525"/>
                    <a:pt x="6197" y="8505"/>
                  </a:cubicBezTo>
                  <a:cubicBezTo>
                    <a:pt x="6773" y="8444"/>
                    <a:pt x="7258" y="8050"/>
                    <a:pt x="7440" y="7504"/>
                  </a:cubicBezTo>
                  <a:cubicBezTo>
                    <a:pt x="6096" y="7484"/>
                    <a:pt x="6106" y="5605"/>
                    <a:pt x="6106" y="5605"/>
                  </a:cubicBezTo>
                  <a:lnTo>
                    <a:pt x="6106" y="5605"/>
                  </a:lnTo>
                  <a:cubicBezTo>
                    <a:pt x="6948" y="6162"/>
                    <a:pt x="7681" y="6253"/>
                    <a:pt x="8071" y="6253"/>
                  </a:cubicBezTo>
                  <a:cubicBezTo>
                    <a:pt x="8261" y="6253"/>
                    <a:pt x="8369" y="6231"/>
                    <a:pt x="8369" y="6231"/>
                  </a:cubicBezTo>
                  <a:cubicBezTo>
                    <a:pt x="8319" y="6120"/>
                    <a:pt x="8319" y="6009"/>
                    <a:pt x="8369" y="5898"/>
                  </a:cubicBezTo>
                  <a:cubicBezTo>
                    <a:pt x="8592" y="5514"/>
                    <a:pt x="9127" y="4887"/>
                    <a:pt x="8935" y="4827"/>
                  </a:cubicBezTo>
                  <a:cubicBezTo>
                    <a:pt x="8814" y="4817"/>
                    <a:pt x="8703" y="4786"/>
                    <a:pt x="8592" y="4746"/>
                  </a:cubicBezTo>
                  <a:cubicBezTo>
                    <a:pt x="8440" y="4635"/>
                    <a:pt x="8359" y="4453"/>
                    <a:pt x="8359" y="4261"/>
                  </a:cubicBezTo>
                  <a:cubicBezTo>
                    <a:pt x="8541" y="3311"/>
                    <a:pt x="8804" y="441"/>
                    <a:pt x="5611" y="58"/>
                  </a:cubicBezTo>
                  <a:cubicBezTo>
                    <a:pt x="5295" y="19"/>
                    <a:pt x="4990" y="1"/>
                    <a:pt x="4697" y="1"/>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76"/>
            <p:cNvSpPr/>
            <p:nvPr/>
          </p:nvSpPr>
          <p:spPr>
            <a:xfrm flipH="1">
              <a:off x="6215687" y="1838385"/>
              <a:ext cx="42771" cy="74346"/>
            </a:xfrm>
            <a:custGeom>
              <a:avLst/>
              <a:gdLst/>
              <a:ahLst/>
              <a:cxnLst/>
              <a:rect l="l" t="t" r="r" b="b"/>
              <a:pathLst>
                <a:path w="718" h="1248" extrusionOk="0">
                  <a:moveTo>
                    <a:pt x="456" y="0"/>
                  </a:moveTo>
                  <a:cubicBezTo>
                    <a:pt x="283" y="0"/>
                    <a:pt x="108" y="244"/>
                    <a:pt x="51" y="569"/>
                  </a:cubicBezTo>
                  <a:cubicBezTo>
                    <a:pt x="1" y="912"/>
                    <a:pt x="102" y="1215"/>
                    <a:pt x="283" y="1246"/>
                  </a:cubicBezTo>
                  <a:cubicBezTo>
                    <a:pt x="293" y="1247"/>
                    <a:pt x="302" y="1248"/>
                    <a:pt x="311" y="1248"/>
                  </a:cubicBezTo>
                  <a:cubicBezTo>
                    <a:pt x="370" y="1248"/>
                    <a:pt x="421" y="1220"/>
                    <a:pt x="465" y="1185"/>
                  </a:cubicBezTo>
                  <a:cubicBezTo>
                    <a:pt x="577" y="1034"/>
                    <a:pt x="647" y="862"/>
                    <a:pt x="678" y="680"/>
                  </a:cubicBezTo>
                  <a:cubicBezTo>
                    <a:pt x="718" y="488"/>
                    <a:pt x="698" y="286"/>
                    <a:pt x="627" y="94"/>
                  </a:cubicBezTo>
                  <a:cubicBezTo>
                    <a:pt x="587" y="43"/>
                    <a:pt x="536" y="13"/>
                    <a:pt x="486" y="3"/>
                  </a:cubicBezTo>
                  <a:cubicBezTo>
                    <a:pt x="476" y="1"/>
                    <a:pt x="466" y="0"/>
                    <a:pt x="456" y="0"/>
                  </a:cubicBezTo>
                  <a:close/>
                </a:path>
              </a:pathLst>
            </a:custGeom>
            <a:solidFill>
              <a:srgbClr val="40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76"/>
            <p:cNvSpPr/>
            <p:nvPr/>
          </p:nvSpPr>
          <p:spPr>
            <a:xfrm flipH="1">
              <a:off x="6319174" y="1841542"/>
              <a:ext cx="309466" cy="297505"/>
            </a:xfrm>
            <a:custGeom>
              <a:avLst/>
              <a:gdLst/>
              <a:ahLst/>
              <a:cxnLst/>
              <a:rect l="l" t="t" r="r" b="b"/>
              <a:pathLst>
                <a:path w="5195" h="4994" extrusionOk="0">
                  <a:moveTo>
                    <a:pt x="1304" y="0"/>
                  </a:moveTo>
                  <a:lnTo>
                    <a:pt x="1" y="1435"/>
                  </a:lnTo>
                  <a:cubicBezTo>
                    <a:pt x="1112" y="4483"/>
                    <a:pt x="3417" y="4994"/>
                    <a:pt x="4672" y="4994"/>
                  </a:cubicBezTo>
                  <a:cubicBezTo>
                    <a:pt x="4878" y="4994"/>
                    <a:pt x="5055" y="4980"/>
                    <a:pt x="5194" y="4962"/>
                  </a:cubicBezTo>
                  <a:cubicBezTo>
                    <a:pt x="2577" y="4891"/>
                    <a:pt x="2223" y="1607"/>
                    <a:pt x="2223" y="1607"/>
                  </a:cubicBezTo>
                  <a:cubicBezTo>
                    <a:pt x="2223" y="1607"/>
                    <a:pt x="2202" y="1609"/>
                    <a:pt x="2166" y="1609"/>
                  </a:cubicBezTo>
                  <a:cubicBezTo>
                    <a:pt x="1909" y="1609"/>
                    <a:pt x="888" y="1516"/>
                    <a:pt x="1304" y="0"/>
                  </a:cubicBezTo>
                  <a:close/>
                </a:path>
              </a:pathLst>
            </a:custGeom>
            <a:solidFill>
              <a:srgbClr val="E8C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76"/>
            <p:cNvSpPr/>
            <p:nvPr/>
          </p:nvSpPr>
          <p:spPr>
            <a:xfrm flipH="1">
              <a:off x="6181753" y="1519375"/>
              <a:ext cx="621970" cy="512443"/>
            </a:xfrm>
            <a:custGeom>
              <a:avLst/>
              <a:gdLst/>
              <a:ahLst/>
              <a:cxnLst/>
              <a:rect l="l" t="t" r="r" b="b"/>
              <a:pathLst>
                <a:path w="10441" h="8602" extrusionOk="0">
                  <a:moveTo>
                    <a:pt x="6662" y="1"/>
                  </a:moveTo>
                  <a:cubicBezTo>
                    <a:pt x="6552" y="1"/>
                    <a:pt x="6471" y="26"/>
                    <a:pt x="6436" y="73"/>
                  </a:cubicBezTo>
                  <a:cubicBezTo>
                    <a:pt x="6264" y="296"/>
                    <a:pt x="6638" y="1013"/>
                    <a:pt x="6638" y="1013"/>
                  </a:cubicBezTo>
                  <a:cubicBezTo>
                    <a:pt x="6025" y="584"/>
                    <a:pt x="5244" y="435"/>
                    <a:pt x="4532" y="435"/>
                  </a:cubicBezTo>
                  <a:cubicBezTo>
                    <a:pt x="3519" y="435"/>
                    <a:pt x="2648" y="737"/>
                    <a:pt x="2606" y="963"/>
                  </a:cubicBezTo>
                  <a:cubicBezTo>
                    <a:pt x="2535" y="1357"/>
                    <a:pt x="3354" y="1569"/>
                    <a:pt x="3354" y="1569"/>
                  </a:cubicBezTo>
                  <a:cubicBezTo>
                    <a:pt x="3333" y="1568"/>
                    <a:pt x="3312" y="1568"/>
                    <a:pt x="3290" y="1568"/>
                  </a:cubicBezTo>
                  <a:cubicBezTo>
                    <a:pt x="1721" y="1568"/>
                    <a:pt x="0" y="2665"/>
                    <a:pt x="60" y="3034"/>
                  </a:cubicBezTo>
                  <a:cubicBezTo>
                    <a:pt x="110" y="3408"/>
                    <a:pt x="1575" y="3499"/>
                    <a:pt x="1575" y="3499"/>
                  </a:cubicBezTo>
                  <a:cubicBezTo>
                    <a:pt x="444" y="4075"/>
                    <a:pt x="40" y="5439"/>
                    <a:pt x="201" y="5651"/>
                  </a:cubicBezTo>
                  <a:cubicBezTo>
                    <a:pt x="220" y="5675"/>
                    <a:pt x="246" y="5686"/>
                    <a:pt x="280" y="5686"/>
                  </a:cubicBezTo>
                  <a:cubicBezTo>
                    <a:pt x="488" y="5686"/>
                    <a:pt x="944" y="5264"/>
                    <a:pt x="1115" y="5100"/>
                  </a:cubicBezTo>
                  <a:lnTo>
                    <a:pt x="1115" y="5100"/>
                  </a:lnTo>
                  <a:cubicBezTo>
                    <a:pt x="869" y="5346"/>
                    <a:pt x="27" y="6238"/>
                    <a:pt x="131" y="6783"/>
                  </a:cubicBezTo>
                  <a:cubicBezTo>
                    <a:pt x="236" y="7300"/>
                    <a:pt x="1214" y="7352"/>
                    <a:pt x="1601" y="7352"/>
                  </a:cubicBezTo>
                  <a:cubicBezTo>
                    <a:pt x="1698" y="7352"/>
                    <a:pt x="1757" y="7348"/>
                    <a:pt x="1757" y="7348"/>
                  </a:cubicBezTo>
                  <a:lnTo>
                    <a:pt x="1757" y="7348"/>
                  </a:lnTo>
                  <a:cubicBezTo>
                    <a:pt x="1757" y="7348"/>
                    <a:pt x="1090" y="7480"/>
                    <a:pt x="1282" y="7864"/>
                  </a:cubicBezTo>
                  <a:cubicBezTo>
                    <a:pt x="1666" y="8601"/>
                    <a:pt x="3475" y="8601"/>
                    <a:pt x="3475" y="8601"/>
                  </a:cubicBezTo>
                  <a:cubicBezTo>
                    <a:pt x="4566" y="8359"/>
                    <a:pt x="4859" y="7318"/>
                    <a:pt x="4859" y="7318"/>
                  </a:cubicBezTo>
                  <a:cubicBezTo>
                    <a:pt x="3354" y="6641"/>
                    <a:pt x="4233" y="5398"/>
                    <a:pt x="4233" y="5398"/>
                  </a:cubicBezTo>
                  <a:lnTo>
                    <a:pt x="4233" y="5398"/>
                  </a:lnTo>
                  <a:cubicBezTo>
                    <a:pt x="4272" y="5595"/>
                    <a:pt x="4704" y="5638"/>
                    <a:pt x="5081" y="5638"/>
                  </a:cubicBezTo>
                  <a:cubicBezTo>
                    <a:pt x="5382" y="5638"/>
                    <a:pt x="5647" y="5611"/>
                    <a:pt x="5647" y="5611"/>
                  </a:cubicBezTo>
                  <a:lnTo>
                    <a:pt x="5647" y="5611"/>
                  </a:lnTo>
                  <a:cubicBezTo>
                    <a:pt x="5647" y="5611"/>
                    <a:pt x="5486" y="6055"/>
                    <a:pt x="5738" y="6156"/>
                  </a:cubicBezTo>
                  <a:cubicBezTo>
                    <a:pt x="5747" y="6160"/>
                    <a:pt x="5757" y="6162"/>
                    <a:pt x="5768" y="6162"/>
                  </a:cubicBezTo>
                  <a:cubicBezTo>
                    <a:pt x="6050" y="6162"/>
                    <a:pt x="6951" y="4802"/>
                    <a:pt x="6951" y="4802"/>
                  </a:cubicBezTo>
                  <a:cubicBezTo>
                    <a:pt x="7678" y="4792"/>
                    <a:pt x="9012" y="3842"/>
                    <a:pt x="9012" y="3842"/>
                  </a:cubicBezTo>
                  <a:lnTo>
                    <a:pt x="9012" y="3842"/>
                  </a:lnTo>
                  <a:cubicBezTo>
                    <a:pt x="9012" y="3842"/>
                    <a:pt x="8911" y="4277"/>
                    <a:pt x="9053" y="4287"/>
                  </a:cubicBezTo>
                  <a:cubicBezTo>
                    <a:pt x="9054" y="4287"/>
                    <a:pt x="9055" y="4287"/>
                    <a:pt x="9056" y="4287"/>
                  </a:cubicBezTo>
                  <a:cubicBezTo>
                    <a:pt x="9207" y="4287"/>
                    <a:pt x="9962" y="3686"/>
                    <a:pt x="9932" y="3054"/>
                  </a:cubicBezTo>
                  <a:lnTo>
                    <a:pt x="9932" y="3054"/>
                  </a:lnTo>
                  <a:cubicBezTo>
                    <a:pt x="9932" y="3054"/>
                    <a:pt x="10213" y="3434"/>
                    <a:pt x="10344" y="3434"/>
                  </a:cubicBezTo>
                  <a:cubicBezTo>
                    <a:pt x="10414" y="3434"/>
                    <a:pt x="10441" y="3323"/>
                    <a:pt x="10356" y="2983"/>
                  </a:cubicBezTo>
                  <a:cubicBezTo>
                    <a:pt x="10033" y="1619"/>
                    <a:pt x="9255" y="1569"/>
                    <a:pt x="9255" y="1569"/>
                  </a:cubicBezTo>
                  <a:cubicBezTo>
                    <a:pt x="9255" y="1569"/>
                    <a:pt x="9527" y="720"/>
                    <a:pt x="9123" y="579"/>
                  </a:cubicBezTo>
                  <a:cubicBezTo>
                    <a:pt x="9091" y="568"/>
                    <a:pt x="9059" y="563"/>
                    <a:pt x="9028" y="563"/>
                  </a:cubicBezTo>
                  <a:cubicBezTo>
                    <a:pt x="8680" y="563"/>
                    <a:pt x="8416" y="1185"/>
                    <a:pt x="8416" y="1185"/>
                  </a:cubicBezTo>
                  <a:cubicBezTo>
                    <a:pt x="7959" y="367"/>
                    <a:pt x="7088" y="1"/>
                    <a:pt x="6662" y="1"/>
                  </a:cubicBezTo>
                  <a:close/>
                </a:path>
              </a:pathLst>
            </a:custGeom>
            <a:solidFill>
              <a:srgbClr val="323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76"/>
            <p:cNvSpPr/>
            <p:nvPr/>
          </p:nvSpPr>
          <p:spPr>
            <a:xfrm flipH="1">
              <a:off x="6485907" y="1861975"/>
              <a:ext cx="39197" cy="55462"/>
            </a:xfrm>
            <a:custGeom>
              <a:avLst/>
              <a:gdLst/>
              <a:ahLst/>
              <a:cxnLst/>
              <a:rect l="l" t="t" r="r" b="b"/>
              <a:pathLst>
                <a:path w="658" h="931" extrusionOk="0">
                  <a:moveTo>
                    <a:pt x="0" y="1"/>
                  </a:moveTo>
                  <a:cubicBezTo>
                    <a:pt x="182" y="62"/>
                    <a:pt x="334" y="203"/>
                    <a:pt x="415" y="375"/>
                  </a:cubicBezTo>
                  <a:cubicBezTo>
                    <a:pt x="364" y="587"/>
                    <a:pt x="556" y="931"/>
                    <a:pt x="556" y="931"/>
                  </a:cubicBezTo>
                  <a:cubicBezTo>
                    <a:pt x="526" y="526"/>
                    <a:pt x="657" y="375"/>
                    <a:pt x="657" y="375"/>
                  </a:cubicBezTo>
                  <a:cubicBezTo>
                    <a:pt x="516" y="153"/>
                    <a:pt x="273" y="11"/>
                    <a:pt x="0" y="1"/>
                  </a:cubicBezTo>
                  <a:close/>
                </a:path>
              </a:pathLst>
            </a:custGeom>
            <a:solidFill>
              <a:srgbClr val="E0B5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76"/>
            <p:cNvSpPr/>
            <p:nvPr/>
          </p:nvSpPr>
          <p:spPr>
            <a:xfrm flipH="1">
              <a:off x="6108538" y="2056420"/>
              <a:ext cx="615835" cy="525489"/>
            </a:xfrm>
            <a:custGeom>
              <a:avLst/>
              <a:gdLst/>
              <a:ahLst/>
              <a:cxnLst/>
              <a:rect l="l" t="t" r="r" b="b"/>
              <a:pathLst>
                <a:path w="10338" h="8821" extrusionOk="0">
                  <a:moveTo>
                    <a:pt x="1605" y="1"/>
                  </a:moveTo>
                  <a:cubicBezTo>
                    <a:pt x="929" y="1"/>
                    <a:pt x="324" y="474"/>
                    <a:pt x="183" y="1163"/>
                  </a:cubicBezTo>
                  <a:lnTo>
                    <a:pt x="183" y="1183"/>
                  </a:lnTo>
                  <a:lnTo>
                    <a:pt x="173" y="1243"/>
                  </a:lnTo>
                  <a:cubicBezTo>
                    <a:pt x="163" y="1264"/>
                    <a:pt x="163" y="1314"/>
                    <a:pt x="142" y="1365"/>
                  </a:cubicBezTo>
                  <a:cubicBezTo>
                    <a:pt x="132" y="1476"/>
                    <a:pt x="102" y="1638"/>
                    <a:pt x="82" y="1829"/>
                  </a:cubicBezTo>
                  <a:cubicBezTo>
                    <a:pt x="21" y="2375"/>
                    <a:pt x="1" y="2931"/>
                    <a:pt x="21" y="3487"/>
                  </a:cubicBezTo>
                  <a:cubicBezTo>
                    <a:pt x="41" y="3860"/>
                    <a:pt x="82" y="4244"/>
                    <a:pt x="163" y="4618"/>
                  </a:cubicBezTo>
                  <a:cubicBezTo>
                    <a:pt x="243" y="5073"/>
                    <a:pt x="385" y="5517"/>
                    <a:pt x="577" y="5932"/>
                  </a:cubicBezTo>
                  <a:cubicBezTo>
                    <a:pt x="688" y="6174"/>
                    <a:pt x="819" y="6407"/>
                    <a:pt x="961" y="6619"/>
                  </a:cubicBezTo>
                  <a:cubicBezTo>
                    <a:pt x="1123" y="6851"/>
                    <a:pt x="1315" y="7063"/>
                    <a:pt x="1517" y="7266"/>
                  </a:cubicBezTo>
                  <a:cubicBezTo>
                    <a:pt x="1739" y="7457"/>
                    <a:pt x="1971" y="7629"/>
                    <a:pt x="2234" y="7781"/>
                  </a:cubicBezTo>
                  <a:cubicBezTo>
                    <a:pt x="2355" y="7852"/>
                    <a:pt x="2487" y="7912"/>
                    <a:pt x="2618" y="7973"/>
                  </a:cubicBezTo>
                  <a:lnTo>
                    <a:pt x="2719" y="8003"/>
                  </a:lnTo>
                  <a:lnTo>
                    <a:pt x="2749" y="8013"/>
                  </a:lnTo>
                  <a:lnTo>
                    <a:pt x="2770" y="8023"/>
                  </a:lnTo>
                  <a:lnTo>
                    <a:pt x="2810" y="8033"/>
                  </a:lnTo>
                  <a:lnTo>
                    <a:pt x="2951" y="8084"/>
                  </a:lnTo>
                  <a:lnTo>
                    <a:pt x="3103" y="8124"/>
                  </a:lnTo>
                  <a:lnTo>
                    <a:pt x="3265" y="8175"/>
                  </a:lnTo>
                  <a:cubicBezTo>
                    <a:pt x="3376" y="8215"/>
                    <a:pt x="3477" y="8236"/>
                    <a:pt x="3578" y="8266"/>
                  </a:cubicBezTo>
                  <a:cubicBezTo>
                    <a:pt x="3790" y="8316"/>
                    <a:pt x="3992" y="8367"/>
                    <a:pt x="4204" y="8417"/>
                  </a:cubicBezTo>
                  <a:cubicBezTo>
                    <a:pt x="4608" y="8498"/>
                    <a:pt x="5013" y="8559"/>
                    <a:pt x="5397" y="8619"/>
                  </a:cubicBezTo>
                  <a:cubicBezTo>
                    <a:pt x="5781" y="8680"/>
                    <a:pt x="6154" y="8721"/>
                    <a:pt x="6508" y="8751"/>
                  </a:cubicBezTo>
                  <a:cubicBezTo>
                    <a:pt x="6862" y="8781"/>
                    <a:pt x="7195" y="8791"/>
                    <a:pt x="7498" y="8811"/>
                  </a:cubicBezTo>
                  <a:cubicBezTo>
                    <a:pt x="7704" y="8818"/>
                    <a:pt x="7897" y="8820"/>
                    <a:pt x="8076" y="8820"/>
                  </a:cubicBezTo>
                  <a:cubicBezTo>
                    <a:pt x="8436" y="8820"/>
                    <a:pt x="8741" y="8811"/>
                    <a:pt x="8984" y="8811"/>
                  </a:cubicBezTo>
                  <a:cubicBezTo>
                    <a:pt x="9155" y="8801"/>
                    <a:pt x="9297" y="8791"/>
                    <a:pt x="9398" y="8791"/>
                  </a:cubicBezTo>
                  <a:lnTo>
                    <a:pt x="9549" y="8781"/>
                  </a:lnTo>
                  <a:cubicBezTo>
                    <a:pt x="10287" y="8731"/>
                    <a:pt x="10338" y="7680"/>
                    <a:pt x="9610" y="7559"/>
                  </a:cubicBezTo>
                  <a:lnTo>
                    <a:pt x="9590" y="7559"/>
                  </a:lnTo>
                  <a:lnTo>
                    <a:pt x="9458" y="7538"/>
                  </a:lnTo>
                  <a:lnTo>
                    <a:pt x="9085" y="7468"/>
                  </a:lnTo>
                  <a:cubicBezTo>
                    <a:pt x="8751" y="7417"/>
                    <a:pt x="8276" y="7316"/>
                    <a:pt x="7710" y="7195"/>
                  </a:cubicBezTo>
                  <a:cubicBezTo>
                    <a:pt x="7438" y="7124"/>
                    <a:pt x="7134" y="7053"/>
                    <a:pt x="6821" y="6972"/>
                  </a:cubicBezTo>
                  <a:cubicBezTo>
                    <a:pt x="6498" y="6882"/>
                    <a:pt x="6165" y="6791"/>
                    <a:pt x="5831" y="6679"/>
                  </a:cubicBezTo>
                  <a:cubicBezTo>
                    <a:pt x="5498" y="6578"/>
                    <a:pt x="5164" y="6457"/>
                    <a:pt x="4821" y="6326"/>
                  </a:cubicBezTo>
                  <a:cubicBezTo>
                    <a:pt x="4649" y="6265"/>
                    <a:pt x="4487" y="6194"/>
                    <a:pt x="4315" y="6124"/>
                  </a:cubicBezTo>
                  <a:cubicBezTo>
                    <a:pt x="4235" y="6083"/>
                    <a:pt x="4154" y="6053"/>
                    <a:pt x="4073" y="6013"/>
                  </a:cubicBezTo>
                  <a:lnTo>
                    <a:pt x="3962" y="5962"/>
                  </a:lnTo>
                  <a:lnTo>
                    <a:pt x="3841" y="5901"/>
                  </a:lnTo>
                  <a:lnTo>
                    <a:pt x="3709" y="5831"/>
                  </a:lnTo>
                  <a:lnTo>
                    <a:pt x="3669" y="5821"/>
                  </a:lnTo>
                  <a:lnTo>
                    <a:pt x="3628" y="5800"/>
                  </a:lnTo>
                  <a:cubicBezTo>
                    <a:pt x="3588" y="5770"/>
                    <a:pt x="3548" y="5740"/>
                    <a:pt x="3507" y="5709"/>
                  </a:cubicBezTo>
                  <a:cubicBezTo>
                    <a:pt x="3426" y="5649"/>
                    <a:pt x="3356" y="5578"/>
                    <a:pt x="3295" y="5497"/>
                  </a:cubicBezTo>
                  <a:cubicBezTo>
                    <a:pt x="3164" y="5336"/>
                    <a:pt x="3063" y="5134"/>
                    <a:pt x="3002" y="4931"/>
                  </a:cubicBezTo>
                  <a:cubicBezTo>
                    <a:pt x="2921" y="4689"/>
                    <a:pt x="2871" y="4446"/>
                    <a:pt x="2850" y="4194"/>
                  </a:cubicBezTo>
                  <a:cubicBezTo>
                    <a:pt x="2830" y="3941"/>
                    <a:pt x="2820" y="3689"/>
                    <a:pt x="2820" y="3436"/>
                  </a:cubicBezTo>
                  <a:cubicBezTo>
                    <a:pt x="2840" y="3032"/>
                    <a:pt x="2881" y="2628"/>
                    <a:pt x="2951" y="2234"/>
                  </a:cubicBezTo>
                  <a:cubicBezTo>
                    <a:pt x="2972" y="2092"/>
                    <a:pt x="2992" y="1981"/>
                    <a:pt x="3012" y="1910"/>
                  </a:cubicBezTo>
                  <a:cubicBezTo>
                    <a:pt x="3022" y="1880"/>
                    <a:pt x="3032" y="1850"/>
                    <a:pt x="3032" y="1829"/>
                  </a:cubicBezTo>
                  <a:lnTo>
                    <a:pt x="3032" y="1819"/>
                  </a:lnTo>
                  <a:cubicBezTo>
                    <a:pt x="3032" y="1799"/>
                    <a:pt x="3042" y="1769"/>
                    <a:pt x="3032" y="1739"/>
                  </a:cubicBezTo>
                  <a:cubicBezTo>
                    <a:pt x="3194" y="950"/>
                    <a:pt x="2689" y="193"/>
                    <a:pt x="1901" y="31"/>
                  </a:cubicBezTo>
                  <a:cubicBezTo>
                    <a:pt x="1801" y="11"/>
                    <a:pt x="1703" y="1"/>
                    <a:pt x="1605" y="1"/>
                  </a:cubicBezTo>
                  <a:close/>
                </a:path>
              </a:pathLst>
            </a:custGeom>
            <a:solidFill>
              <a:srgbClr val="F4D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76"/>
            <p:cNvSpPr/>
            <p:nvPr/>
          </p:nvSpPr>
          <p:spPr>
            <a:xfrm flipH="1">
              <a:off x="6492232" y="2040633"/>
              <a:ext cx="310955" cy="264740"/>
            </a:xfrm>
            <a:custGeom>
              <a:avLst/>
              <a:gdLst/>
              <a:ahLst/>
              <a:cxnLst/>
              <a:rect l="l" t="t" r="r" b="b"/>
              <a:pathLst>
                <a:path w="5220" h="4444" extrusionOk="0">
                  <a:moveTo>
                    <a:pt x="2894" y="1"/>
                  </a:moveTo>
                  <a:cubicBezTo>
                    <a:pt x="2865" y="1"/>
                    <a:pt x="2836" y="1"/>
                    <a:pt x="2809" y="3"/>
                  </a:cubicBezTo>
                  <a:cubicBezTo>
                    <a:pt x="1253" y="94"/>
                    <a:pt x="506" y="1791"/>
                    <a:pt x="576" y="2731"/>
                  </a:cubicBezTo>
                  <a:cubicBezTo>
                    <a:pt x="637" y="3671"/>
                    <a:pt x="0" y="4348"/>
                    <a:pt x="0" y="4348"/>
                  </a:cubicBezTo>
                  <a:cubicBezTo>
                    <a:pt x="164" y="4416"/>
                    <a:pt x="433" y="4444"/>
                    <a:pt x="758" y="4444"/>
                  </a:cubicBezTo>
                  <a:cubicBezTo>
                    <a:pt x="2059" y="4444"/>
                    <a:pt x="4264" y="4004"/>
                    <a:pt x="4264" y="4004"/>
                  </a:cubicBezTo>
                  <a:cubicBezTo>
                    <a:pt x="5219" y="573"/>
                    <a:pt x="3693" y="1"/>
                    <a:pt x="2894" y="1"/>
                  </a:cubicBezTo>
                  <a:close/>
                </a:path>
              </a:pathLst>
            </a:custGeom>
            <a:solidFill>
              <a:srgbClr val="03C0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76">
            <a:extLst>
              <a:ext uri="{FF2B5EF4-FFF2-40B4-BE49-F238E27FC236}">
                <a16:creationId xmlns:a16="http://schemas.microsoft.com/office/drawing/2014/main" xmlns="" id="{7C970CC6-AC2A-AFC0-94D1-7D8627163202}"/>
              </a:ext>
            </a:extLst>
          </p:cNvPr>
          <p:cNvSpPr txBox="1"/>
          <p:nvPr/>
        </p:nvSpPr>
        <p:spPr>
          <a:xfrm>
            <a:off x="-38661" y="2428748"/>
            <a:ext cx="6478147"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err="1">
                <a:solidFill>
                  <a:srgbClr val="D8181D"/>
                </a:solidFill>
                <a:latin typeface="SVN-Caprica Script" pitchFamily="2" charset="0"/>
              </a:rPr>
              <a:t>Mở</a:t>
            </a:r>
            <a:r>
              <a:rPr lang="en-US" sz="7200" b="1" dirty="0">
                <a:solidFill>
                  <a:srgbClr val="D8181D"/>
                </a:solidFill>
                <a:latin typeface="SVN-Caprica Script" pitchFamily="2" charset="0"/>
              </a:rPr>
              <a:t> </a:t>
            </a:r>
            <a:r>
              <a:rPr lang="en-US" sz="7200" b="1" dirty="0" err="1">
                <a:solidFill>
                  <a:srgbClr val="D8181D"/>
                </a:solidFill>
                <a:latin typeface="SVN-Caprica Script" pitchFamily="2" charset="0"/>
              </a:rPr>
              <a:t>đầu</a:t>
            </a:r>
            <a:r>
              <a:rPr lang="en-US" sz="7200" b="1" dirty="0">
                <a:solidFill>
                  <a:srgbClr val="D8181D"/>
                </a:solidFill>
                <a:latin typeface="SVN-Caprica Script" pitchFamily="2" charset="0"/>
              </a:rPr>
              <a:t>:</a:t>
            </a:r>
          </a:p>
        </p:txBody>
      </p:sp>
      <p:sp>
        <p:nvSpPr>
          <p:cNvPr id="7" name="TextBox 77">
            <a:extLst>
              <a:ext uri="{FF2B5EF4-FFF2-40B4-BE49-F238E27FC236}">
                <a16:creationId xmlns:a16="http://schemas.microsoft.com/office/drawing/2014/main" xmlns="" id="{20BB9DCD-9747-A54C-94E3-FD35F5CE2BE0}"/>
              </a:ext>
            </a:extLst>
          </p:cNvPr>
          <p:cNvSpPr txBox="1"/>
          <p:nvPr/>
        </p:nvSpPr>
        <p:spPr>
          <a:xfrm>
            <a:off x="1603611" y="1513247"/>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rgbClr val="00B0F0"/>
                </a:solidFill>
                <a:latin typeface="SVN-Caprica Script" pitchFamily="2" charset="0"/>
              </a:rPr>
              <a:t>Hoạt</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động</a:t>
            </a:r>
            <a:r>
              <a:rPr lang="en-US" sz="4000" dirty="0">
                <a:solidFill>
                  <a:srgbClr val="00B0F0"/>
                </a:solidFill>
                <a:latin typeface="SVN-Caprica Script" pitchFamily="2" charset="0"/>
              </a:rPr>
              <a:t> 1</a:t>
            </a:r>
          </a:p>
        </p:txBody>
      </p:sp>
      <p:pic>
        <p:nvPicPr>
          <p:cNvPr id="8" name="Picture 7">
            <a:extLst>
              <a:ext uri="{FF2B5EF4-FFF2-40B4-BE49-F238E27FC236}">
                <a16:creationId xmlns:a16="http://schemas.microsoft.com/office/drawing/2014/main" xmlns="" id="{6379AF15-841F-2F2E-909B-A507044EDB32}"/>
              </a:ext>
            </a:extLst>
          </p:cNvPr>
          <p:cNvPicPr>
            <a:picLocks noChangeAspect="1"/>
          </p:cNvPicPr>
          <p:nvPr/>
        </p:nvPicPr>
        <p:blipFill>
          <a:blip r:embed="rId3"/>
          <a:stretch>
            <a:fillRect/>
          </a:stretch>
        </p:blipFill>
        <p:spPr>
          <a:xfrm>
            <a:off x="2800420" y="754535"/>
            <a:ext cx="817233" cy="8172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81DDB5-54D6-9842-79E1-6139A407390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xmlns="" id="{9BF18146-6DB5-D32E-DB2B-D84B8780A07D}"/>
              </a:ext>
            </a:extLst>
          </p:cNvPr>
          <p:cNvSpPr txBox="1"/>
          <p:nvPr/>
        </p:nvSpPr>
        <p:spPr>
          <a:xfrm>
            <a:off x="307126" y="309282"/>
            <a:ext cx="8606529" cy="4640501"/>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en-US" sz="2800" b="1" dirty="0">
                <a:solidFill>
                  <a:srgbClr val="FF0000"/>
                </a:solidFill>
              </a:rPr>
              <a:t> </a:t>
            </a:r>
            <a:r>
              <a:rPr lang="en-US" sz="2800" b="1" dirty="0" err="1">
                <a:solidFill>
                  <a:srgbClr val="FF0000"/>
                </a:solidFill>
              </a:rPr>
              <a:t>trở</a:t>
            </a:r>
            <a:r>
              <a:rPr lang="en-US" sz="2800" b="1" dirty="0">
                <a:solidFill>
                  <a:srgbClr val="FF0000"/>
                </a:solidFill>
              </a:rPr>
              <a:t> </a:t>
            </a:r>
            <a:r>
              <a:rPr lang="en-US" sz="2800" b="1" dirty="0" err="1">
                <a:solidFill>
                  <a:srgbClr val="FF0000"/>
                </a:solidFill>
              </a:rPr>
              <a:t>về</a:t>
            </a:r>
            <a:r>
              <a:rPr lang="en-US" sz="2800" b="1" dirty="0">
                <a:solidFill>
                  <a:srgbClr val="FF0000"/>
                </a:solidFill>
              </a:rPr>
              <a:t> </a:t>
            </a:r>
            <a:r>
              <a:rPr lang="en-US" sz="2800" b="1" dirty="0" err="1">
                <a:solidFill>
                  <a:srgbClr val="FF0000"/>
                </a:solidFill>
              </a:rPr>
              <a:t>nước</a:t>
            </a:r>
            <a:r>
              <a:rPr lang="en-US" sz="2800" b="1" dirty="0">
                <a:solidFill>
                  <a:srgbClr val="FF0000"/>
                </a:solidFill>
              </a:rPr>
              <a:t> </a:t>
            </a:r>
            <a:r>
              <a:rPr lang="en-US" sz="2800" b="1" dirty="0" err="1">
                <a:solidFill>
                  <a:srgbClr val="FF0000"/>
                </a:solidFill>
              </a:rPr>
              <a:t>tham</a:t>
            </a:r>
            <a:r>
              <a:rPr lang="en-US" sz="2800" b="1" dirty="0">
                <a:solidFill>
                  <a:srgbClr val="FF0000"/>
                </a:solidFill>
              </a:rPr>
              <a:t> </a:t>
            </a:r>
            <a:r>
              <a:rPr lang="en-US" sz="2800" b="1" dirty="0" err="1">
                <a:solidFill>
                  <a:srgbClr val="FF0000"/>
                </a:solidFill>
              </a:rPr>
              <a:t>gia</a:t>
            </a:r>
            <a:r>
              <a:rPr lang="en-US" sz="2800" b="1" dirty="0">
                <a:solidFill>
                  <a:srgbClr val="FF0000"/>
                </a:solidFill>
              </a:rPr>
              <a:t> </a:t>
            </a:r>
            <a:r>
              <a:rPr lang="en-US" sz="2800" b="1" dirty="0" err="1">
                <a:solidFill>
                  <a:srgbClr val="FF0000"/>
                </a:solidFill>
              </a:rPr>
              <a:t>nghiên</a:t>
            </a:r>
            <a:r>
              <a:rPr lang="en-US" sz="2800" b="1" dirty="0">
                <a:solidFill>
                  <a:srgbClr val="FF0000"/>
                </a:solidFill>
              </a:rPr>
              <a:t> </a:t>
            </a:r>
            <a:r>
              <a:rPr lang="en-US" sz="2800" b="1" dirty="0" err="1">
                <a:solidFill>
                  <a:srgbClr val="FF0000"/>
                </a:solidFill>
              </a:rPr>
              <a:t>cứu</a:t>
            </a:r>
            <a:r>
              <a:rPr lang="en-US" sz="2800" b="1" dirty="0">
                <a:solidFill>
                  <a:srgbClr val="FF0000"/>
                </a:solidFill>
              </a:rPr>
              <a:t>, </a:t>
            </a:r>
            <a:r>
              <a:rPr lang="en-US" sz="2800" b="1" dirty="0" err="1">
                <a:solidFill>
                  <a:srgbClr val="FF0000"/>
                </a:solidFill>
              </a:rPr>
              <a:t>giảng</a:t>
            </a:r>
            <a:r>
              <a:rPr lang="en-US" sz="2800" b="1" dirty="0">
                <a:solidFill>
                  <a:srgbClr val="FF0000"/>
                </a:solidFill>
              </a:rPr>
              <a:t> </a:t>
            </a:r>
            <a:r>
              <a:rPr lang="en-US" sz="2800" b="1" dirty="0" err="1">
                <a:solidFill>
                  <a:srgbClr val="FF0000"/>
                </a:solidFill>
              </a:rPr>
              <a:t>dạy</a:t>
            </a:r>
            <a:r>
              <a:rPr lang="en-US" sz="2800" b="1" dirty="0">
                <a:solidFill>
                  <a:srgbClr val="FF0000"/>
                </a:solidFill>
              </a:rPr>
              <a:t>. </a:t>
            </a:r>
            <a:r>
              <a:rPr lang="en-US" sz="2800" b="1" dirty="0" err="1">
                <a:solidFill>
                  <a:srgbClr val="FF0000"/>
                </a:solidFill>
              </a:rPr>
              <a:t>Phó</a:t>
            </a:r>
            <a:r>
              <a:rPr lang="en-US" sz="2800" b="1" dirty="0">
                <a:solidFill>
                  <a:srgbClr val="FF0000"/>
                </a:solidFill>
              </a:rPr>
              <a:t> </a:t>
            </a:r>
            <a:r>
              <a:rPr lang="en-US" sz="2400" b="1" dirty="0" err="1">
                <a:solidFill>
                  <a:srgbClr val="FF0000"/>
                </a:solidFill>
              </a:rPr>
              <a:t>Giáo</a:t>
            </a:r>
            <a:r>
              <a:rPr lang="en-US" sz="2400" b="1" dirty="0">
                <a:solidFill>
                  <a:srgbClr val="FF0000"/>
                </a:solidFill>
              </a:rPr>
              <a:t> </a:t>
            </a:r>
            <a:r>
              <a:rPr lang="en-US" sz="2400" b="1" dirty="0" err="1">
                <a:solidFill>
                  <a:srgbClr val="FF0000"/>
                </a:solidFill>
              </a:rPr>
              <a:t>sư-Tiến</a:t>
            </a:r>
            <a:r>
              <a:rPr lang="en-US" sz="2400" b="1" dirty="0">
                <a:solidFill>
                  <a:srgbClr val="FF0000"/>
                </a:solidFill>
              </a:rPr>
              <a:t> </a:t>
            </a:r>
            <a:r>
              <a:rPr lang="en-US" sz="2400" b="1" dirty="0" err="1">
                <a:solidFill>
                  <a:srgbClr val="FF0000"/>
                </a:solidFill>
              </a:rPr>
              <a:t>sĩ</a:t>
            </a:r>
            <a:r>
              <a:rPr lang="en-US" sz="2400" b="1" dirty="0">
                <a:solidFill>
                  <a:srgbClr val="FF0000"/>
                </a:solidFill>
              </a:rPr>
              <a:t> </a:t>
            </a:r>
            <a:r>
              <a:rPr lang="en-US" sz="2400" b="1" dirty="0" err="1">
                <a:solidFill>
                  <a:srgbClr val="FF0000"/>
                </a:solidFill>
              </a:rPr>
              <a:t>Nguyễn</a:t>
            </a:r>
            <a:r>
              <a:rPr lang="en-US" sz="2400" b="1" dirty="0">
                <a:solidFill>
                  <a:srgbClr val="FF0000"/>
                </a:solidFill>
              </a:rPr>
              <a:t> </a:t>
            </a:r>
            <a:r>
              <a:rPr lang="en-US" sz="2400" b="1" dirty="0" err="1">
                <a:solidFill>
                  <a:srgbClr val="FF0000"/>
                </a:solidFill>
              </a:rPr>
              <a:t>Thị</a:t>
            </a:r>
            <a:r>
              <a:rPr lang="en-US" sz="2400" b="1" dirty="0">
                <a:solidFill>
                  <a:srgbClr val="FF0000"/>
                </a:solidFill>
              </a:rPr>
              <a:t> </a:t>
            </a:r>
            <a:r>
              <a:rPr lang="en-US" sz="2400" b="1" dirty="0" err="1">
                <a:solidFill>
                  <a:srgbClr val="FF0000"/>
                </a:solidFill>
              </a:rPr>
              <a:t>Hiệp</a:t>
            </a:r>
            <a:r>
              <a:rPr lang="en-US" sz="2400" b="1" dirty="0">
                <a:solidFill>
                  <a:srgbClr val="FF0000"/>
                </a:solidFill>
              </a:rPr>
              <a:t> </a:t>
            </a:r>
            <a:r>
              <a:rPr lang="en-US" sz="2400" b="1" dirty="0" err="1">
                <a:solidFill>
                  <a:srgbClr val="FF0000"/>
                </a:solidFill>
              </a:rPr>
              <a:t>hiện</a:t>
            </a:r>
            <a:r>
              <a:rPr lang="en-US" sz="2400" b="1" dirty="0">
                <a:solidFill>
                  <a:srgbClr val="FF0000"/>
                </a:solidFill>
              </a:rPr>
              <a:t> </a:t>
            </a:r>
            <a:r>
              <a:rPr lang="en-US" sz="2400" b="1" dirty="0" err="1">
                <a:solidFill>
                  <a:srgbClr val="FF0000"/>
                </a:solidFill>
              </a:rPr>
              <a:t>là</a:t>
            </a:r>
            <a:r>
              <a:rPr lang="en-US" sz="2400" b="1" dirty="0">
                <a:solidFill>
                  <a:srgbClr val="FF0000"/>
                </a:solidFill>
              </a:rPr>
              <a:t> </a:t>
            </a:r>
            <a:r>
              <a:rPr lang="en-US" sz="2400" b="1" dirty="0" err="1">
                <a:solidFill>
                  <a:srgbClr val="FF0000"/>
                </a:solidFill>
              </a:rPr>
              <a:t>Trưởng</a:t>
            </a:r>
            <a:r>
              <a:rPr lang="en-US" sz="2400" b="1" dirty="0">
                <a:solidFill>
                  <a:srgbClr val="FF0000"/>
                </a:solidFill>
              </a:rPr>
              <a:t> Khoa </a:t>
            </a:r>
            <a:r>
              <a:rPr lang="en-US" sz="2400" b="1" dirty="0" err="1">
                <a:solidFill>
                  <a:srgbClr val="FF0000"/>
                </a:solidFill>
              </a:rPr>
              <a:t>Kỹ</a:t>
            </a:r>
            <a:r>
              <a:rPr lang="en-US" sz="2400" b="1" dirty="0">
                <a:solidFill>
                  <a:srgbClr val="FF0000"/>
                </a:solidFill>
              </a:rPr>
              <a:t> </a:t>
            </a:r>
            <a:r>
              <a:rPr lang="en-US" sz="2400" b="1" dirty="0" err="1">
                <a:solidFill>
                  <a:srgbClr val="FF0000"/>
                </a:solidFill>
              </a:rPr>
              <a:t>thuật</a:t>
            </a:r>
            <a:r>
              <a:rPr lang="en-US" sz="2400" b="1" dirty="0">
                <a:solidFill>
                  <a:srgbClr val="FF0000"/>
                </a:solidFill>
              </a:rPr>
              <a:t> Y </a:t>
            </a:r>
            <a:r>
              <a:rPr lang="en-US" sz="2400" b="1" dirty="0" err="1">
                <a:solidFill>
                  <a:srgbClr val="FF0000"/>
                </a:solidFill>
              </a:rPr>
              <a:t>sinh</a:t>
            </a:r>
            <a:r>
              <a:rPr lang="en-US" sz="2400" b="1" dirty="0">
                <a:solidFill>
                  <a:srgbClr val="FF0000"/>
                </a:solidFill>
              </a:rPr>
              <a:t>, </a:t>
            </a:r>
            <a:r>
              <a:rPr lang="en-US" sz="2400" b="1" dirty="0" err="1">
                <a:solidFill>
                  <a:srgbClr val="FF0000"/>
                </a:solidFill>
              </a:rPr>
              <a:t>Trường</a:t>
            </a:r>
            <a:r>
              <a:rPr lang="en-US" sz="2400" b="1" dirty="0">
                <a:solidFill>
                  <a:srgbClr val="FF0000"/>
                </a:solidFill>
              </a:rPr>
              <a:t> </a:t>
            </a:r>
            <a:r>
              <a:rPr lang="en-US" sz="2400" b="1" dirty="0" err="1">
                <a:solidFill>
                  <a:srgbClr val="FF0000"/>
                </a:solidFill>
              </a:rPr>
              <a:t>Đại</a:t>
            </a:r>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Quốc</a:t>
            </a:r>
            <a:r>
              <a:rPr lang="en-US" sz="2400" b="1" dirty="0">
                <a:solidFill>
                  <a:srgbClr val="FF0000"/>
                </a:solidFill>
              </a:rPr>
              <a:t> </a:t>
            </a:r>
            <a:r>
              <a:rPr lang="en-US" sz="2400" b="1" dirty="0" err="1">
                <a:solidFill>
                  <a:srgbClr val="FF0000"/>
                </a:solidFill>
              </a:rPr>
              <a:t>tế</a:t>
            </a:r>
            <a:r>
              <a:rPr lang="en-US" sz="2400" b="1" dirty="0">
                <a:solidFill>
                  <a:srgbClr val="FF0000"/>
                </a:solidFill>
              </a:rPr>
              <a:t>, </a:t>
            </a:r>
            <a:r>
              <a:rPr lang="en-US" sz="2400" b="1" dirty="0" err="1">
                <a:solidFill>
                  <a:srgbClr val="FF0000"/>
                </a:solidFill>
              </a:rPr>
              <a:t>Đại</a:t>
            </a:r>
            <a:r>
              <a:rPr lang="en-US" sz="2400" b="1" dirty="0">
                <a:solidFill>
                  <a:srgbClr val="FF0000"/>
                </a:solidFill>
              </a:rPr>
              <a:t> </a:t>
            </a:r>
            <a:r>
              <a:rPr lang="en-US" sz="2400" b="1" dirty="0" err="1">
                <a:solidFill>
                  <a:srgbClr val="FF0000"/>
                </a:solidFill>
              </a:rPr>
              <a:t>học</a:t>
            </a:r>
            <a:r>
              <a:rPr lang="en-US" sz="2400" b="1" dirty="0">
                <a:solidFill>
                  <a:srgbClr val="FF0000"/>
                </a:solidFill>
              </a:rPr>
              <a:t> </a:t>
            </a:r>
            <a:r>
              <a:rPr lang="en-US" sz="2400" b="1" dirty="0" err="1">
                <a:solidFill>
                  <a:srgbClr val="FF0000"/>
                </a:solidFill>
              </a:rPr>
              <a:t>Quốc</a:t>
            </a:r>
            <a:r>
              <a:rPr lang="en-US" sz="2400" b="1" dirty="0">
                <a:solidFill>
                  <a:srgbClr val="FF0000"/>
                </a:solidFill>
              </a:rPr>
              <a:t> </a:t>
            </a:r>
            <a:r>
              <a:rPr lang="en-US" sz="2400" b="1" dirty="0" err="1">
                <a:solidFill>
                  <a:srgbClr val="FF0000"/>
                </a:solidFill>
              </a:rPr>
              <a:t>gia</a:t>
            </a:r>
            <a:r>
              <a:rPr lang="en-US" sz="2400" b="1" dirty="0">
                <a:solidFill>
                  <a:srgbClr val="FF0000"/>
                </a:solidFill>
              </a:rPr>
              <a:t> Thành </a:t>
            </a:r>
            <a:r>
              <a:rPr lang="en-US" sz="2400" b="1" dirty="0" err="1">
                <a:solidFill>
                  <a:srgbClr val="FF0000"/>
                </a:solidFill>
              </a:rPr>
              <a:t>Phố</a:t>
            </a:r>
            <a:r>
              <a:rPr lang="en-US" sz="2400" b="1" dirty="0">
                <a:solidFill>
                  <a:srgbClr val="FF0000"/>
                </a:solidFill>
              </a:rPr>
              <a:t> </a:t>
            </a:r>
            <a:r>
              <a:rPr lang="en-US" sz="2400" b="1" dirty="0" err="1">
                <a:solidFill>
                  <a:srgbClr val="FF0000"/>
                </a:solidFill>
              </a:rPr>
              <a:t>Hồ</a:t>
            </a:r>
            <a:r>
              <a:rPr lang="en-US" sz="2400" b="1" dirty="0">
                <a:solidFill>
                  <a:srgbClr val="FF0000"/>
                </a:solidFill>
              </a:rPr>
              <a:t> Chí Minh.</a:t>
            </a:r>
          </a:p>
          <a:p>
            <a:pPr algn="just">
              <a:lnSpc>
                <a:spcPct val="150000"/>
              </a:lnSpc>
            </a:pPr>
            <a:r>
              <a:rPr lang="en-US" sz="2400" b="1" dirty="0" err="1">
                <a:solidFill>
                  <a:srgbClr val="FF0000"/>
                </a:solidFill>
              </a:rPr>
              <a:t>Năm</a:t>
            </a:r>
            <a:r>
              <a:rPr lang="en-US" sz="2400" b="1" dirty="0">
                <a:solidFill>
                  <a:srgbClr val="FF0000"/>
                </a:solidFill>
              </a:rPr>
              <a:t> 2016, </a:t>
            </a:r>
            <a:r>
              <a:rPr lang="en-US" sz="2400" b="1" dirty="0" err="1">
                <a:solidFill>
                  <a:srgbClr val="FF0000"/>
                </a:solidFill>
              </a:rPr>
              <a:t>với</a:t>
            </a:r>
            <a:r>
              <a:rPr lang="en-US" sz="2400" b="1" dirty="0">
                <a:solidFill>
                  <a:srgbClr val="FF0000"/>
                </a:solidFill>
              </a:rPr>
              <a:t> </a:t>
            </a:r>
            <a:r>
              <a:rPr lang="en-US" sz="2400" b="1" dirty="0" err="1">
                <a:solidFill>
                  <a:srgbClr val="FF0000"/>
                </a:solidFill>
              </a:rPr>
              <a:t>đề</a:t>
            </a:r>
            <a:r>
              <a:rPr lang="en-US" sz="2400" b="1" dirty="0">
                <a:solidFill>
                  <a:srgbClr val="FF0000"/>
                </a:solidFill>
              </a:rPr>
              <a:t> </a:t>
            </a:r>
            <a:r>
              <a:rPr lang="en-US" sz="2400" b="1" dirty="0" err="1">
                <a:solidFill>
                  <a:srgbClr val="FF0000"/>
                </a:solidFill>
              </a:rPr>
              <a:t>tài</a:t>
            </a:r>
            <a:r>
              <a:rPr lang="en-US" sz="2400" b="1" dirty="0">
                <a:solidFill>
                  <a:srgbClr val="FF0000"/>
                </a:solidFill>
              </a:rPr>
              <a:t> </a:t>
            </a:r>
            <a:r>
              <a:rPr lang="en-US" sz="2400" b="1" dirty="0" err="1">
                <a:solidFill>
                  <a:srgbClr val="FF0000"/>
                </a:solidFill>
              </a:rPr>
              <a:t>nghiên</a:t>
            </a:r>
            <a:r>
              <a:rPr lang="en-US" sz="2400" b="1" dirty="0">
                <a:solidFill>
                  <a:srgbClr val="FF0000"/>
                </a:solidFill>
              </a:rPr>
              <a:t> </a:t>
            </a:r>
            <a:r>
              <a:rPr lang="en-US" sz="2400" b="1" dirty="0" err="1">
                <a:solidFill>
                  <a:srgbClr val="FF0000"/>
                </a:solidFill>
              </a:rPr>
              <a:t>cứu</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phát</a:t>
            </a:r>
            <a:r>
              <a:rPr lang="en-US" sz="2400" b="1" dirty="0">
                <a:solidFill>
                  <a:srgbClr val="FF0000"/>
                </a:solidFill>
              </a:rPr>
              <a:t> </a:t>
            </a:r>
            <a:r>
              <a:rPr lang="en-US" sz="2400" b="1" dirty="0" err="1">
                <a:solidFill>
                  <a:srgbClr val="FF0000"/>
                </a:solidFill>
              </a:rPr>
              <a:t>hiện</a:t>
            </a:r>
            <a:r>
              <a:rPr lang="en-US" sz="2400" b="1" dirty="0">
                <a:solidFill>
                  <a:srgbClr val="FF0000"/>
                </a:solidFill>
              </a:rPr>
              <a:t> </a:t>
            </a:r>
            <a:r>
              <a:rPr lang="en-US" sz="2400" b="1" dirty="0" err="1">
                <a:solidFill>
                  <a:srgbClr val="FF0000"/>
                </a:solidFill>
              </a:rPr>
              <a:t>mới</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việc</a:t>
            </a:r>
            <a:r>
              <a:rPr lang="en-US" sz="2400" b="1" dirty="0">
                <a:solidFill>
                  <a:srgbClr val="FF0000"/>
                </a:solidFill>
              </a:rPr>
              <a:t> </a:t>
            </a:r>
            <a:r>
              <a:rPr lang="en-US" sz="2400" b="1" dirty="0" err="1">
                <a:solidFill>
                  <a:srgbClr val="FF0000"/>
                </a:solidFill>
              </a:rPr>
              <a:t>biến</a:t>
            </a:r>
            <a:r>
              <a:rPr lang="en-US" sz="2400" b="1" dirty="0">
                <a:solidFill>
                  <a:srgbClr val="FF0000"/>
                </a:solidFill>
              </a:rPr>
              <a:t> </a:t>
            </a:r>
            <a:r>
              <a:rPr lang="en-US" sz="2400" b="1" dirty="0" err="1">
                <a:solidFill>
                  <a:srgbClr val="FF0000"/>
                </a:solidFill>
              </a:rPr>
              <a:t>đổi</a:t>
            </a:r>
            <a:r>
              <a:rPr lang="en-US" sz="2400" b="1" dirty="0">
                <a:solidFill>
                  <a:srgbClr val="FF0000"/>
                </a:solidFill>
              </a:rPr>
              <a:t> </a:t>
            </a:r>
            <a:r>
              <a:rPr lang="en-US" sz="2400" b="1" dirty="0" err="1">
                <a:solidFill>
                  <a:srgbClr val="FF0000"/>
                </a:solidFill>
              </a:rPr>
              <a:t>bề</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loại</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liệu</a:t>
            </a:r>
            <a:r>
              <a:rPr lang="en-US" sz="2400" b="1" dirty="0">
                <a:solidFill>
                  <a:srgbClr val="FF0000"/>
                </a:solidFill>
              </a:rPr>
              <a:t> Titanium </a:t>
            </a:r>
            <a:r>
              <a:rPr lang="en-US" sz="2400" b="1" dirty="0" err="1">
                <a:solidFill>
                  <a:srgbClr val="FF0000"/>
                </a:solidFill>
              </a:rPr>
              <a:t>làm</a:t>
            </a:r>
            <a:r>
              <a:rPr lang="en-US" sz="2400" b="1" dirty="0">
                <a:solidFill>
                  <a:srgbClr val="FF0000"/>
                </a:solidFill>
              </a:rPr>
              <a:t> </a:t>
            </a:r>
            <a:r>
              <a:rPr lang="en-US" sz="2400" b="1" dirty="0" err="1">
                <a:solidFill>
                  <a:srgbClr val="FF0000"/>
                </a:solidFill>
              </a:rPr>
              <a:t>cải</a:t>
            </a:r>
            <a:r>
              <a:rPr lang="en-US" sz="2400" b="1" dirty="0">
                <a:solidFill>
                  <a:srgbClr val="FF0000"/>
                </a:solidFill>
              </a:rPr>
              <a:t> </a:t>
            </a:r>
            <a:r>
              <a:rPr lang="en-US" sz="2400" b="1" dirty="0" err="1">
                <a:solidFill>
                  <a:srgbClr val="FF0000"/>
                </a:solidFill>
              </a:rPr>
              <a:t>thiện</a:t>
            </a:r>
            <a:r>
              <a:rPr lang="en-US" sz="2400" b="1" dirty="0">
                <a:solidFill>
                  <a:srgbClr val="FF0000"/>
                </a:solidFill>
              </a:rPr>
              <a:t> </a:t>
            </a:r>
            <a:r>
              <a:rPr lang="en-US" sz="2400" b="1" dirty="0" err="1">
                <a:solidFill>
                  <a:srgbClr val="FF0000"/>
                </a:solidFill>
              </a:rPr>
              <a:t>độ</a:t>
            </a:r>
            <a:r>
              <a:rPr lang="en-US" sz="2400" b="1" dirty="0">
                <a:solidFill>
                  <a:srgbClr val="FF0000"/>
                </a:solidFill>
              </a:rPr>
              <a:t> </a:t>
            </a:r>
            <a:r>
              <a:rPr lang="en-US" sz="2400" b="1" dirty="0" err="1">
                <a:solidFill>
                  <a:srgbClr val="FF0000"/>
                </a:solidFill>
              </a:rPr>
              <a:t>bám</a:t>
            </a:r>
            <a:r>
              <a:rPr lang="en-US" sz="2400" b="1" dirty="0">
                <a:solidFill>
                  <a:srgbClr val="FF0000"/>
                </a:solidFill>
              </a:rPr>
              <a:t> </a:t>
            </a:r>
            <a:r>
              <a:rPr lang="en-US" sz="2400" b="1" dirty="0" err="1">
                <a:solidFill>
                  <a:srgbClr val="FF0000"/>
                </a:solidFill>
              </a:rPr>
              <a:t>dính</a:t>
            </a:r>
            <a:r>
              <a:rPr lang="en-US" sz="2400" b="1" dirty="0">
                <a:solidFill>
                  <a:srgbClr val="FF0000"/>
                </a:solidFill>
              </a:rPr>
              <a:t> </a:t>
            </a:r>
            <a:r>
              <a:rPr lang="en-US" sz="2400" b="1" dirty="0" err="1">
                <a:solidFill>
                  <a:srgbClr val="FF0000"/>
                </a:solidFill>
              </a:rPr>
              <a:t>mô</a:t>
            </a:r>
            <a:r>
              <a:rPr lang="en-US" sz="2400" b="1" dirty="0">
                <a:solidFill>
                  <a:srgbClr val="FF0000"/>
                </a:solidFill>
              </a:rPr>
              <a:t> </a:t>
            </a:r>
            <a:r>
              <a:rPr lang="en-US" sz="2400" b="1" dirty="0" err="1">
                <a:solidFill>
                  <a:srgbClr val="FF0000"/>
                </a:solidFill>
              </a:rPr>
              <a:t>nha</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ngành</a:t>
            </a:r>
            <a:r>
              <a:rPr lang="en-US" sz="2400" b="1" dirty="0">
                <a:solidFill>
                  <a:srgbClr val="FF0000"/>
                </a:solidFill>
              </a:rPr>
              <a:t> </a:t>
            </a:r>
            <a:r>
              <a:rPr lang="en-US" sz="2400" b="1" dirty="0" err="1">
                <a:solidFill>
                  <a:srgbClr val="FF0000"/>
                </a:solidFill>
              </a:rPr>
              <a:t>nha</a:t>
            </a:r>
            <a:r>
              <a:rPr lang="en-US" sz="2400" b="1" dirty="0">
                <a:solidFill>
                  <a:srgbClr val="FF0000"/>
                </a:solidFill>
              </a:rPr>
              <a:t> Khoa </a:t>
            </a:r>
            <a:r>
              <a:rPr lang="en-US" sz="2400" b="1" dirty="0" err="1">
                <a:solidFill>
                  <a:srgbClr val="FF0000"/>
                </a:solidFill>
              </a:rPr>
              <a:t>phục</a:t>
            </a:r>
            <a:r>
              <a:rPr lang="en-US" sz="2400" b="1" dirty="0">
                <a:solidFill>
                  <a:srgbClr val="FF0000"/>
                </a:solidFill>
              </a:rPr>
              <a:t> </a:t>
            </a:r>
            <a:r>
              <a:rPr lang="en-US" sz="2400" b="1" dirty="0" err="1">
                <a:solidFill>
                  <a:srgbClr val="FF0000"/>
                </a:solidFill>
              </a:rPr>
              <a:t>hồi</a:t>
            </a:r>
            <a:r>
              <a:rPr lang="en-US" sz="2400" b="1" dirty="0">
                <a:solidFill>
                  <a:srgbClr val="FF0000"/>
                </a:solidFill>
              </a:rPr>
              <a:t>, </a:t>
            </a:r>
            <a:r>
              <a:rPr lang="en-US" sz="2400" b="1" dirty="0" err="1">
                <a:solidFill>
                  <a:srgbClr val="FF0000"/>
                </a:solidFill>
              </a:rPr>
              <a:t>Tiến</a:t>
            </a:r>
            <a:r>
              <a:rPr lang="en-US" sz="2400" b="1" dirty="0">
                <a:solidFill>
                  <a:srgbClr val="FF0000"/>
                </a:solidFill>
              </a:rPr>
              <a:t> </a:t>
            </a:r>
            <a:r>
              <a:rPr lang="en-US" sz="2400" b="1" dirty="0" err="1">
                <a:solidFill>
                  <a:srgbClr val="FF0000"/>
                </a:solidFill>
              </a:rPr>
              <a:t>sĩ</a:t>
            </a:r>
            <a:r>
              <a:rPr lang="en-US" sz="2400" b="1" dirty="0">
                <a:solidFill>
                  <a:srgbClr val="FF0000"/>
                </a:solidFill>
              </a:rPr>
              <a:t> </a:t>
            </a:r>
            <a:r>
              <a:rPr lang="en-US" sz="2400" b="1" dirty="0" err="1">
                <a:solidFill>
                  <a:srgbClr val="FF0000"/>
                </a:solidFill>
              </a:rPr>
              <a:t>Nguyễn</a:t>
            </a:r>
            <a:r>
              <a:rPr lang="en-US" sz="2400" b="1" dirty="0">
                <a:solidFill>
                  <a:srgbClr val="FF0000"/>
                </a:solidFill>
              </a:rPr>
              <a:t> </a:t>
            </a:r>
            <a:r>
              <a:rPr lang="en-US" sz="2400" b="1" dirty="0" err="1">
                <a:solidFill>
                  <a:srgbClr val="FF0000"/>
                </a:solidFill>
              </a:rPr>
              <a:t>Thị</a:t>
            </a:r>
            <a:r>
              <a:rPr lang="en-US" sz="2400" b="1" dirty="0">
                <a:solidFill>
                  <a:srgbClr val="FF0000"/>
                </a:solidFill>
              </a:rPr>
              <a:t> </a:t>
            </a:r>
            <a:r>
              <a:rPr lang="en-US" sz="2400" b="1" dirty="0" err="1">
                <a:solidFill>
                  <a:srgbClr val="FF0000"/>
                </a:solidFill>
              </a:rPr>
              <a:t>Hiệp</a:t>
            </a:r>
            <a:endParaRPr lang="vi-VN" sz="2400" b="1" dirty="0">
              <a:solidFill>
                <a:srgbClr val="FF0000"/>
              </a:solidFill>
            </a:endParaRPr>
          </a:p>
        </p:txBody>
      </p:sp>
    </p:spTree>
    <p:extLst>
      <p:ext uri="{BB962C8B-B14F-4D97-AF65-F5344CB8AC3E}">
        <p14:creationId xmlns:p14="http://schemas.microsoft.com/office/powerpoint/2010/main" val="207880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122C27-4968-C218-C48E-3C5894C569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EFBEDEE3-8E42-6650-B291-1465CDB0BECF}"/>
              </a:ext>
            </a:extLst>
          </p:cNvPr>
          <p:cNvSpPr/>
          <p:nvPr/>
        </p:nvSpPr>
        <p:spPr>
          <a:xfrm>
            <a:off x="537472" y="90742"/>
            <a:ext cx="8169498" cy="4879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đã</a:t>
            </a:r>
            <a:r>
              <a:rPr lang="en-US" sz="2400" dirty="0">
                <a:solidFill>
                  <a:srgbClr val="FF0000"/>
                </a:solidFill>
              </a:rPr>
              <a:t> </a:t>
            </a:r>
            <a:r>
              <a:rPr lang="en-US" sz="2400" dirty="0" err="1">
                <a:solidFill>
                  <a:srgbClr val="FF0000"/>
                </a:solidFill>
              </a:rPr>
              <a:t>giành</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thưởng</a:t>
            </a:r>
            <a:r>
              <a:rPr lang="en-US" sz="2400" dirty="0">
                <a:solidFill>
                  <a:srgbClr val="FF0000"/>
                </a:solidFill>
              </a:rPr>
              <a:t> </a:t>
            </a:r>
            <a:r>
              <a:rPr lang="en-US" sz="2400" dirty="0" err="1">
                <a:solidFill>
                  <a:srgbClr val="FF0000"/>
                </a:solidFill>
              </a:rPr>
              <a:t>nghiên</a:t>
            </a:r>
            <a:r>
              <a:rPr lang="en-US" sz="2400" dirty="0">
                <a:solidFill>
                  <a:srgbClr val="FF0000"/>
                </a:solidFill>
              </a:rPr>
              <a:t> </a:t>
            </a:r>
            <a:r>
              <a:rPr lang="en-US" sz="2400" dirty="0" err="1">
                <a:solidFill>
                  <a:srgbClr val="FF0000"/>
                </a:solidFill>
              </a:rPr>
              <a:t>cứu</a:t>
            </a:r>
            <a:r>
              <a:rPr lang="en-US" sz="2400" dirty="0">
                <a:solidFill>
                  <a:srgbClr val="FF0000"/>
                </a:solidFill>
              </a:rPr>
              <a:t> </a:t>
            </a:r>
            <a:r>
              <a:rPr lang="en-US" sz="2400" dirty="0" err="1">
                <a:solidFill>
                  <a:srgbClr val="FF0000"/>
                </a:solidFill>
              </a:rPr>
              <a:t>cấp</a:t>
            </a:r>
            <a:r>
              <a:rPr lang="en-US" sz="2400" dirty="0">
                <a:solidFill>
                  <a:srgbClr val="FF0000"/>
                </a:solidFill>
              </a:rPr>
              <a:t> </a:t>
            </a:r>
            <a:r>
              <a:rPr lang="en-US" sz="2400" dirty="0" err="1">
                <a:solidFill>
                  <a:srgbClr val="FF0000"/>
                </a:solidFill>
              </a:rPr>
              <a:t>quốc</a:t>
            </a:r>
            <a:r>
              <a:rPr lang="en-US" sz="2400" dirty="0">
                <a:solidFill>
                  <a:srgbClr val="FF0000"/>
                </a:solidFill>
              </a:rPr>
              <a:t> </a:t>
            </a:r>
            <a:r>
              <a:rPr lang="en-US" sz="2400" dirty="0" err="1">
                <a:solidFill>
                  <a:srgbClr val="FF0000"/>
                </a:solidFill>
              </a:rPr>
              <a:t>gia</a:t>
            </a:r>
            <a:r>
              <a:rPr lang="en-US" sz="2400" dirty="0">
                <a:solidFill>
                  <a:srgbClr val="FF0000"/>
                </a:solidFill>
              </a:rPr>
              <a:t> do </a:t>
            </a:r>
            <a:r>
              <a:rPr lang="en-US" sz="2400" dirty="0" err="1">
                <a:solidFill>
                  <a:srgbClr val="FF0000"/>
                </a:solidFill>
              </a:rPr>
              <a:t>L.Oreal</a:t>
            </a:r>
            <a:r>
              <a:rPr lang="en-US" sz="2400" dirty="0">
                <a:solidFill>
                  <a:srgbClr val="FF0000"/>
                </a:solidFill>
              </a:rPr>
              <a:t> </a:t>
            </a:r>
            <a:r>
              <a:rPr lang="en-US" sz="2400" dirty="0" err="1">
                <a:solidFill>
                  <a:srgbClr val="FF0000"/>
                </a:solidFill>
              </a:rPr>
              <a:t>tài</a:t>
            </a:r>
            <a:r>
              <a:rPr lang="en-US" sz="2400" dirty="0">
                <a:solidFill>
                  <a:srgbClr val="FF0000"/>
                </a:solidFill>
              </a:rPr>
              <a:t> </a:t>
            </a:r>
            <a:r>
              <a:rPr lang="en-US" sz="2400" dirty="0" err="1">
                <a:solidFill>
                  <a:srgbClr val="FF0000"/>
                </a:solidFill>
              </a:rPr>
              <a:t>trợ</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được</a:t>
            </a:r>
            <a:r>
              <a:rPr lang="en-US" sz="2400" dirty="0">
                <a:solidFill>
                  <a:srgbClr val="FF0000"/>
                </a:solidFill>
              </a:rPr>
              <a:t> </a:t>
            </a:r>
            <a:r>
              <a:rPr lang="en-US" sz="2400" dirty="0" err="1">
                <a:solidFill>
                  <a:srgbClr val="FF0000"/>
                </a:solidFill>
              </a:rPr>
              <a:t>Hội</a:t>
            </a:r>
            <a:r>
              <a:rPr lang="en-US" sz="2400" dirty="0">
                <a:solidFill>
                  <a:srgbClr val="FF0000"/>
                </a:solidFill>
              </a:rPr>
              <a:t> </a:t>
            </a:r>
            <a:r>
              <a:rPr lang="en-US" sz="2400" dirty="0" err="1">
                <a:solidFill>
                  <a:srgbClr val="FF0000"/>
                </a:solidFill>
              </a:rPr>
              <a:t>đồng</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thưởng</a:t>
            </a:r>
            <a:r>
              <a:rPr lang="en-US" sz="2400" dirty="0">
                <a:solidFill>
                  <a:srgbClr val="FF0000"/>
                </a:solidFill>
              </a:rPr>
              <a:t> Khoa </a:t>
            </a:r>
            <a:r>
              <a:rPr lang="en-US" sz="2400" dirty="0" err="1">
                <a:solidFill>
                  <a:srgbClr val="FF0000"/>
                </a:solidFill>
              </a:rPr>
              <a:t>học</a:t>
            </a:r>
            <a:r>
              <a:rPr lang="en-US" sz="2400" dirty="0">
                <a:solidFill>
                  <a:srgbClr val="FF0000"/>
                </a:solidFill>
              </a:rPr>
              <a:t> </a:t>
            </a:r>
            <a:r>
              <a:rPr lang="en-US" sz="2400" dirty="0" err="1">
                <a:solidFill>
                  <a:srgbClr val="FF0000"/>
                </a:solidFill>
              </a:rPr>
              <a:t>L.Oreal</a:t>
            </a:r>
            <a:r>
              <a:rPr lang="en-US" sz="2400" dirty="0">
                <a:solidFill>
                  <a:srgbClr val="FF0000"/>
                </a:solidFill>
              </a:rPr>
              <a:t>-UNESCO </a:t>
            </a:r>
            <a:r>
              <a:rPr lang="en-US" sz="2400" dirty="0" err="1">
                <a:solidFill>
                  <a:srgbClr val="FF0000"/>
                </a:solidFill>
              </a:rPr>
              <a:t>đánh</a:t>
            </a:r>
            <a:r>
              <a:rPr lang="en-US" sz="2400" dirty="0">
                <a:solidFill>
                  <a:srgbClr val="FF0000"/>
                </a:solidFill>
              </a:rPr>
              <a:t> </a:t>
            </a:r>
            <a:r>
              <a:rPr lang="en-US" sz="2400" dirty="0" err="1">
                <a:solidFill>
                  <a:srgbClr val="FF0000"/>
                </a:solidFill>
              </a:rPr>
              <a:t>giá</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năng</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cao</a:t>
            </a:r>
            <a:r>
              <a:rPr lang="en-US" sz="2400" dirty="0">
                <a:solidFill>
                  <a:srgbClr val="FF0000"/>
                </a:solidFill>
              </a:rPr>
              <a:t>, </a:t>
            </a:r>
            <a:r>
              <a:rPr lang="en-US" sz="2400" dirty="0" err="1">
                <a:solidFill>
                  <a:srgbClr val="FF0000"/>
                </a:solidFill>
              </a:rPr>
              <a:t>khả</a:t>
            </a:r>
            <a:r>
              <a:rPr lang="en-US" sz="2400" dirty="0">
                <a:solidFill>
                  <a:srgbClr val="FF0000"/>
                </a:solidFill>
              </a:rPr>
              <a:t> </a:t>
            </a:r>
            <a:r>
              <a:rPr lang="en-US" sz="2400" dirty="0" err="1">
                <a:solidFill>
                  <a:srgbClr val="FF0000"/>
                </a:solidFill>
              </a:rPr>
              <a:t>năng</a:t>
            </a:r>
            <a:r>
              <a:rPr lang="en-US" sz="2400" dirty="0">
                <a:solidFill>
                  <a:srgbClr val="FF0000"/>
                </a:solidFill>
              </a:rPr>
              <a:t> </a:t>
            </a:r>
            <a:r>
              <a:rPr lang="en-US" sz="2400" dirty="0" err="1">
                <a:solidFill>
                  <a:srgbClr val="FF0000"/>
                </a:solidFill>
              </a:rPr>
              <a:t>nghiên</a:t>
            </a:r>
            <a:r>
              <a:rPr lang="en-US" sz="2400" dirty="0">
                <a:solidFill>
                  <a:srgbClr val="FF0000"/>
                </a:solidFill>
              </a:rPr>
              <a:t> </a:t>
            </a:r>
            <a:r>
              <a:rPr lang="en-US" sz="2400" dirty="0" err="1">
                <a:solidFill>
                  <a:srgbClr val="FF0000"/>
                </a:solidFill>
              </a:rPr>
              <a:t>cứu</a:t>
            </a:r>
            <a:r>
              <a:rPr lang="en-US" sz="2400" dirty="0">
                <a:solidFill>
                  <a:srgbClr val="FF0000"/>
                </a:solidFill>
              </a:rPr>
              <a:t> </a:t>
            </a:r>
            <a:r>
              <a:rPr lang="en-US" sz="2400" dirty="0" err="1">
                <a:solidFill>
                  <a:srgbClr val="FF0000"/>
                </a:solidFill>
              </a:rPr>
              <a:t>tốt</a:t>
            </a:r>
            <a:r>
              <a:rPr lang="en-US" sz="2400" dirty="0">
                <a:solidFill>
                  <a:srgbClr val="FF0000"/>
                </a:solidFill>
              </a:rPr>
              <a:t>, </a:t>
            </a:r>
            <a:r>
              <a:rPr lang="en-US" sz="2400" dirty="0" err="1">
                <a:solidFill>
                  <a:srgbClr val="FF0000"/>
                </a:solidFill>
              </a:rPr>
              <a:t>tâm</a:t>
            </a:r>
            <a:r>
              <a:rPr lang="en-US" sz="2400" dirty="0">
                <a:solidFill>
                  <a:srgbClr val="FF0000"/>
                </a:solidFill>
              </a:rPr>
              <a:t> </a:t>
            </a:r>
            <a:r>
              <a:rPr lang="en-US" sz="2400" dirty="0" err="1">
                <a:solidFill>
                  <a:srgbClr val="FF0000"/>
                </a:solidFill>
              </a:rPr>
              <a:t>huyết</a:t>
            </a:r>
            <a:r>
              <a:rPr lang="en-US" sz="2400" dirty="0">
                <a:solidFill>
                  <a:srgbClr val="FF0000"/>
                </a:solidFill>
              </a:rPr>
              <a:t> </a:t>
            </a:r>
            <a:r>
              <a:rPr lang="en-US" sz="2400" dirty="0" err="1">
                <a:solidFill>
                  <a:srgbClr val="FF0000"/>
                </a:solidFill>
              </a:rPr>
              <a:t>với</a:t>
            </a:r>
            <a:r>
              <a:rPr lang="en-US" sz="2400" dirty="0">
                <a:solidFill>
                  <a:srgbClr val="FF0000"/>
                </a:solidFill>
              </a:rPr>
              <a:t> khoa </a:t>
            </a:r>
            <a:r>
              <a:rPr lang="en-US" sz="2400" dirty="0" err="1">
                <a:solidFill>
                  <a:srgbClr val="FF0000"/>
                </a:solidFill>
              </a:rPr>
              <a:t>học</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nhiều</a:t>
            </a:r>
            <a:r>
              <a:rPr lang="en-US" sz="2400" dirty="0">
                <a:solidFill>
                  <a:srgbClr val="FF0000"/>
                </a:solidFill>
              </a:rPr>
              <a:t> </a:t>
            </a:r>
            <a:r>
              <a:rPr lang="en-US" sz="2400" dirty="0" err="1">
                <a:solidFill>
                  <a:srgbClr val="FF0000"/>
                </a:solidFill>
              </a:rPr>
              <a:t>kinh</a:t>
            </a:r>
            <a:r>
              <a:rPr lang="en-US" sz="2400" dirty="0">
                <a:solidFill>
                  <a:srgbClr val="FF0000"/>
                </a:solidFill>
              </a:rPr>
              <a:t> </a:t>
            </a:r>
            <a:r>
              <a:rPr lang="en-US" sz="2400" dirty="0" err="1">
                <a:solidFill>
                  <a:srgbClr val="FF0000"/>
                </a:solidFill>
              </a:rPr>
              <a:t>nghiệm</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thiết</a:t>
            </a:r>
            <a:r>
              <a:rPr lang="en-US" sz="2400" dirty="0">
                <a:solidFill>
                  <a:srgbClr val="FF0000"/>
                </a:solidFill>
              </a:rPr>
              <a:t> </a:t>
            </a:r>
            <a:r>
              <a:rPr lang="en-US" sz="2400" dirty="0" err="1">
                <a:solidFill>
                  <a:srgbClr val="FF0000"/>
                </a:solidFill>
              </a:rPr>
              <a:t>kế</a:t>
            </a:r>
            <a:r>
              <a:rPr lang="en-US" sz="2400" dirty="0">
                <a:solidFill>
                  <a:srgbClr val="FF0000"/>
                </a:solidFill>
              </a:rPr>
              <a:t> </a:t>
            </a:r>
            <a:r>
              <a:rPr lang="en-US" sz="2400" dirty="0" err="1">
                <a:solidFill>
                  <a:srgbClr val="FF0000"/>
                </a:solidFill>
              </a:rPr>
              <a:t>vật</a:t>
            </a:r>
            <a:r>
              <a:rPr lang="en-US" sz="2400" dirty="0">
                <a:solidFill>
                  <a:srgbClr val="FF0000"/>
                </a:solidFill>
              </a:rPr>
              <a:t> </a:t>
            </a:r>
            <a:r>
              <a:rPr lang="en-US" sz="2400" dirty="0" err="1">
                <a:solidFill>
                  <a:srgbClr val="FF0000"/>
                </a:solidFill>
              </a:rPr>
              <a:t>liệu</a:t>
            </a:r>
            <a:r>
              <a:rPr lang="en-US" sz="2400" dirty="0">
                <a:solidFill>
                  <a:srgbClr val="FF0000"/>
                </a:solidFill>
              </a:rPr>
              <a:t> </a:t>
            </a:r>
            <a:r>
              <a:rPr lang="en-US" sz="2400" dirty="0" err="1">
                <a:solidFill>
                  <a:srgbClr val="FF0000"/>
                </a:solidFill>
              </a:rPr>
              <a:t>sinh</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Năm</a:t>
            </a:r>
            <a:r>
              <a:rPr lang="en-US" sz="2400" dirty="0">
                <a:solidFill>
                  <a:srgbClr val="FF0000"/>
                </a:solidFill>
              </a:rPr>
              <a:t> 2017, </a:t>
            </a:r>
            <a:r>
              <a:rPr lang="en-US" sz="2400" dirty="0" err="1">
                <a:solidFill>
                  <a:srgbClr val="FF0000"/>
                </a:solidFill>
              </a:rPr>
              <a:t>nữ</a:t>
            </a:r>
            <a:r>
              <a:rPr lang="en-US" sz="2400" dirty="0">
                <a:solidFill>
                  <a:srgbClr val="FF0000"/>
                </a:solidFill>
              </a:rPr>
              <a:t> </a:t>
            </a:r>
            <a:r>
              <a:rPr lang="en-US" sz="2400" dirty="0" err="1">
                <a:solidFill>
                  <a:srgbClr val="FF0000"/>
                </a:solidFill>
              </a:rPr>
              <a:t>Tiến</a:t>
            </a:r>
            <a:r>
              <a:rPr lang="en-US" sz="2400" dirty="0">
                <a:solidFill>
                  <a:srgbClr val="FF0000"/>
                </a:solidFill>
              </a:rPr>
              <a:t> </a:t>
            </a:r>
            <a:r>
              <a:rPr lang="en-US" sz="2400" dirty="0" err="1">
                <a:solidFill>
                  <a:srgbClr val="FF0000"/>
                </a:solidFill>
              </a:rPr>
              <a:t>sĩ</a:t>
            </a:r>
            <a:r>
              <a:rPr lang="en-US" sz="2400" dirty="0">
                <a:solidFill>
                  <a:srgbClr val="FF0000"/>
                </a:solidFill>
              </a:rPr>
              <a:t> </a:t>
            </a:r>
            <a:r>
              <a:rPr lang="en-US" sz="2400" dirty="0" err="1">
                <a:solidFill>
                  <a:srgbClr val="FF0000"/>
                </a:solidFill>
              </a:rPr>
              <a:t>xuất</a:t>
            </a:r>
            <a:r>
              <a:rPr lang="en-US" sz="2400" dirty="0">
                <a:solidFill>
                  <a:srgbClr val="FF0000"/>
                </a:solidFill>
              </a:rPr>
              <a:t> </a:t>
            </a:r>
            <a:r>
              <a:rPr lang="en-US" sz="2400" dirty="0" err="1">
                <a:solidFill>
                  <a:srgbClr val="FF0000"/>
                </a:solidFill>
              </a:rPr>
              <a:t>sắc</a:t>
            </a:r>
            <a:r>
              <a:rPr lang="en-US" sz="2400" dirty="0">
                <a:solidFill>
                  <a:srgbClr val="FF0000"/>
                </a:solidFill>
              </a:rPr>
              <a:t> </a:t>
            </a:r>
            <a:r>
              <a:rPr lang="en-US" sz="2400" dirty="0" err="1">
                <a:solidFill>
                  <a:srgbClr val="FF0000"/>
                </a:solidFill>
              </a:rPr>
              <a:t>đoạt</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Nhất</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thưởng</a:t>
            </a:r>
            <a:r>
              <a:rPr lang="en-US" sz="2400" dirty="0">
                <a:solidFill>
                  <a:srgbClr val="FF0000"/>
                </a:solidFill>
              </a:rPr>
              <a:t> ASEAN-US </a:t>
            </a:r>
            <a:r>
              <a:rPr lang="en-US" sz="2400" dirty="0" err="1">
                <a:solidFill>
                  <a:srgbClr val="FF0000"/>
                </a:solidFill>
              </a:rPr>
              <a:t>về</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giảm</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lên</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phố</a:t>
            </a:r>
            <a:r>
              <a:rPr lang="en-US" sz="2400" dirty="0">
                <a:solidFill>
                  <a:srgbClr val="FF0000"/>
                </a:solidFill>
              </a:rPr>
              <a:t> </a:t>
            </a:r>
            <a:r>
              <a:rPr lang="en-US" sz="2400" dirty="0" err="1">
                <a:solidFill>
                  <a:srgbClr val="FF0000"/>
                </a:solidFill>
              </a:rPr>
              <a:t>đô</a:t>
            </a:r>
            <a:r>
              <a:rPr lang="en-US" sz="2400" dirty="0">
                <a:solidFill>
                  <a:srgbClr val="FF0000"/>
                </a:solidFill>
              </a:rPr>
              <a:t> </a:t>
            </a:r>
            <a:r>
              <a:rPr lang="en-US" sz="2400" dirty="0" err="1">
                <a:solidFill>
                  <a:srgbClr val="FF0000"/>
                </a:solidFill>
              </a:rPr>
              <a:t>thị</a:t>
            </a:r>
            <a:r>
              <a:rPr lang="en-US" sz="2400" dirty="0">
                <a:solidFill>
                  <a:srgbClr val="FF0000"/>
                </a:solidFill>
              </a:rPr>
              <a:t> </a:t>
            </a:r>
            <a:r>
              <a:rPr lang="en-US" sz="2400" dirty="0" err="1">
                <a:solidFill>
                  <a:srgbClr val="FF0000"/>
                </a:solidFill>
              </a:rPr>
              <a:t>hóa</a:t>
            </a:r>
            <a:r>
              <a:rPr lang="en-US" sz="2400" dirty="0">
                <a:solidFill>
                  <a:srgbClr val="FF0000"/>
                </a:solidFill>
              </a:rPr>
              <a:t> </a:t>
            </a:r>
            <a:r>
              <a:rPr lang="en-US" sz="2400" dirty="0" err="1">
                <a:solidFill>
                  <a:srgbClr val="FF0000"/>
                </a:solidFill>
              </a:rPr>
              <a:t>nhanh-mảng</a:t>
            </a:r>
            <a:r>
              <a:rPr lang="en-US" sz="2400" dirty="0">
                <a:solidFill>
                  <a:srgbClr val="FF0000"/>
                </a:solidFill>
              </a:rPr>
              <a:t> </a:t>
            </a:r>
            <a:r>
              <a:rPr lang="en-US" sz="2400" dirty="0" err="1">
                <a:solidFill>
                  <a:srgbClr val="FF0000"/>
                </a:solidFill>
              </a:rPr>
              <a:t>sức</a:t>
            </a:r>
            <a:r>
              <a:rPr lang="en-US" sz="2400" dirty="0">
                <a:solidFill>
                  <a:srgbClr val="FF0000"/>
                </a:solidFill>
              </a:rPr>
              <a:t> </a:t>
            </a:r>
            <a:r>
              <a:rPr lang="en-US" sz="2400" dirty="0" err="1">
                <a:solidFill>
                  <a:srgbClr val="FF0000"/>
                </a:solidFill>
              </a:rPr>
              <a:t>khỏe</a:t>
            </a:r>
            <a:r>
              <a:rPr lang="en-US" sz="2400" dirty="0">
                <a:solidFill>
                  <a:srgbClr val="FF0000"/>
                </a:solidFill>
              </a:rPr>
              <a:t> </a:t>
            </a:r>
            <a:r>
              <a:rPr lang="en-US" sz="2400" dirty="0" err="1">
                <a:solidFill>
                  <a:srgbClr val="FF0000"/>
                </a:solidFill>
              </a:rPr>
              <a:t>cộng</a:t>
            </a:r>
            <a:r>
              <a:rPr lang="en-US" sz="2400" dirty="0">
                <a:solidFill>
                  <a:srgbClr val="FF0000"/>
                </a:solidFill>
              </a:rPr>
              <a:t> </a:t>
            </a:r>
            <a:r>
              <a:rPr lang="en-US" sz="2400" dirty="0" err="1">
                <a:solidFill>
                  <a:srgbClr val="FF0000"/>
                </a:solidFill>
              </a:rPr>
              <a:t>đồng</a:t>
            </a:r>
            <a:r>
              <a:rPr lang="en-US" sz="2400" dirty="0">
                <a:solidFill>
                  <a:srgbClr val="FF0000"/>
                </a:solidFill>
              </a:rPr>
              <a:t>”. </a:t>
            </a:r>
            <a:r>
              <a:rPr lang="en-US" sz="2400" dirty="0" err="1">
                <a:solidFill>
                  <a:srgbClr val="FF0000"/>
                </a:solidFill>
              </a:rPr>
              <a:t>Năm</a:t>
            </a:r>
            <a:r>
              <a:rPr lang="en-US" sz="2400" dirty="0">
                <a:solidFill>
                  <a:srgbClr val="FF0000"/>
                </a:solidFill>
              </a:rPr>
              <a:t> 2018 </a:t>
            </a:r>
            <a:r>
              <a:rPr lang="en-US" sz="2400" dirty="0" err="1">
                <a:solidFill>
                  <a:srgbClr val="FF0000"/>
                </a:solidFill>
              </a:rPr>
              <a:t>cô</a:t>
            </a:r>
            <a:r>
              <a:rPr lang="en-US" sz="2400" dirty="0">
                <a:solidFill>
                  <a:srgbClr val="FF0000"/>
                </a:solidFill>
              </a:rPr>
              <a:t> </a:t>
            </a:r>
            <a:r>
              <a:rPr lang="en-US" sz="2400" dirty="0" err="1">
                <a:solidFill>
                  <a:srgbClr val="FF0000"/>
                </a:solidFill>
              </a:rPr>
              <a:t>nhận</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thưởng</a:t>
            </a:r>
            <a:r>
              <a:rPr lang="en-US" sz="2400" dirty="0">
                <a:solidFill>
                  <a:srgbClr val="FF0000"/>
                </a:solidFill>
              </a:rPr>
              <a:t> </a:t>
            </a:r>
            <a:r>
              <a:rPr lang="en-US" sz="2400" dirty="0" err="1">
                <a:solidFill>
                  <a:srgbClr val="FF0000"/>
                </a:solidFill>
              </a:rPr>
              <a:t>tài</a:t>
            </a:r>
            <a:r>
              <a:rPr lang="en-US" sz="2400" dirty="0">
                <a:solidFill>
                  <a:srgbClr val="FF0000"/>
                </a:solidFill>
              </a:rPr>
              <a:t> </a:t>
            </a:r>
            <a:r>
              <a:rPr lang="en-US" sz="2400" dirty="0" err="1">
                <a:solidFill>
                  <a:srgbClr val="FF0000"/>
                </a:solidFill>
              </a:rPr>
              <a:t>năng</a:t>
            </a:r>
            <a:r>
              <a:rPr lang="en-US" sz="2400" dirty="0">
                <a:solidFill>
                  <a:srgbClr val="FF0000"/>
                </a:solidFill>
              </a:rPr>
              <a:t> </a:t>
            </a:r>
            <a:r>
              <a:rPr lang="en-US" sz="2400" dirty="0" err="1">
                <a:solidFill>
                  <a:srgbClr val="FF0000"/>
                </a:solidFill>
              </a:rPr>
              <a:t>trẻ</a:t>
            </a:r>
            <a:r>
              <a:rPr lang="en-US" sz="2400" dirty="0">
                <a:solidFill>
                  <a:srgbClr val="FF0000"/>
                </a:solidFill>
              </a:rPr>
              <a:t> </a:t>
            </a:r>
            <a:r>
              <a:rPr lang="en-US" sz="2400" dirty="0" err="1">
                <a:solidFill>
                  <a:srgbClr val="FF0000"/>
                </a:solidFill>
              </a:rPr>
              <a:t>toàn</a:t>
            </a:r>
            <a:r>
              <a:rPr lang="en-US" sz="2400" dirty="0">
                <a:solidFill>
                  <a:srgbClr val="FF0000"/>
                </a:solidFill>
              </a:rPr>
              <a:t> </a:t>
            </a:r>
            <a:r>
              <a:rPr lang="en-US" sz="2400" dirty="0" err="1">
                <a:solidFill>
                  <a:srgbClr val="FF0000"/>
                </a:solidFill>
              </a:rPr>
              <a:t>cầu</a:t>
            </a:r>
            <a:r>
              <a:rPr lang="en-US" sz="2400" dirty="0">
                <a:solidFill>
                  <a:srgbClr val="FF0000"/>
                </a:solidFill>
              </a:rPr>
              <a:t> do </a:t>
            </a:r>
            <a:r>
              <a:rPr lang="en-US" sz="2400" dirty="0" err="1">
                <a:solidFill>
                  <a:srgbClr val="FF0000"/>
                </a:solidFill>
              </a:rPr>
              <a:t>L.Oreal</a:t>
            </a:r>
            <a:r>
              <a:rPr lang="en-US" sz="2400" dirty="0">
                <a:solidFill>
                  <a:srgbClr val="FF0000"/>
                </a:solidFill>
              </a:rPr>
              <a:t>-UNESCO </a:t>
            </a:r>
            <a:r>
              <a:rPr lang="en-US" sz="2400" dirty="0" err="1">
                <a:solidFill>
                  <a:srgbClr val="FF0000"/>
                </a:solidFill>
              </a:rPr>
              <a:t>trao</a:t>
            </a:r>
            <a:r>
              <a:rPr lang="en-US" sz="2400" dirty="0">
                <a:solidFill>
                  <a:srgbClr val="FF0000"/>
                </a:solidFill>
              </a:rPr>
              <a:t> </a:t>
            </a:r>
            <a:r>
              <a:rPr lang="en-US" sz="2400" dirty="0" err="1">
                <a:solidFill>
                  <a:srgbClr val="FF0000"/>
                </a:solidFill>
              </a:rPr>
              <a:t>cho</a:t>
            </a:r>
            <a:r>
              <a:rPr lang="en-US" sz="2400" dirty="0">
                <a:solidFill>
                  <a:srgbClr val="FF0000"/>
                </a:solidFill>
              </a:rPr>
              <a:t> 15 </a:t>
            </a:r>
            <a:r>
              <a:rPr lang="en-US" sz="2400" dirty="0" err="1">
                <a:solidFill>
                  <a:srgbClr val="FF0000"/>
                </a:solidFill>
              </a:rPr>
              <a:t>nhà</a:t>
            </a:r>
            <a:r>
              <a:rPr lang="en-US" sz="2400" dirty="0">
                <a:solidFill>
                  <a:srgbClr val="FF0000"/>
                </a:solidFill>
              </a:rPr>
              <a:t> khoa </a:t>
            </a:r>
            <a:r>
              <a:rPr lang="en-US" sz="2400" dirty="0" err="1">
                <a:solidFill>
                  <a:srgbClr val="FF0000"/>
                </a:solidFill>
              </a:rPr>
              <a:t>học</a:t>
            </a:r>
            <a:r>
              <a:rPr lang="en-US" sz="2400" dirty="0">
                <a:solidFill>
                  <a:srgbClr val="FF0000"/>
                </a:solidFill>
              </a:rPr>
              <a:t> </a:t>
            </a:r>
            <a:r>
              <a:rPr lang="en-US" sz="2400" dirty="0" err="1">
                <a:solidFill>
                  <a:srgbClr val="FF0000"/>
                </a:solidFill>
              </a:rPr>
              <a:t>nữ</a:t>
            </a:r>
            <a:r>
              <a:rPr lang="en-US" sz="2400" dirty="0">
                <a:solidFill>
                  <a:srgbClr val="FF0000"/>
                </a:solidFill>
              </a:rPr>
              <a:t> </a:t>
            </a:r>
            <a:r>
              <a:rPr lang="en-US" sz="2400" dirty="0" err="1">
                <a:solidFill>
                  <a:srgbClr val="FF0000"/>
                </a:solidFill>
              </a:rPr>
              <a:t>đến</a:t>
            </a:r>
            <a:r>
              <a:rPr lang="en-US" sz="2400" dirty="0">
                <a:solidFill>
                  <a:srgbClr val="FF0000"/>
                </a:solidFill>
              </a:rPr>
              <a:t> </a:t>
            </a:r>
            <a:r>
              <a:rPr lang="en-US" sz="2400" dirty="0" err="1">
                <a:solidFill>
                  <a:srgbClr val="FF0000"/>
                </a:solidFill>
              </a:rPr>
              <a:t>từ</a:t>
            </a:r>
            <a:r>
              <a:rPr lang="en-US" sz="2400" dirty="0">
                <a:solidFill>
                  <a:srgbClr val="FF0000"/>
                </a:solidFill>
              </a:rPr>
              <a:t> 5 </a:t>
            </a:r>
            <a:r>
              <a:rPr lang="en-US" sz="2400" dirty="0" err="1">
                <a:solidFill>
                  <a:srgbClr val="FF0000"/>
                </a:solidFill>
              </a:rPr>
              <a:t>châu</a:t>
            </a:r>
            <a:r>
              <a:rPr lang="en-US" sz="2400" dirty="0">
                <a:solidFill>
                  <a:srgbClr val="FF0000"/>
                </a:solidFill>
              </a:rPr>
              <a:t> </a:t>
            </a:r>
            <a:r>
              <a:rPr lang="en-US" sz="2400" dirty="0" err="1">
                <a:solidFill>
                  <a:srgbClr val="FF0000"/>
                </a:solidFill>
              </a:rPr>
              <a:t>lục</a:t>
            </a:r>
            <a:r>
              <a:rPr lang="en-US" sz="2400" dirty="0">
                <a:solidFill>
                  <a:srgbClr val="FF0000"/>
                </a:solidFill>
              </a:rPr>
              <a:t> </a:t>
            </a:r>
            <a:r>
              <a:rPr lang="en-US" sz="2400" dirty="0" err="1">
                <a:solidFill>
                  <a:srgbClr val="FF0000"/>
                </a:solidFill>
              </a:rPr>
              <a:t>vì</a:t>
            </a:r>
            <a:r>
              <a:rPr lang="en-US" sz="2400" dirty="0">
                <a:solidFill>
                  <a:srgbClr val="FF0000"/>
                </a:solidFill>
              </a:rPr>
              <a:t> </a:t>
            </a:r>
            <a:r>
              <a:rPr lang="en-US" sz="2400" dirty="0" err="1">
                <a:solidFill>
                  <a:srgbClr val="FF0000"/>
                </a:solidFill>
              </a:rPr>
              <a:t>đã</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triền</a:t>
            </a:r>
            <a:r>
              <a:rPr lang="en-US" sz="2400" dirty="0">
                <a:solidFill>
                  <a:srgbClr val="FF0000"/>
                </a:solidFill>
              </a:rPr>
              <a:t> 1 </a:t>
            </a:r>
            <a:r>
              <a:rPr lang="en-US" sz="2400" dirty="0" err="1">
                <a:solidFill>
                  <a:srgbClr val="FF0000"/>
                </a:solidFill>
              </a:rPr>
              <a:t>loại</a:t>
            </a:r>
            <a:r>
              <a:rPr lang="en-US" sz="2400" dirty="0">
                <a:solidFill>
                  <a:srgbClr val="FF0000"/>
                </a:solidFill>
              </a:rPr>
              <a:t> gel nano </a:t>
            </a:r>
            <a:r>
              <a:rPr lang="en-US" sz="2400" dirty="0" err="1">
                <a:solidFill>
                  <a:srgbClr val="FF0000"/>
                </a:solidFill>
              </a:rPr>
              <a:t>thông</a:t>
            </a:r>
            <a:r>
              <a:rPr lang="en-US" sz="2400" dirty="0">
                <a:solidFill>
                  <a:srgbClr val="FF0000"/>
                </a:solidFill>
              </a:rPr>
              <a:t> </a:t>
            </a:r>
            <a:r>
              <a:rPr lang="en-US" sz="2400" dirty="0" err="1">
                <a:solidFill>
                  <a:srgbClr val="FF0000"/>
                </a:solidFill>
              </a:rPr>
              <a:t>minh</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thể</a:t>
            </a:r>
            <a:r>
              <a:rPr lang="en-US" sz="2400" dirty="0">
                <a:solidFill>
                  <a:srgbClr val="FF0000"/>
                </a:solidFill>
              </a:rPr>
              <a:t> </a:t>
            </a:r>
            <a:r>
              <a:rPr lang="en-US" sz="2400" dirty="0" err="1">
                <a:solidFill>
                  <a:srgbClr val="FF0000"/>
                </a:solidFill>
              </a:rPr>
              <a:t>đẩy</a:t>
            </a:r>
            <a:r>
              <a:rPr lang="en-US" sz="2400" dirty="0">
                <a:solidFill>
                  <a:srgbClr val="FF0000"/>
                </a:solidFill>
              </a:rPr>
              <a:t> </a:t>
            </a:r>
            <a:r>
              <a:rPr lang="en-US" sz="2400" dirty="0" err="1">
                <a:solidFill>
                  <a:srgbClr val="FF0000"/>
                </a:solidFill>
              </a:rPr>
              <a:t>nhanh</a:t>
            </a:r>
            <a:r>
              <a:rPr lang="en-US" sz="2400" dirty="0">
                <a:solidFill>
                  <a:srgbClr val="FF0000"/>
                </a:solidFill>
              </a:rPr>
              <a:t> </a:t>
            </a:r>
            <a:r>
              <a:rPr lang="en-US" sz="2400" dirty="0" err="1">
                <a:solidFill>
                  <a:srgbClr val="FF0000"/>
                </a:solidFill>
              </a:rPr>
              <a:t>quá</a:t>
            </a:r>
            <a:r>
              <a:rPr lang="en-US" sz="2400" dirty="0">
                <a:solidFill>
                  <a:srgbClr val="FF0000"/>
                </a:solidFill>
              </a:rPr>
              <a:t> </a:t>
            </a:r>
            <a:r>
              <a:rPr lang="en-US" sz="2400" dirty="0" err="1">
                <a:solidFill>
                  <a:srgbClr val="FF0000"/>
                </a:solidFill>
              </a:rPr>
              <a:t>trình</a:t>
            </a:r>
            <a:r>
              <a:rPr lang="en-US" sz="2400" dirty="0">
                <a:solidFill>
                  <a:srgbClr val="FF0000"/>
                </a:solidFill>
              </a:rPr>
              <a:t> </a:t>
            </a:r>
            <a:r>
              <a:rPr lang="en-US" sz="2400" dirty="0" err="1">
                <a:solidFill>
                  <a:srgbClr val="FF0000"/>
                </a:solidFill>
              </a:rPr>
              <a:t>tái</a:t>
            </a:r>
            <a:r>
              <a:rPr lang="en-US" sz="2400" dirty="0">
                <a:solidFill>
                  <a:srgbClr val="FF0000"/>
                </a:solidFill>
              </a:rPr>
              <a:t> </a:t>
            </a:r>
            <a:r>
              <a:rPr lang="en-US" sz="2400" dirty="0" err="1">
                <a:solidFill>
                  <a:srgbClr val="FF0000"/>
                </a:solidFill>
              </a:rPr>
              <a:t>tạo</a:t>
            </a:r>
            <a:r>
              <a:rPr lang="en-US" sz="2400" dirty="0">
                <a:solidFill>
                  <a:srgbClr val="FF0000"/>
                </a:solidFill>
              </a:rPr>
              <a:t> </a:t>
            </a:r>
            <a:r>
              <a:rPr lang="en-US" sz="2400" dirty="0" err="1">
                <a:solidFill>
                  <a:srgbClr val="FF0000"/>
                </a:solidFill>
              </a:rPr>
              <a:t>mô</a:t>
            </a:r>
            <a:r>
              <a:rPr lang="en-US" sz="2400" dirty="0">
                <a:solidFill>
                  <a:srgbClr val="FF0000"/>
                </a:solidFill>
              </a:rPr>
              <a:t> da.</a:t>
            </a:r>
          </a:p>
        </p:txBody>
      </p:sp>
    </p:spTree>
    <p:extLst>
      <p:ext uri="{BB962C8B-B14F-4D97-AF65-F5344CB8AC3E}">
        <p14:creationId xmlns:p14="http://schemas.microsoft.com/office/powerpoint/2010/main" val="330658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7B2193-ABA8-E4EA-11BD-FF84621586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765D02A3-F811-C6D8-8367-C9981F1336EC}"/>
              </a:ext>
            </a:extLst>
          </p:cNvPr>
          <p:cNvSpPr/>
          <p:nvPr/>
        </p:nvSpPr>
        <p:spPr>
          <a:xfrm>
            <a:off x="328067" y="90742"/>
            <a:ext cx="8526822" cy="50527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Công</a:t>
            </a:r>
            <a:r>
              <a:rPr lang="en-US" sz="2400" dirty="0">
                <a:solidFill>
                  <a:srgbClr val="FF0000"/>
                </a:solidFill>
              </a:rPr>
              <a:t> </a:t>
            </a:r>
            <a:r>
              <a:rPr lang="en-US" sz="2400" dirty="0" err="1">
                <a:solidFill>
                  <a:srgbClr val="FF0000"/>
                </a:solidFill>
              </a:rPr>
              <a:t>trình</a:t>
            </a:r>
            <a:r>
              <a:rPr lang="en-US" sz="2400" dirty="0">
                <a:solidFill>
                  <a:srgbClr val="FF0000"/>
                </a:solidFill>
              </a:rPr>
              <a:t> </a:t>
            </a:r>
            <a:r>
              <a:rPr lang="en-US" sz="2400" dirty="0" err="1">
                <a:solidFill>
                  <a:srgbClr val="FF0000"/>
                </a:solidFill>
              </a:rPr>
              <a:t>nghiên</a:t>
            </a:r>
            <a:r>
              <a:rPr lang="en-US" sz="2400" dirty="0">
                <a:solidFill>
                  <a:srgbClr val="FF0000"/>
                </a:solidFill>
              </a:rPr>
              <a:t> </a:t>
            </a:r>
            <a:r>
              <a:rPr lang="en-US" sz="2400" dirty="0" err="1">
                <a:solidFill>
                  <a:srgbClr val="FF0000"/>
                </a:solidFill>
              </a:rPr>
              <a:t>cứu</a:t>
            </a:r>
            <a:r>
              <a:rPr lang="en-US" sz="2400" dirty="0">
                <a:solidFill>
                  <a:srgbClr val="FF0000"/>
                </a:solidFill>
              </a:rPr>
              <a:t> </a:t>
            </a:r>
            <a:r>
              <a:rPr lang="en-US" sz="2400" dirty="0" err="1">
                <a:solidFill>
                  <a:srgbClr val="FF0000"/>
                </a:solidFill>
              </a:rPr>
              <a:t>này</a:t>
            </a:r>
            <a:r>
              <a:rPr lang="en-US" sz="2400" dirty="0">
                <a:solidFill>
                  <a:srgbClr val="FF0000"/>
                </a:solidFill>
              </a:rPr>
              <a:t> </a:t>
            </a:r>
            <a:r>
              <a:rPr lang="en-US" sz="2400" dirty="0" err="1">
                <a:solidFill>
                  <a:srgbClr val="FF0000"/>
                </a:solidFill>
              </a:rPr>
              <a:t>là</a:t>
            </a:r>
            <a:r>
              <a:rPr lang="en-US" sz="2400" dirty="0">
                <a:solidFill>
                  <a:srgbClr val="FF0000"/>
                </a:solidFill>
              </a:rPr>
              <a:t> </a:t>
            </a:r>
            <a:r>
              <a:rPr lang="en-US" sz="2400" dirty="0" err="1">
                <a:solidFill>
                  <a:srgbClr val="FF0000"/>
                </a:solidFill>
              </a:rPr>
              <a:t>nền</a:t>
            </a:r>
            <a:r>
              <a:rPr lang="en-US" sz="2400" dirty="0">
                <a:solidFill>
                  <a:srgbClr val="FF0000"/>
                </a:solidFill>
              </a:rPr>
              <a:t> </a:t>
            </a:r>
            <a:r>
              <a:rPr lang="en-US" sz="2400" dirty="0" err="1">
                <a:solidFill>
                  <a:srgbClr val="FF0000"/>
                </a:solidFill>
              </a:rPr>
              <a:t>tảng</a:t>
            </a:r>
            <a:r>
              <a:rPr lang="en-US" sz="2400" dirty="0">
                <a:solidFill>
                  <a:srgbClr val="FF0000"/>
                </a:solidFill>
              </a:rPr>
              <a:t> </a:t>
            </a:r>
            <a:r>
              <a:rPr lang="en-US" sz="2400" dirty="0" err="1">
                <a:solidFill>
                  <a:srgbClr val="FF0000"/>
                </a:solidFill>
              </a:rPr>
              <a:t>giúp</a:t>
            </a:r>
            <a:r>
              <a:rPr lang="en-US" sz="2400" dirty="0">
                <a:solidFill>
                  <a:srgbClr val="FF0000"/>
                </a:solidFill>
              </a:rPr>
              <a:t> </a:t>
            </a:r>
            <a:r>
              <a:rPr lang="en-US" sz="2400" dirty="0" err="1">
                <a:solidFill>
                  <a:srgbClr val="FF0000"/>
                </a:solidFill>
              </a:rPr>
              <a:t>cô</a:t>
            </a:r>
            <a:r>
              <a:rPr lang="en-US" sz="2400" dirty="0">
                <a:solidFill>
                  <a:srgbClr val="FF0000"/>
                </a:solidFill>
              </a:rPr>
              <a:t> </a:t>
            </a:r>
            <a:r>
              <a:rPr lang="en-US" sz="2400" dirty="0" err="1">
                <a:solidFill>
                  <a:srgbClr val="FF0000"/>
                </a:solidFill>
              </a:rPr>
              <a:t>đoạt</a:t>
            </a:r>
            <a:r>
              <a:rPr lang="en-US" sz="2400" dirty="0">
                <a:solidFill>
                  <a:srgbClr val="FF0000"/>
                </a:solidFill>
              </a:rPr>
              <a:t> </a:t>
            </a:r>
            <a:r>
              <a:rPr lang="en-US" sz="2400" dirty="0" err="1">
                <a:solidFill>
                  <a:srgbClr val="FF0000"/>
                </a:solidFill>
              </a:rPr>
              <a:t>giải</a:t>
            </a:r>
            <a:r>
              <a:rPr lang="en-US" sz="2400" dirty="0">
                <a:solidFill>
                  <a:srgbClr val="FF0000"/>
                </a:solidFill>
              </a:rPr>
              <a:t> </a:t>
            </a:r>
            <a:r>
              <a:rPr lang="en-US" sz="2400" dirty="0" err="1">
                <a:solidFill>
                  <a:srgbClr val="FF0000"/>
                </a:solidFill>
              </a:rPr>
              <a:t>Nhất-giải</a:t>
            </a:r>
            <a:r>
              <a:rPr lang="en-US" sz="2400" dirty="0">
                <a:solidFill>
                  <a:srgbClr val="FF0000"/>
                </a:solidFill>
              </a:rPr>
              <a:t> </a:t>
            </a:r>
            <a:r>
              <a:rPr lang="en-US" sz="2400" dirty="0" err="1">
                <a:solidFill>
                  <a:srgbClr val="FF0000"/>
                </a:solidFill>
              </a:rPr>
              <a:t>thưởng</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tạo</a:t>
            </a:r>
            <a:r>
              <a:rPr lang="en-US" sz="2400" dirty="0">
                <a:solidFill>
                  <a:srgbClr val="FF0000"/>
                </a:solidFill>
              </a:rPr>
              <a:t> TPHCM </a:t>
            </a:r>
            <a:r>
              <a:rPr lang="en-US" sz="2400" dirty="0" err="1">
                <a:solidFill>
                  <a:srgbClr val="FF0000"/>
                </a:solidFill>
              </a:rPr>
              <a:t>năm</a:t>
            </a:r>
            <a:r>
              <a:rPr lang="en-US" sz="2400" dirty="0">
                <a:solidFill>
                  <a:srgbClr val="FF0000"/>
                </a:solidFill>
              </a:rPr>
              <a:t> 2019. </a:t>
            </a:r>
            <a:r>
              <a:rPr lang="en-US" sz="2400" dirty="0" err="1">
                <a:solidFill>
                  <a:srgbClr val="FF0000"/>
                </a:solidFill>
              </a:rPr>
              <a:t>Đặc</a:t>
            </a:r>
            <a:r>
              <a:rPr lang="en-US" sz="2400" dirty="0">
                <a:solidFill>
                  <a:srgbClr val="FF0000"/>
                </a:solidFill>
              </a:rPr>
              <a:t> </a:t>
            </a:r>
            <a:r>
              <a:rPr lang="en-US" sz="2400" dirty="0" err="1">
                <a:solidFill>
                  <a:srgbClr val="FF0000"/>
                </a:solidFill>
              </a:rPr>
              <a:t>biệt</a:t>
            </a:r>
            <a:r>
              <a:rPr lang="en-US" sz="2400" dirty="0">
                <a:solidFill>
                  <a:srgbClr val="FF0000"/>
                </a:solidFill>
              </a:rPr>
              <a:t> </a:t>
            </a:r>
            <a:r>
              <a:rPr lang="en-US" sz="2400" dirty="0" err="1">
                <a:solidFill>
                  <a:srgbClr val="FF0000"/>
                </a:solidFill>
              </a:rPr>
              <a:t>năm</a:t>
            </a:r>
            <a:r>
              <a:rPr lang="en-US" sz="2400" dirty="0">
                <a:solidFill>
                  <a:srgbClr val="FF0000"/>
                </a:solidFill>
              </a:rPr>
              <a:t> 2019 </a:t>
            </a:r>
            <a:r>
              <a:rPr lang="en-US" sz="2400" dirty="0" err="1">
                <a:solidFill>
                  <a:srgbClr val="FF0000"/>
                </a:solidFill>
              </a:rPr>
              <a:t>cô</a:t>
            </a:r>
            <a:r>
              <a:rPr lang="en-US" sz="2400" dirty="0">
                <a:solidFill>
                  <a:srgbClr val="FF0000"/>
                </a:solidFill>
              </a:rPr>
              <a:t> </a:t>
            </a:r>
            <a:r>
              <a:rPr lang="en-US" sz="2400" dirty="0" err="1">
                <a:solidFill>
                  <a:srgbClr val="FF0000"/>
                </a:solidFill>
              </a:rPr>
              <a:t>được</a:t>
            </a:r>
            <a:r>
              <a:rPr lang="en-US" sz="2400" dirty="0">
                <a:solidFill>
                  <a:srgbClr val="FF0000"/>
                </a:solidFill>
              </a:rPr>
              <a:t> </a:t>
            </a:r>
            <a:r>
              <a:rPr lang="en-US" sz="2400" dirty="0" err="1">
                <a:solidFill>
                  <a:srgbClr val="FF0000"/>
                </a:solidFill>
              </a:rPr>
              <a:t>tạp</a:t>
            </a:r>
            <a:r>
              <a:rPr lang="en-US" sz="2400" dirty="0">
                <a:solidFill>
                  <a:srgbClr val="FF0000"/>
                </a:solidFill>
              </a:rPr>
              <a:t> </a:t>
            </a:r>
            <a:r>
              <a:rPr lang="en-US" sz="2400" dirty="0" err="1">
                <a:solidFill>
                  <a:srgbClr val="FF0000"/>
                </a:solidFill>
              </a:rPr>
              <a:t>chí</a:t>
            </a:r>
            <a:r>
              <a:rPr lang="en-US" sz="2400" dirty="0">
                <a:solidFill>
                  <a:srgbClr val="FF0000"/>
                </a:solidFill>
              </a:rPr>
              <a:t> Asian Scientist </a:t>
            </a:r>
            <a:r>
              <a:rPr lang="en-US" sz="2400" dirty="0" err="1">
                <a:solidFill>
                  <a:srgbClr val="FF0000"/>
                </a:solidFill>
              </a:rPr>
              <a:t>vinh</a:t>
            </a:r>
            <a:r>
              <a:rPr lang="en-US" sz="2400" dirty="0">
                <a:solidFill>
                  <a:srgbClr val="FF0000"/>
                </a:solidFill>
              </a:rPr>
              <a:t> </a:t>
            </a:r>
            <a:r>
              <a:rPr lang="en-US" sz="2400" dirty="0" err="1">
                <a:solidFill>
                  <a:srgbClr val="FF0000"/>
                </a:solidFill>
              </a:rPr>
              <a:t>danh</a:t>
            </a:r>
            <a:r>
              <a:rPr lang="en-US" sz="2400" dirty="0">
                <a:solidFill>
                  <a:srgbClr val="FF0000"/>
                </a:solidFill>
              </a:rPr>
              <a:t> </a:t>
            </a:r>
            <a:r>
              <a:rPr lang="en-US" sz="2400" dirty="0" err="1">
                <a:solidFill>
                  <a:srgbClr val="FF0000"/>
                </a:solidFill>
              </a:rPr>
              <a:t>lá</a:t>
            </a:r>
            <a:r>
              <a:rPr lang="en-US" sz="2400" dirty="0">
                <a:solidFill>
                  <a:srgbClr val="FF0000"/>
                </a:solidFill>
              </a:rPr>
              <a:t> 1 </a:t>
            </a:r>
            <a:r>
              <a:rPr lang="en-US" sz="2400" dirty="0" err="1">
                <a:solidFill>
                  <a:srgbClr val="FF0000"/>
                </a:solidFill>
              </a:rPr>
              <a:t>trong</a:t>
            </a:r>
            <a:r>
              <a:rPr lang="en-US" sz="2400" dirty="0">
                <a:solidFill>
                  <a:srgbClr val="FF0000"/>
                </a:solidFill>
              </a:rPr>
              <a:t> 100 </a:t>
            </a:r>
            <a:r>
              <a:rPr lang="en-US" sz="2400" dirty="0" err="1">
                <a:solidFill>
                  <a:srgbClr val="FF0000"/>
                </a:solidFill>
              </a:rPr>
              <a:t>nhà</a:t>
            </a:r>
            <a:r>
              <a:rPr lang="en-US" sz="2400" dirty="0">
                <a:solidFill>
                  <a:srgbClr val="FF0000"/>
                </a:solidFill>
              </a:rPr>
              <a:t> khoa </a:t>
            </a:r>
            <a:r>
              <a:rPr lang="en-US" sz="2400" dirty="0" err="1">
                <a:solidFill>
                  <a:srgbClr val="FF0000"/>
                </a:solidFill>
              </a:rPr>
              <a:t>học</a:t>
            </a:r>
            <a:r>
              <a:rPr lang="en-US" sz="2400" dirty="0">
                <a:solidFill>
                  <a:srgbClr val="FF0000"/>
                </a:solidFill>
              </a:rPr>
              <a:t> </a:t>
            </a:r>
            <a:r>
              <a:rPr lang="en-US" sz="2400" dirty="0" err="1">
                <a:solidFill>
                  <a:srgbClr val="FF0000"/>
                </a:solidFill>
              </a:rPr>
              <a:t>hàng</a:t>
            </a:r>
            <a:r>
              <a:rPr lang="en-US" sz="2400" dirty="0">
                <a:solidFill>
                  <a:srgbClr val="FF0000"/>
                </a:solidFill>
              </a:rPr>
              <a:t> </a:t>
            </a:r>
            <a:r>
              <a:rPr lang="en-US" sz="2400" dirty="0" err="1">
                <a:solidFill>
                  <a:srgbClr val="FF0000"/>
                </a:solidFill>
              </a:rPr>
              <a:t>đầu</a:t>
            </a:r>
            <a:r>
              <a:rPr lang="en-US" sz="2400" dirty="0">
                <a:solidFill>
                  <a:srgbClr val="FF0000"/>
                </a:solidFill>
              </a:rPr>
              <a:t> Châu Á nam9 2019 do </a:t>
            </a:r>
            <a:r>
              <a:rPr lang="en-US" sz="2400" dirty="0" err="1">
                <a:solidFill>
                  <a:srgbClr val="FF0000"/>
                </a:solidFill>
              </a:rPr>
              <a:t>có</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đóng</a:t>
            </a:r>
            <a:r>
              <a:rPr lang="en-US" sz="2400" dirty="0">
                <a:solidFill>
                  <a:srgbClr val="FF0000"/>
                </a:solidFill>
              </a:rPr>
              <a:t> </a:t>
            </a:r>
            <a:r>
              <a:rPr lang="en-US" sz="2400" dirty="0" err="1">
                <a:solidFill>
                  <a:srgbClr val="FF0000"/>
                </a:solidFill>
              </a:rPr>
              <a:t>góp</a:t>
            </a:r>
            <a:r>
              <a:rPr lang="en-US" sz="2400" dirty="0">
                <a:solidFill>
                  <a:srgbClr val="FF0000"/>
                </a:solidFill>
              </a:rPr>
              <a:t> </a:t>
            </a:r>
            <a:r>
              <a:rPr lang="en-US" sz="2400" dirty="0" err="1">
                <a:solidFill>
                  <a:srgbClr val="FF0000"/>
                </a:solidFill>
              </a:rPr>
              <a:t>nổi</a:t>
            </a:r>
            <a:r>
              <a:rPr lang="en-US" sz="2400" dirty="0">
                <a:solidFill>
                  <a:srgbClr val="FF0000"/>
                </a:solidFill>
              </a:rPr>
              <a:t> </a:t>
            </a:r>
            <a:r>
              <a:rPr lang="en-US" sz="2400" dirty="0" err="1">
                <a:solidFill>
                  <a:srgbClr val="FF0000"/>
                </a:solidFill>
              </a:rPr>
              <a:t>bật</a:t>
            </a:r>
            <a:r>
              <a:rPr lang="en-US" sz="2400" dirty="0">
                <a:solidFill>
                  <a:srgbClr val="FF0000"/>
                </a:solidFill>
              </a:rPr>
              <a:t> </a:t>
            </a:r>
            <a:r>
              <a:rPr lang="en-US" sz="2400" dirty="0" err="1">
                <a:solidFill>
                  <a:srgbClr val="FF0000"/>
                </a:solidFill>
              </a:rPr>
              <a:t>cho</a:t>
            </a:r>
            <a:r>
              <a:rPr lang="en-US" sz="2400" dirty="0">
                <a:solidFill>
                  <a:srgbClr val="FF0000"/>
                </a:solidFill>
              </a:rPr>
              <a:t> </a:t>
            </a:r>
            <a:r>
              <a:rPr lang="en-US" sz="2400" dirty="0" err="1">
                <a:solidFill>
                  <a:srgbClr val="FF0000"/>
                </a:solidFill>
              </a:rPr>
              <a:t>cộng</a:t>
            </a:r>
            <a:r>
              <a:rPr lang="en-US" sz="2400" dirty="0">
                <a:solidFill>
                  <a:srgbClr val="FF0000"/>
                </a:solidFill>
              </a:rPr>
              <a:t> </a:t>
            </a:r>
            <a:r>
              <a:rPr lang="en-US" sz="2400" dirty="0" err="1">
                <a:solidFill>
                  <a:srgbClr val="FF0000"/>
                </a:solidFill>
              </a:rPr>
              <a:t>đồng</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lĩnh</a:t>
            </a:r>
            <a:r>
              <a:rPr lang="en-US" sz="2400" dirty="0">
                <a:solidFill>
                  <a:srgbClr val="FF0000"/>
                </a:solidFill>
              </a:rPr>
              <a:t> </a:t>
            </a:r>
            <a:r>
              <a:rPr lang="en-US" sz="2400" dirty="0" err="1">
                <a:solidFill>
                  <a:srgbClr val="FF0000"/>
                </a:solidFill>
              </a:rPr>
              <a:t>vực</a:t>
            </a:r>
            <a:r>
              <a:rPr lang="en-US" sz="2400" dirty="0">
                <a:solidFill>
                  <a:srgbClr val="FF0000"/>
                </a:solidFill>
              </a:rPr>
              <a:t> </a:t>
            </a:r>
            <a:r>
              <a:rPr lang="en-US" sz="2400" dirty="0" err="1">
                <a:solidFill>
                  <a:srgbClr val="FF0000"/>
                </a:solidFill>
              </a:rPr>
              <a:t>kĩ</a:t>
            </a:r>
            <a:r>
              <a:rPr lang="en-US" sz="2400" dirty="0">
                <a:solidFill>
                  <a:srgbClr val="FF0000"/>
                </a:solidFill>
              </a:rPr>
              <a:t> </a:t>
            </a:r>
            <a:r>
              <a:rPr lang="en-US" sz="2400" dirty="0" err="1">
                <a:solidFill>
                  <a:srgbClr val="FF0000"/>
                </a:solidFill>
              </a:rPr>
              <a:t>thuật</a:t>
            </a:r>
            <a:r>
              <a:rPr lang="en-US" sz="2400" dirty="0">
                <a:solidFill>
                  <a:srgbClr val="FF0000"/>
                </a:solidFill>
              </a:rPr>
              <a:t> y </a:t>
            </a:r>
            <a:r>
              <a:rPr lang="en-US" sz="2400" dirty="0" err="1">
                <a:solidFill>
                  <a:srgbClr val="FF0000"/>
                </a:solidFill>
              </a:rPr>
              <a:t>sinh</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đạt</a:t>
            </a:r>
            <a:r>
              <a:rPr lang="en-US" sz="2400" dirty="0">
                <a:solidFill>
                  <a:srgbClr val="FF0000"/>
                </a:solidFill>
              </a:rPr>
              <a:t> </a:t>
            </a:r>
            <a:r>
              <a:rPr lang="en-US" sz="2400" dirty="0" err="1">
                <a:solidFill>
                  <a:srgbClr val="FF0000"/>
                </a:solidFill>
              </a:rPr>
              <a:t>được</a:t>
            </a:r>
            <a:r>
              <a:rPr lang="en-US" sz="2400" dirty="0">
                <a:solidFill>
                  <a:srgbClr val="FF0000"/>
                </a:solidFill>
              </a:rPr>
              <a:t> </a:t>
            </a:r>
            <a:r>
              <a:rPr lang="en-US" sz="2400" dirty="0" err="1">
                <a:solidFill>
                  <a:srgbClr val="FF0000"/>
                </a:solidFill>
              </a:rPr>
              <a:t>những</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quả</a:t>
            </a:r>
            <a:r>
              <a:rPr lang="en-US" sz="2400" dirty="0">
                <a:solidFill>
                  <a:srgbClr val="FF0000"/>
                </a:solidFill>
              </a:rPr>
              <a:t> </a:t>
            </a:r>
            <a:r>
              <a:rPr lang="en-US" sz="2400" dirty="0" err="1">
                <a:solidFill>
                  <a:srgbClr val="FF0000"/>
                </a:solidFill>
              </a:rPr>
              <a:t>này</a:t>
            </a:r>
            <a:r>
              <a:rPr lang="en-US" sz="2400" dirty="0">
                <a:solidFill>
                  <a:srgbClr val="FF0000"/>
                </a:solidFill>
              </a:rPr>
              <a:t>, </a:t>
            </a:r>
            <a:r>
              <a:rPr lang="en-US" sz="2400" dirty="0" err="1">
                <a:solidFill>
                  <a:srgbClr val="FF0000"/>
                </a:solidFill>
              </a:rPr>
              <a:t>nữ</a:t>
            </a:r>
            <a:r>
              <a:rPr lang="en-US" sz="2400" dirty="0">
                <a:solidFill>
                  <a:srgbClr val="FF0000"/>
                </a:solidFill>
              </a:rPr>
              <a:t> </a:t>
            </a:r>
            <a:r>
              <a:rPr lang="en-US" sz="2400" dirty="0" err="1">
                <a:solidFill>
                  <a:srgbClr val="FF0000"/>
                </a:solidFill>
              </a:rPr>
              <a:t>Phó</a:t>
            </a:r>
            <a:r>
              <a:rPr lang="en-US" sz="2400" dirty="0">
                <a:solidFill>
                  <a:srgbClr val="FF0000"/>
                </a:solidFill>
              </a:rPr>
              <a:t> </a:t>
            </a:r>
            <a:r>
              <a:rPr lang="en-US" sz="2400" dirty="0" err="1">
                <a:solidFill>
                  <a:srgbClr val="FF0000"/>
                </a:solidFill>
              </a:rPr>
              <a:t>giáo</a:t>
            </a:r>
            <a:r>
              <a:rPr lang="en-US" sz="2400" dirty="0">
                <a:solidFill>
                  <a:srgbClr val="FF0000"/>
                </a:solidFill>
              </a:rPr>
              <a:t> </a:t>
            </a:r>
            <a:r>
              <a:rPr lang="en-US" sz="2400" dirty="0" err="1">
                <a:solidFill>
                  <a:srgbClr val="FF0000"/>
                </a:solidFill>
              </a:rPr>
              <a:t>sư</a:t>
            </a:r>
            <a:r>
              <a:rPr lang="en-US" sz="2400" dirty="0">
                <a:solidFill>
                  <a:srgbClr val="FF0000"/>
                </a:solidFill>
              </a:rPr>
              <a:t>, </a:t>
            </a:r>
            <a:r>
              <a:rPr lang="en-US" sz="2400" dirty="0" err="1">
                <a:solidFill>
                  <a:srgbClr val="FF0000"/>
                </a:solidFill>
              </a:rPr>
              <a:t>Tiến</a:t>
            </a:r>
            <a:r>
              <a:rPr lang="en-US" sz="2400" dirty="0">
                <a:solidFill>
                  <a:srgbClr val="FF0000"/>
                </a:solidFill>
              </a:rPr>
              <a:t> </a:t>
            </a:r>
            <a:r>
              <a:rPr lang="en-US" sz="2400" dirty="0" err="1">
                <a:solidFill>
                  <a:srgbClr val="FF0000"/>
                </a:solidFill>
              </a:rPr>
              <a:t>sĩ</a:t>
            </a:r>
            <a:r>
              <a:rPr lang="en-US" sz="2400" dirty="0">
                <a:solidFill>
                  <a:srgbClr val="FF0000"/>
                </a:solidFill>
              </a:rPr>
              <a:t> </a:t>
            </a:r>
            <a:r>
              <a:rPr lang="en-US" sz="2400" dirty="0" err="1">
                <a:solidFill>
                  <a:srgbClr val="FF0000"/>
                </a:solidFill>
              </a:rPr>
              <a:t>đã</a:t>
            </a:r>
            <a:r>
              <a:rPr lang="en-US" sz="2400" dirty="0">
                <a:solidFill>
                  <a:srgbClr val="FF0000"/>
                </a:solidFill>
              </a:rPr>
              <a:t> </a:t>
            </a:r>
            <a:r>
              <a:rPr lang="en-US" sz="2400" dirty="0" err="1">
                <a:solidFill>
                  <a:srgbClr val="FF0000"/>
                </a:solidFill>
              </a:rPr>
              <a:t>làm</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chăm</a:t>
            </a:r>
            <a:r>
              <a:rPr lang="en-US" sz="2400" dirty="0">
                <a:solidFill>
                  <a:srgbClr val="FF0000"/>
                </a:solidFill>
              </a:rPr>
              <a:t> </a:t>
            </a:r>
            <a:r>
              <a:rPr lang="en-US" sz="2400" dirty="0" err="1">
                <a:solidFill>
                  <a:srgbClr val="FF0000"/>
                </a:solidFill>
              </a:rPr>
              <a:t>chỉ</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ngừng</a:t>
            </a:r>
            <a:r>
              <a:rPr lang="en-US" sz="2400" dirty="0">
                <a:solidFill>
                  <a:srgbClr val="FF0000"/>
                </a:solidFill>
              </a:rPr>
              <a:t> </a:t>
            </a:r>
            <a:r>
              <a:rPr lang="en-US" sz="2400" dirty="0" err="1">
                <a:solidFill>
                  <a:srgbClr val="FF0000"/>
                </a:solidFill>
              </a:rPr>
              <a:t>nổ</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vượt</a:t>
            </a:r>
            <a:r>
              <a:rPr lang="en-US" sz="2400" dirty="0">
                <a:solidFill>
                  <a:srgbClr val="FF0000"/>
                </a:solidFill>
              </a:rPr>
              <a:t> qua </a:t>
            </a:r>
            <a:r>
              <a:rPr lang="en-US" sz="2400" dirty="0" err="1">
                <a:solidFill>
                  <a:srgbClr val="FF0000"/>
                </a:solidFill>
              </a:rPr>
              <a:t>nhiều</a:t>
            </a:r>
            <a:r>
              <a:rPr lang="en-US" sz="2400" dirty="0">
                <a:solidFill>
                  <a:srgbClr val="FF0000"/>
                </a:solidFill>
              </a:rPr>
              <a:t> </a:t>
            </a:r>
            <a:r>
              <a:rPr lang="en-US" sz="2400" dirty="0" err="1">
                <a:solidFill>
                  <a:srgbClr val="FF0000"/>
                </a:solidFill>
              </a:rPr>
              <a:t>khó</a:t>
            </a:r>
            <a:r>
              <a:rPr lang="en-US" sz="2400" dirty="0">
                <a:solidFill>
                  <a:srgbClr val="FF0000"/>
                </a:solidFill>
              </a:rPr>
              <a:t> </a:t>
            </a:r>
            <a:r>
              <a:rPr lang="en-US" sz="2400" dirty="0" err="1">
                <a:solidFill>
                  <a:srgbClr val="FF0000"/>
                </a:solidFill>
              </a:rPr>
              <a:t>khăn</a:t>
            </a:r>
            <a:r>
              <a:rPr lang="en-US" sz="2400" dirty="0">
                <a:solidFill>
                  <a:srgbClr val="FF0000"/>
                </a:solidFill>
              </a:rPr>
              <a:t>, </a:t>
            </a:r>
            <a:r>
              <a:rPr lang="en-US" sz="2400" dirty="0" err="1">
                <a:solidFill>
                  <a:srgbClr val="FF0000"/>
                </a:solidFill>
              </a:rPr>
              <a:t>thách</a:t>
            </a:r>
            <a:r>
              <a:rPr lang="en-US" sz="2400" dirty="0">
                <a:solidFill>
                  <a:srgbClr val="FF0000"/>
                </a:solidFill>
              </a:rPr>
              <a:t> </a:t>
            </a:r>
            <a:r>
              <a:rPr lang="en-US" sz="2400" dirty="0" err="1">
                <a:solidFill>
                  <a:srgbClr val="FF0000"/>
                </a:solidFill>
              </a:rPr>
              <a:t>thức</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thể</a:t>
            </a:r>
            <a:r>
              <a:rPr lang="en-US" sz="2400" dirty="0">
                <a:solidFill>
                  <a:srgbClr val="FF0000"/>
                </a:solidFill>
              </a:rPr>
              <a:t> </a:t>
            </a:r>
            <a:r>
              <a:rPr lang="en-US" sz="2400" dirty="0" err="1">
                <a:solidFill>
                  <a:srgbClr val="FF0000"/>
                </a:solidFill>
              </a:rPr>
              <a:t>kiên</a:t>
            </a:r>
            <a:r>
              <a:rPr lang="en-US" sz="2400" dirty="0">
                <a:solidFill>
                  <a:srgbClr val="FF0000"/>
                </a:solidFill>
              </a:rPr>
              <a:t> </a:t>
            </a:r>
            <a:r>
              <a:rPr lang="en-US" sz="2400" dirty="0" err="1">
                <a:solidFill>
                  <a:srgbClr val="FF0000"/>
                </a:solidFill>
              </a:rPr>
              <a:t>định</a:t>
            </a:r>
            <a:r>
              <a:rPr lang="en-US" sz="2400" dirty="0">
                <a:solidFill>
                  <a:srgbClr val="FF0000"/>
                </a:solidFill>
              </a:rPr>
              <a:t> </a:t>
            </a:r>
            <a:r>
              <a:rPr lang="en-US" sz="2400" dirty="0" err="1">
                <a:solidFill>
                  <a:srgbClr val="FF0000"/>
                </a:solidFill>
              </a:rPr>
              <a:t>theo</a:t>
            </a:r>
            <a:r>
              <a:rPr lang="en-US" sz="2400" dirty="0">
                <a:solidFill>
                  <a:srgbClr val="FF0000"/>
                </a:solidFill>
              </a:rPr>
              <a:t> </a:t>
            </a:r>
            <a:r>
              <a:rPr lang="en-US" sz="2400" dirty="0" err="1">
                <a:solidFill>
                  <a:srgbClr val="FF0000"/>
                </a:solidFill>
              </a:rPr>
              <a:t>đuổi</a:t>
            </a:r>
            <a:r>
              <a:rPr lang="en-US" sz="2400" dirty="0">
                <a:solidFill>
                  <a:srgbClr val="FF0000"/>
                </a:solidFill>
              </a:rPr>
              <a:t> con </a:t>
            </a:r>
            <a:r>
              <a:rPr lang="en-US" sz="2400" dirty="0" err="1">
                <a:solidFill>
                  <a:srgbClr val="FF0000"/>
                </a:solidFill>
              </a:rPr>
              <a:t>đường</a:t>
            </a:r>
            <a:r>
              <a:rPr lang="en-US" sz="2400" dirty="0">
                <a:solidFill>
                  <a:srgbClr val="FF0000"/>
                </a:solidFill>
              </a:rPr>
              <a:t> </a:t>
            </a:r>
            <a:r>
              <a:rPr lang="en-US" sz="2400" dirty="0" err="1">
                <a:solidFill>
                  <a:srgbClr val="FF0000"/>
                </a:solidFill>
              </a:rPr>
              <a:t>nghiên</a:t>
            </a:r>
            <a:r>
              <a:rPr lang="en-US" sz="2400" dirty="0">
                <a:solidFill>
                  <a:srgbClr val="FF0000"/>
                </a:solidFill>
              </a:rPr>
              <a:t> </a:t>
            </a:r>
            <a:r>
              <a:rPr lang="en-US" sz="2400" dirty="0" err="1">
                <a:solidFill>
                  <a:srgbClr val="FF0000"/>
                </a:solidFill>
              </a:rPr>
              <a:t>cứu</a:t>
            </a:r>
            <a:r>
              <a:rPr lang="en-US" sz="2400" dirty="0">
                <a:solidFill>
                  <a:srgbClr val="FF0000"/>
                </a:solidFill>
              </a:rPr>
              <a:t> khoa </a:t>
            </a:r>
            <a:r>
              <a:rPr lang="en-US" sz="2400" dirty="0" err="1">
                <a:solidFill>
                  <a:srgbClr val="FF0000"/>
                </a:solidFill>
              </a:rPr>
              <a:t>học</a:t>
            </a:r>
            <a:r>
              <a:rPr lang="en-US" sz="2400" dirty="0">
                <a:solidFill>
                  <a:srgbClr val="FF0000"/>
                </a:solidFill>
              </a:rPr>
              <a:t>.</a:t>
            </a:r>
          </a:p>
          <a:p>
            <a:pPr algn="ctr"/>
            <a:r>
              <a:rPr lang="en-US" sz="2400" dirty="0">
                <a:solidFill>
                  <a:srgbClr val="FF0000"/>
                </a:solidFill>
              </a:rPr>
              <a:t>(Theo </a:t>
            </a:r>
            <a:r>
              <a:rPr lang="en-US" sz="2400" dirty="0" err="1">
                <a:solidFill>
                  <a:srgbClr val="FF0000"/>
                </a:solidFill>
              </a:rPr>
              <a:t>Trường</a:t>
            </a:r>
            <a:r>
              <a:rPr lang="en-US" sz="2400" dirty="0">
                <a:solidFill>
                  <a:srgbClr val="FF0000"/>
                </a:solidFill>
              </a:rPr>
              <a:t> </a:t>
            </a:r>
            <a:r>
              <a:rPr lang="en-US" sz="2400" dirty="0" err="1">
                <a:solidFill>
                  <a:srgbClr val="FF0000"/>
                </a:solidFill>
              </a:rPr>
              <a:t>Đại</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Quốc</a:t>
            </a:r>
            <a:r>
              <a:rPr lang="en-US" sz="2400" dirty="0">
                <a:solidFill>
                  <a:srgbClr val="FF0000"/>
                </a:solidFill>
              </a:rPr>
              <a:t> </a:t>
            </a:r>
            <a:r>
              <a:rPr lang="en-US" sz="2400" dirty="0" err="1">
                <a:solidFill>
                  <a:srgbClr val="FF0000"/>
                </a:solidFill>
              </a:rPr>
              <a:t>tế</a:t>
            </a:r>
            <a:r>
              <a:rPr lang="en-US" sz="2400" dirty="0">
                <a:solidFill>
                  <a:srgbClr val="FF0000"/>
                </a:solidFill>
              </a:rPr>
              <a:t>, </a:t>
            </a:r>
            <a:r>
              <a:rPr lang="en-US" sz="2400" dirty="0" err="1">
                <a:solidFill>
                  <a:srgbClr val="FF0000"/>
                </a:solidFill>
              </a:rPr>
              <a:t>Nguyễn</a:t>
            </a:r>
            <a:r>
              <a:rPr lang="en-US" sz="2400" dirty="0">
                <a:solidFill>
                  <a:srgbClr val="FF0000"/>
                </a:solidFill>
              </a:rPr>
              <a:t> </a:t>
            </a:r>
            <a:r>
              <a:rPr lang="en-US" sz="2400" dirty="0" err="1">
                <a:solidFill>
                  <a:srgbClr val="FF0000"/>
                </a:solidFill>
              </a:rPr>
              <a:t>Thị</a:t>
            </a:r>
            <a:r>
              <a:rPr lang="en-US" sz="2400" dirty="0">
                <a:solidFill>
                  <a:srgbClr val="FF0000"/>
                </a:solidFill>
              </a:rPr>
              <a:t> </a:t>
            </a:r>
            <a:r>
              <a:rPr lang="en-US" sz="2400" dirty="0" err="1">
                <a:solidFill>
                  <a:srgbClr val="FF0000"/>
                </a:solidFill>
              </a:rPr>
              <a:t>Hiệp</a:t>
            </a:r>
            <a:r>
              <a:rPr lang="en-US" sz="2400" dirty="0">
                <a:solidFill>
                  <a:srgbClr val="FF0000"/>
                </a:solidFill>
              </a:rPr>
              <a:t>, https://hcmiu.edu.vn,2019)</a:t>
            </a:r>
          </a:p>
        </p:txBody>
      </p:sp>
    </p:spTree>
    <p:extLst>
      <p:ext uri="{BB962C8B-B14F-4D97-AF65-F5344CB8AC3E}">
        <p14:creationId xmlns:p14="http://schemas.microsoft.com/office/powerpoint/2010/main" val="381293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7659DF-5AF8-0DA1-DE38-35B33A2185B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EA3F66CC-B086-F20D-FF2C-96226F061DF4}"/>
              </a:ext>
            </a:extLst>
          </p:cNvPr>
          <p:cNvPicPr>
            <a:picLocks noChangeAspect="1"/>
          </p:cNvPicPr>
          <p:nvPr/>
        </p:nvPicPr>
        <p:blipFill>
          <a:blip r:embed="rId2"/>
          <a:stretch>
            <a:fillRect/>
          </a:stretch>
        </p:blipFill>
        <p:spPr>
          <a:xfrm>
            <a:off x="95147" y="2484397"/>
            <a:ext cx="4764067" cy="25133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xmlns="" id="{798F3E6D-F00E-9857-4294-0AE24D830EF9}"/>
              </a:ext>
            </a:extLst>
          </p:cNvPr>
          <p:cNvSpPr txBox="1"/>
          <p:nvPr/>
        </p:nvSpPr>
        <p:spPr>
          <a:xfrm>
            <a:off x="5181600" y="642265"/>
            <a:ext cx="3768968" cy="3293209"/>
          </a:xfrm>
          <a:prstGeom prst="rect">
            <a:avLst/>
          </a:prstGeom>
          <a:noFill/>
        </p:spPr>
        <p:txBody>
          <a:bodyPr wrap="square">
            <a:spAutoFit/>
          </a:bodyPr>
          <a:lstStyle/>
          <a:p>
            <a:pPr marL="285750" indent="-285750" algn="just">
              <a:buFont typeface="Wingdings" panose="05000000000000000000" pitchFamily="2" charset="2"/>
              <a:buChar char="v"/>
            </a:pPr>
            <a:r>
              <a:rPr lang="en-US" sz="2000" b="1" dirty="0"/>
              <a:t> </a:t>
            </a:r>
            <a:r>
              <a:rPr lang="en-US" sz="2400" b="1" dirty="0">
                <a:solidFill>
                  <a:srgbClr val="FF0000"/>
                </a:solidFill>
              </a:rPr>
              <a:t>Em </a:t>
            </a:r>
            <a:r>
              <a:rPr lang="en-US" sz="2400" b="1" dirty="0" err="1">
                <a:solidFill>
                  <a:srgbClr val="FF0000"/>
                </a:solidFill>
              </a:rPr>
              <a:t>hãy</a:t>
            </a:r>
            <a:r>
              <a:rPr lang="en-US" sz="2400" b="1" dirty="0">
                <a:solidFill>
                  <a:srgbClr val="FF0000"/>
                </a:solidFill>
              </a:rPr>
              <a:t> </a:t>
            </a:r>
            <a:r>
              <a:rPr lang="en-US" sz="2400" b="1" dirty="0" err="1">
                <a:solidFill>
                  <a:srgbClr val="FF0000"/>
                </a:solidFill>
              </a:rPr>
              <a:t>chỉ</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biểu</a:t>
            </a:r>
            <a:r>
              <a:rPr lang="en-US" sz="2400" b="1" dirty="0">
                <a:solidFill>
                  <a:srgbClr val="FF0000"/>
                </a:solidFill>
              </a:rPr>
              <a:t> hiện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lao</a:t>
            </a:r>
            <a:r>
              <a:rPr lang="en-US" sz="2400" b="1" dirty="0">
                <a:solidFill>
                  <a:srgbClr val="FF0000"/>
                </a:solidFill>
              </a:rPr>
              <a:t> </a:t>
            </a:r>
            <a:r>
              <a:rPr lang="en-US" sz="2400" b="1" dirty="0" err="1">
                <a:solidFill>
                  <a:srgbClr val="FF0000"/>
                </a:solidFill>
              </a:rPr>
              <a:t>động</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cù</a:t>
            </a:r>
            <a:r>
              <a:rPr lang="en-US" sz="2400" b="1" dirty="0">
                <a:solidFill>
                  <a:srgbClr val="FF0000"/>
                </a:solidFill>
              </a:rPr>
              <a:t>, sáng tạo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nhân</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thông</a:t>
            </a:r>
            <a:r>
              <a:rPr lang="en-US" sz="2400" b="1" dirty="0">
                <a:solidFill>
                  <a:srgbClr val="FF0000"/>
                </a:solidFill>
              </a:rPr>
              <a:t> tin?</a:t>
            </a:r>
          </a:p>
          <a:p>
            <a:pPr algn="just"/>
            <a:endParaRPr lang="en-US" sz="2000" b="1" dirty="0"/>
          </a:p>
          <a:p>
            <a:pPr algn="just"/>
            <a:endParaRPr lang="en-US" sz="2000" b="1" dirty="0"/>
          </a:p>
          <a:p>
            <a:pPr algn="just"/>
            <a:r>
              <a:rPr lang="en-US" sz="2000" b="1" dirty="0"/>
              <a:t>*</a:t>
            </a:r>
            <a:r>
              <a:rPr lang="en-US" sz="2400" b="1" dirty="0">
                <a:solidFill>
                  <a:srgbClr val="FF0000"/>
                </a:solidFill>
              </a:rPr>
              <a:t>Em </a:t>
            </a:r>
            <a:r>
              <a:rPr lang="en-US" sz="2400" b="1" dirty="0" err="1">
                <a:solidFill>
                  <a:srgbClr val="FF0000"/>
                </a:solidFill>
              </a:rPr>
              <a:t>hãy</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biết</a:t>
            </a:r>
            <a:r>
              <a:rPr lang="en-US" sz="2400" b="1" dirty="0">
                <a:solidFill>
                  <a:srgbClr val="FF0000"/>
                </a:solidFill>
              </a:rPr>
              <a:t> ý </a:t>
            </a:r>
            <a:r>
              <a:rPr lang="en-US" sz="2400" b="1" dirty="0" err="1">
                <a:solidFill>
                  <a:srgbClr val="FF0000"/>
                </a:solidFill>
              </a:rPr>
              <a:t>nghĩa</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sự</a:t>
            </a:r>
            <a:r>
              <a:rPr lang="en-US" sz="2400" b="1" dirty="0">
                <a:solidFill>
                  <a:srgbClr val="FF0000"/>
                </a:solidFill>
              </a:rPr>
              <a:t> </a:t>
            </a:r>
            <a:r>
              <a:rPr lang="en-US" sz="2400" b="1" dirty="0" err="1">
                <a:solidFill>
                  <a:srgbClr val="FF0000"/>
                </a:solidFill>
              </a:rPr>
              <a:t>cần</a:t>
            </a:r>
            <a:r>
              <a:rPr lang="en-US" sz="2400" b="1" dirty="0">
                <a:solidFill>
                  <a:srgbClr val="FF0000"/>
                </a:solidFill>
              </a:rPr>
              <a:t> </a:t>
            </a:r>
            <a:r>
              <a:rPr lang="en-US" sz="2400" b="1" dirty="0" err="1">
                <a:solidFill>
                  <a:srgbClr val="FF0000"/>
                </a:solidFill>
              </a:rPr>
              <a:t>cù</a:t>
            </a:r>
            <a:r>
              <a:rPr lang="en-US" sz="2400" b="1" dirty="0">
                <a:solidFill>
                  <a:srgbClr val="FF0000"/>
                </a:solidFill>
              </a:rPr>
              <a:t>, sáng tạo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lao</a:t>
            </a:r>
            <a:r>
              <a:rPr lang="en-US" sz="2400" b="1" dirty="0">
                <a:solidFill>
                  <a:srgbClr val="FF0000"/>
                </a:solidFill>
              </a:rPr>
              <a:t> </a:t>
            </a:r>
            <a:r>
              <a:rPr lang="en-US" sz="2400" b="1" dirty="0" err="1">
                <a:solidFill>
                  <a:srgbClr val="FF0000"/>
                </a:solidFill>
              </a:rPr>
              <a:t>động</a:t>
            </a:r>
            <a:r>
              <a:rPr lang="en-US" sz="2400" b="1" dirty="0">
                <a:solidFill>
                  <a:srgbClr val="FF0000"/>
                </a:solidFill>
              </a:rPr>
              <a:t>? </a:t>
            </a:r>
          </a:p>
        </p:txBody>
      </p:sp>
      <p:sp>
        <p:nvSpPr>
          <p:cNvPr id="7" name="TextBox 109">
            <a:extLst>
              <a:ext uri="{FF2B5EF4-FFF2-40B4-BE49-F238E27FC236}">
                <a16:creationId xmlns:a16="http://schemas.microsoft.com/office/drawing/2014/main" xmlns="" id="{7D979B5E-7D0A-4833-AFFA-2832BA18C4BD}"/>
              </a:ext>
            </a:extLst>
          </p:cNvPr>
          <p:cNvSpPr txBox="1"/>
          <p:nvPr/>
        </p:nvSpPr>
        <p:spPr>
          <a:xfrm>
            <a:off x="301024" y="40465"/>
            <a:ext cx="5862451"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tx1"/>
                </a:solidFill>
                <a:latin typeface="SVN-Caprica Script" pitchFamily="2" charset="0"/>
              </a:rPr>
              <a:t>Nhiệm</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vụ</a:t>
            </a:r>
            <a:r>
              <a:rPr lang="en-US" sz="4000" dirty="0">
                <a:solidFill>
                  <a:schemeClr val="tx1"/>
                </a:solidFill>
                <a:latin typeface="SVN-Caprica Script" pitchFamily="2" charset="0"/>
              </a:rPr>
              <a:t> 2: </a:t>
            </a:r>
            <a:r>
              <a:rPr lang="en-US" sz="4000" dirty="0" err="1">
                <a:solidFill>
                  <a:schemeClr val="tx1"/>
                </a:solidFill>
                <a:latin typeface="SVN-Caprica Script" pitchFamily="2" charset="0"/>
              </a:rPr>
              <a:t>trang</a:t>
            </a:r>
            <a:r>
              <a:rPr lang="en-US" sz="4000" dirty="0">
                <a:solidFill>
                  <a:schemeClr val="tx1"/>
                </a:solidFill>
                <a:latin typeface="SVN-Caprica Script" pitchFamily="2" charset="0"/>
              </a:rPr>
              <a:t> 18</a:t>
            </a:r>
          </a:p>
        </p:txBody>
      </p:sp>
      <p:sp>
        <p:nvSpPr>
          <p:cNvPr id="8" name="TextBox 7">
            <a:extLst>
              <a:ext uri="{FF2B5EF4-FFF2-40B4-BE49-F238E27FC236}">
                <a16:creationId xmlns:a16="http://schemas.microsoft.com/office/drawing/2014/main" xmlns="" id="{B9850485-3E44-2592-9AE9-DCBAB9D34424}"/>
              </a:ext>
            </a:extLst>
          </p:cNvPr>
          <p:cNvSpPr txBox="1"/>
          <p:nvPr/>
        </p:nvSpPr>
        <p:spPr>
          <a:xfrm>
            <a:off x="95146" y="823658"/>
            <a:ext cx="5086453" cy="1420325"/>
          </a:xfrm>
          <a:prstGeom prst="rect">
            <a:avLst/>
          </a:prstGeom>
          <a:solidFill>
            <a:schemeClr val="accent4"/>
          </a:solidFill>
          <a:ln w="38100">
            <a:solidFill>
              <a:schemeClr val="tx1"/>
            </a:solidFill>
            <a:prstDash val="lgDashDotDot"/>
          </a:ln>
        </p:spPr>
        <p:txBody>
          <a:bodyPr wrap="square">
            <a:spAutoFit/>
          </a:bodyPr>
          <a:lstStyle/>
          <a:p>
            <a:pPr algn="just">
              <a:lnSpc>
                <a:spcPct val="150000"/>
              </a:lnSpc>
            </a:pPr>
            <a:r>
              <a:rPr lang="vi-VN" sz="2000" b="1" dirty="0">
                <a:solidFill>
                  <a:srgbClr val="FF0000"/>
                </a:solidFill>
              </a:rPr>
              <a:t>Em hãy đọc thông tin</a:t>
            </a:r>
            <a:r>
              <a:rPr lang="en-US" sz="2000" b="1" dirty="0">
                <a:solidFill>
                  <a:srgbClr val="FF0000"/>
                </a:solidFill>
              </a:rPr>
              <a:t> </a:t>
            </a:r>
            <a:r>
              <a:rPr lang="en-US" sz="2000" b="1" dirty="0" err="1">
                <a:solidFill>
                  <a:srgbClr val="FF0000"/>
                </a:solidFill>
              </a:rPr>
              <a:t>về</a:t>
            </a:r>
            <a:r>
              <a:rPr lang="en-US" sz="2000" b="1" dirty="0">
                <a:solidFill>
                  <a:srgbClr val="FF0000"/>
                </a:solidFill>
              </a:rPr>
              <a:t> </a:t>
            </a:r>
            <a:r>
              <a:rPr lang="en-US" sz="2000" b="1" dirty="0" err="1">
                <a:solidFill>
                  <a:srgbClr val="FF0000"/>
                </a:solidFill>
              </a:rPr>
              <a:t>Tiến</a:t>
            </a:r>
            <a:r>
              <a:rPr lang="en-US" sz="2000" b="1" dirty="0">
                <a:solidFill>
                  <a:srgbClr val="FF0000"/>
                </a:solidFill>
              </a:rPr>
              <a:t> </a:t>
            </a:r>
            <a:r>
              <a:rPr lang="en-US" sz="2000" b="1" dirty="0" err="1">
                <a:solidFill>
                  <a:srgbClr val="FF0000"/>
                </a:solidFill>
              </a:rPr>
              <a:t>sĩ</a:t>
            </a:r>
            <a:r>
              <a:rPr lang="en-US" sz="2000" b="1" dirty="0">
                <a:solidFill>
                  <a:srgbClr val="FF0000"/>
                </a:solidFill>
              </a:rPr>
              <a:t> Nguyễn Thị </a:t>
            </a:r>
            <a:r>
              <a:rPr lang="en-US" sz="2000" b="1" dirty="0" err="1">
                <a:solidFill>
                  <a:srgbClr val="FF0000"/>
                </a:solidFill>
              </a:rPr>
              <a:t>Hiệp</a:t>
            </a:r>
            <a:r>
              <a:rPr lang="en-US" sz="2000" b="1" dirty="0">
                <a:solidFill>
                  <a:srgbClr val="FF0000"/>
                </a:solidFill>
              </a:rPr>
              <a:t> </a:t>
            </a:r>
            <a:r>
              <a:rPr lang="en-US" sz="2000" b="1" dirty="0" err="1">
                <a:solidFill>
                  <a:srgbClr val="FF0000"/>
                </a:solidFill>
              </a:rPr>
              <a:t>trong</a:t>
            </a:r>
            <a:r>
              <a:rPr lang="en-US" sz="2000" b="1" dirty="0">
                <a:solidFill>
                  <a:srgbClr val="FF0000"/>
                </a:solidFill>
              </a:rPr>
              <a:t> SGK tr. 18, 19</a:t>
            </a:r>
            <a:r>
              <a:rPr lang="vi-VN" sz="2000" b="1" dirty="0">
                <a:solidFill>
                  <a:srgbClr val="FF0000"/>
                </a:solidFill>
              </a:rPr>
              <a:t> và </a:t>
            </a:r>
            <a:r>
              <a:rPr lang="en-US" sz="2000" b="1" dirty="0" err="1">
                <a:solidFill>
                  <a:srgbClr val="FF0000"/>
                </a:solidFill>
              </a:rPr>
              <a:t>thực</a:t>
            </a:r>
            <a:r>
              <a:rPr lang="en-US" sz="2000" b="1" dirty="0">
                <a:solidFill>
                  <a:srgbClr val="FF0000"/>
                </a:solidFill>
              </a:rPr>
              <a:t> hiện yêu </a:t>
            </a:r>
            <a:r>
              <a:rPr lang="en-US" sz="2000" b="1" dirty="0" err="1">
                <a:solidFill>
                  <a:srgbClr val="FF0000"/>
                </a:solidFill>
              </a:rPr>
              <a:t>cầu</a:t>
            </a:r>
            <a:r>
              <a:rPr lang="en-US" sz="2000" b="1" dirty="0">
                <a:solidFill>
                  <a:srgbClr val="FF0000"/>
                </a:solidFill>
              </a:rPr>
              <a:t>:</a:t>
            </a:r>
            <a:endParaRPr lang="vi-VN" sz="2000" b="1" dirty="0">
              <a:solidFill>
                <a:srgbClr val="FF0000"/>
              </a:solidFill>
            </a:endParaRPr>
          </a:p>
        </p:txBody>
      </p:sp>
    </p:spTree>
    <p:extLst>
      <p:ext uri="{BB962C8B-B14F-4D97-AF65-F5344CB8AC3E}">
        <p14:creationId xmlns:p14="http://schemas.microsoft.com/office/powerpoint/2010/main" val="205048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58F6290-5AE6-8C41-AB91-19ED01859F1C}"/>
              </a:ext>
            </a:extLst>
          </p:cNvPr>
          <p:cNvPicPr>
            <a:picLocks noChangeAspect="1"/>
          </p:cNvPicPr>
          <p:nvPr/>
        </p:nvPicPr>
        <p:blipFill>
          <a:blip r:embed="rId2"/>
          <a:stretch>
            <a:fillRect/>
          </a:stretch>
        </p:blipFill>
        <p:spPr>
          <a:xfrm>
            <a:off x="95148" y="2484397"/>
            <a:ext cx="2085344" cy="24257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xmlns="" id="{DBEE5651-F4CE-A94E-23CD-E674EA691FE7}"/>
              </a:ext>
            </a:extLst>
          </p:cNvPr>
          <p:cNvSpPr txBox="1"/>
          <p:nvPr/>
        </p:nvSpPr>
        <p:spPr>
          <a:xfrm>
            <a:off x="2831123" y="140677"/>
            <a:ext cx="6119446" cy="5201424"/>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 </a:t>
            </a:r>
            <a:r>
              <a:rPr kumimoji="0" lang="en-US" sz="2400" b="1" i="0" u="none" strike="noStrike" kern="0" cap="none" spc="0" normalizeH="0" baseline="0" noProof="0" dirty="0">
                <a:ln>
                  <a:noFill/>
                </a:ln>
                <a:solidFill>
                  <a:srgbClr val="FF0000"/>
                </a:solidFill>
                <a:effectLst/>
                <a:uLnTx/>
                <a:uFillTx/>
                <a:sym typeface="Arial"/>
              </a:rPr>
              <a:t>Em </a:t>
            </a:r>
            <a:r>
              <a:rPr kumimoji="0" lang="en-US" sz="2400" b="1" i="0" u="none" strike="noStrike" kern="0" cap="none" spc="0" normalizeH="0" baseline="0" noProof="0" dirty="0" err="1">
                <a:ln>
                  <a:noFill/>
                </a:ln>
                <a:solidFill>
                  <a:srgbClr val="FF0000"/>
                </a:solidFill>
                <a:effectLst/>
                <a:uLnTx/>
                <a:uFillTx/>
                <a:sym typeface="Arial"/>
              </a:rPr>
              <a:t>hãy</a:t>
            </a:r>
            <a:r>
              <a:rPr kumimoji="0" lang="en-US" sz="2400" b="1" i="0" u="none" strike="noStrike" kern="0" cap="none" spc="0" normalizeH="0" baseline="0" noProof="0" dirty="0">
                <a:ln>
                  <a:noFill/>
                </a:ln>
                <a:solidFill>
                  <a:srgbClr val="FF0000"/>
                </a:solidFill>
                <a:effectLst/>
                <a:uLnTx/>
                <a:uFillTx/>
                <a:sym typeface="Arial"/>
              </a:rPr>
              <a:t> </a:t>
            </a:r>
            <a:r>
              <a:rPr kumimoji="0" lang="en-US" sz="2400" b="1" i="0" u="none" strike="noStrike" kern="0" cap="none" spc="0" normalizeH="0" baseline="0" noProof="0" dirty="0" err="1">
                <a:ln>
                  <a:noFill/>
                </a:ln>
                <a:solidFill>
                  <a:srgbClr val="FF0000"/>
                </a:solidFill>
                <a:effectLst/>
                <a:uLnTx/>
                <a:uFillTx/>
                <a:sym typeface="Arial"/>
              </a:rPr>
              <a:t>chỉ</a:t>
            </a:r>
            <a:r>
              <a:rPr kumimoji="0" lang="en-US" sz="2400" b="1" i="0" u="none" strike="noStrike" kern="0" cap="none" spc="0" normalizeH="0" baseline="0" noProof="0" dirty="0">
                <a:ln>
                  <a:noFill/>
                </a:ln>
                <a:solidFill>
                  <a:srgbClr val="FF0000"/>
                </a:solidFill>
                <a:effectLst/>
                <a:uLnTx/>
                <a:uFillTx/>
                <a:sym typeface="Arial"/>
              </a:rPr>
              <a:t> </a:t>
            </a:r>
            <a:r>
              <a:rPr kumimoji="0" lang="en-US" sz="2400" b="1" i="0" u="none" strike="noStrike" kern="0" cap="none" spc="0" normalizeH="0" baseline="0" noProof="0" dirty="0" err="1">
                <a:ln>
                  <a:noFill/>
                </a:ln>
                <a:solidFill>
                  <a:srgbClr val="FF0000"/>
                </a:solidFill>
                <a:effectLst/>
                <a:uLnTx/>
                <a:uFillTx/>
                <a:sym typeface="Arial"/>
              </a:rPr>
              <a:t>ra</a:t>
            </a:r>
            <a:r>
              <a:rPr kumimoji="0" lang="en-US" sz="2400" b="1" i="0" u="none" strike="noStrike" kern="0" cap="none" spc="0" normalizeH="0" baseline="0" noProof="0" dirty="0">
                <a:ln>
                  <a:noFill/>
                </a:ln>
                <a:solidFill>
                  <a:srgbClr val="FF0000"/>
                </a:solidFill>
                <a:effectLst/>
                <a:uLnTx/>
                <a:uFillTx/>
                <a:sym typeface="Arial"/>
              </a:rPr>
              <a:t> </a:t>
            </a:r>
            <a:r>
              <a:rPr kumimoji="0" lang="en-US" sz="2400" b="1" i="0" u="none" strike="noStrike" kern="0" cap="none" spc="0" normalizeH="0" baseline="0" noProof="0" dirty="0" err="1">
                <a:ln>
                  <a:noFill/>
                </a:ln>
                <a:solidFill>
                  <a:srgbClr val="FF0000"/>
                </a:solidFill>
                <a:effectLst/>
                <a:uLnTx/>
                <a:uFillTx/>
                <a:sym typeface="Arial"/>
              </a:rPr>
              <a:t>biểu</a:t>
            </a:r>
            <a:r>
              <a:rPr kumimoji="0" lang="en-US" sz="2400" b="1" i="0" u="none" strike="noStrike" kern="0" cap="none" spc="0" normalizeH="0" baseline="0" noProof="0" dirty="0">
                <a:ln>
                  <a:noFill/>
                </a:ln>
                <a:solidFill>
                  <a:srgbClr val="FF0000"/>
                </a:solidFill>
                <a:effectLst/>
                <a:uLnTx/>
                <a:uFillTx/>
                <a:sym typeface="Arial"/>
              </a:rPr>
              <a:t> hiện </a:t>
            </a:r>
            <a:r>
              <a:rPr kumimoji="0" lang="en-US" sz="2400" b="1" i="0" u="none" strike="noStrike" kern="0" cap="none" spc="0" normalizeH="0" baseline="0" noProof="0" dirty="0" err="1">
                <a:ln>
                  <a:noFill/>
                </a:ln>
                <a:solidFill>
                  <a:srgbClr val="FF0000"/>
                </a:solidFill>
                <a:effectLst/>
                <a:uLnTx/>
                <a:uFillTx/>
                <a:sym typeface="Arial"/>
              </a:rPr>
              <a:t>của</a:t>
            </a:r>
            <a:r>
              <a:rPr kumimoji="0" lang="en-US" sz="2400" b="1" i="0" u="none" strike="noStrike" kern="0" cap="none" spc="0" normalizeH="0" baseline="0" noProof="0" dirty="0">
                <a:ln>
                  <a:noFill/>
                </a:ln>
                <a:solidFill>
                  <a:srgbClr val="FF0000"/>
                </a:solidFill>
                <a:effectLst/>
                <a:uLnTx/>
                <a:uFillTx/>
                <a:sym typeface="Arial"/>
              </a:rPr>
              <a:t> </a:t>
            </a:r>
            <a:r>
              <a:rPr kumimoji="0" lang="en-US" sz="2400" b="1" i="0" u="none" strike="noStrike" kern="0" cap="none" spc="0" normalizeH="0" baseline="0" noProof="0" dirty="0" err="1">
                <a:ln>
                  <a:noFill/>
                </a:ln>
                <a:solidFill>
                  <a:srgbClr val="FF0000"/>
                </a:solidFill>
                <a:effectLst/>
                <a:uLnTx/>
                <a:uFillTx/>
                <a:sym typeface="Arial"/>
              </a:rPr>
              <a:t>lao</a:t>
            </a:r>
            <a:r>
              <a:rPr kumimoji="0" lang="en-US" sz="2400" b="1" i="0" u="none" strike="noStrike" kern="0" cap="none" spc="0" normalizeH="0" baseline="0" noProof="0" dirty="0">
                <a:ln>
                  <a:noFill/>
                </a:ln>
                <a:solidFill>
                  <a:srgbClr val="FF0000"/>
                </a:solidFill>
                <a:effectLst/>
                <a:uLnTx/>
                <a:uFillTx/>
                <a:sym typeface="Arial"/>
              </a:rPr>
              <a:t> </a:t>
            </a:r>
            <a:r>
              <a:rPr kumimoji="0" lang="en-US" sz="2400" b="1" i="0" u="none" strike="noStrike" kern="0" cap="none" spc="0" normalizeH="0" baseline="0" noProof="0" dirty="0" err="1">
                <a:ln>
                  <a:noFill/>
                </a:ln>
                <a:solidFill>
                  <a:srgbClr val="FF0000"/>
                </a:solidFill>
                <a:effectLst/>
                <a:uLnTx/>
                <a:uFillTx/>
                <a:sym typeface="Arial"/>
              </a:rPr>
              <a:t>động</a:t>
            </a:r>
            <a:r>
              <a:rPr kumimoji="0" lang="en-US" sz="2400" b="1" i="0" u="none" strike="noStrike" kern="0" cap="none" spc="0" normalizeH="0" baseline="0" noProof="0" dirty="0">
                <a:ln>
                  <a:noFill/>
                </a:ln>
                <a:solidFill>
                  <a:srgbClr val="FF0000"/>
                </a:solidFill>
                <a:effectLst/>
                <a:uLnTx/>
                <a:uFillTx/>
                <a:sym typeface="Arial"/>
              </a:rPr>
              <a:t> </a:t>
            </a:r>
            <a:r>
              <a:rPr kumimoji="0" lang="en-US" sz="2400" b="1" i="0" u="none" strike="noStrike" kern="0" cap="none" spc="0" normalizeH="0" baseline="0" noProof="0" dirty="0" err="1">
                <a:ln>
                  <a:noFill/>
                </a:ln>
                <a:solidFill>
                  <a:srgbClr val="FF0000"/>
                </a:solidFill>
                <a:effectLst/>
                <a:uLnTx/>
                <a:uFillTx/>
                <a:sym typeface="Arial"/>
              </a:rPr>
              <a:t>cần</a:t>
            </a:r>
            <a:r>
              <a:rPr kumimoji="0" lang="en-US" sz="2400" b="1" i="0" u="none" strike="noStrike" kern="0" cap="none" spc="0" normalizeH="0" baseline="0" noProof="0" dirty="0">
                <a:ln>
                  <a:noFill/>
                </a:ln>
                <a:solidFill>
                  <a:srgbClr val="FF0000"/>
                </a:solidFill>
                <a:effectLst/>
                <a:uLnTx/>
                <a:uFillTx/>
                <a:sym typeface="Arial"/>
              </a:rPr>
              <a:t> </a:t>
            </a:r>
            <a:r>
              <a:rPr kumimoji="0" lang="en-US" sz="2400" b="1" i="0" u="none" strike="noStrike" kern="0" cap="none" spc="0" normalizeH="0" baseline="0" noProof="0" dirty="0" err="1">
                <a:ln>
                  <a:noFill/>
                </a:ln>
                <a:solidFill>
                  <a:srgbClr val="FF0000"/>
                </a:solidFill>
                <a:effectLst/>
                <a:uLnTx/>
                <a:uFillTx/>
                <a:sym typeface="Arial"/>
              </a:rPr>
              <a:t>cù</a:t>
            </a:r>
            <a:r>
              <a:rPr kumimoji="0" lang="en-US" sz="2400" b="1" i="0" u="none" strike="noStrike" kern="0" cap="none" spc="0" normalizeH="0" baseline="0" noProof="0" dirty="0">
                <a:ln>
                  <a:noFill/>
                </a:ln>
                <a:solidFill>
                  <a:srgbClr val="FF0000"/>
                </a:solidFill>
                <a:effectLst/>
                <a:uLnTx/>
                <a:uFillTx/>
                <a:sym typeface="Arial"/>
              </a:rPr>
              <a:t>, sáng tạo </a:t>
            </a:r>
            <a:r>
              <a:rPr kumimoji="0" lang="en-US" sz="2400" b="1" i="0" u="none" strike="noStrike" kern="0" cap="none" spc="0" normalizeH="0" baseline="0" noProof="0" dirty="0" err="1">
                <a:ln>
                  <a:noFill/>
                </a:ln>
                <a:solidFill>
                  <a:srgbClr val="FF0000"/>
                </a:solidFill>
                <a:effectLst/>
                <a:uLnTx/>
                <a:uFillTx/>
                <a:sym typeface="Arial"/>
              </a:rPr>
              <a:t>của</a:t>
            </a:r>
            <a:r>
              <a:rPr kumimoji="0" lang="en-US" sz="2400" b="1" i="0" u="none" strike="noStrike" kern="0" cap="none" spc="0" normalizeH="0" baseline="0" noProof="0" dirty="0">
                <a:ln>
                  <a:noFill/>
                </a:ln>
                <a:solidFill>
                  <a:srgbClr val="FF0000"/>
                </a:solidFill>
                <a:effectLst/>
                <a:uLnTx/>
                <a:uFillTx/>
                <a:sym typeface="Arial"/>
              </a:rPr>
              <a:t> </a:t>
            </a:r>
            <a:r>
              <a:rPr lang="en-US" sz="2400" b="1" dirty="0" err="1">
                <a:solidFill>
                  <a:srgbClr val="FF0000"/>
                </a:solidFill>
              </a:rPr>
              <a:t>Nguyễn</a:t>
            </a:r>
            <a:r>
              <a:rPr lang="en-US" sz="2400" b="1" dirty="0">
                <a:solidFill>
                  <a:srgbClr val="FF0000"/>
                </a:solidFill>
              </a:rPr>
              <a:t> </a:t>
            </a:r>
            <a:r>
              <a:rPr lang="en-US" sz="2400" b="1" dirty="0" err="1">
                <a:solidFill>
                  <a:srgbClr val="FF0000"/>
                </a:solidFill>
              </a:rPr>
              <a:t>Thị</a:t>
            </a:r>
            <a:r>
              <a:rPr lang="en-US" sz="2400" b="1" dirty="0">
                <a:solidFill>
                  <a:srgbClr val="FF0000"/>
                </a:solidFill>
              </a:rPr>
              <a:t> </a:t>
            </a:r>
            <a:r>
              <a:rPr lang="en-US" sz="2400" b="1" dirty="0" err="1">
                <a:solidFill>
                  <a:srgbClr val="FF0000"/>
                </a:solidFill>
              </a:rPr>
              <a:t>Hiệp</a:t>
            </a:r>
            <a:r>
              <a:rPr lang="en-US" sz="2400" b="1" dirty="0">
                <a:solidFill>
                  <a:srgbClr val="FF0000"/>
                </a:solidFill>
              </a:rPr>
              <a:t>?</a:t>
            </a:r>
            <a:r>
              <a:rPr kumimoji="0" lang="en-US" sz="2400" b="1" i="0" u="none" strike="noStrike" kern="0" cap="none" spc="0" normalizeH="0" baseline="0" noProof="0" dirty="0">
                <a:ln>
                  <a:noFill/>
                </a:ln>
                <a:solidFill>
                  <a:srgbClr val="FF0000"/>
                </a:solidFill>
                <a:effectLst/>
                <a:uLnTx/>
                <a:uFillTx/>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Ngay</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từ</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khi</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còn</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nhỏ</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cô</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đã</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luôn</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chăm</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chỉ</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chịu</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khó</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học</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tập</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không</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ngừng</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nổ</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lực</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để</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vượt</a:t>
            </a:r>
            <a:r>
              <a:rPr kumimoji="0" lang="en-US" sz="2400" b="1" i="0" u="none" strike="noStrike" kern="0" cap="none" spc="0" normalizeH="0" noProof="0" dirty="0">
                <a:ln>
                  <a:noFill/>
                </a:ln>
                <a:solidFill>
                  <a:srgbClr val="000000"/>
                </a:solidFill>
                <a:effectLst/>
                <a:uLnTx/>
                <a:uFillTx/>
                <a:sym typeface="Arial"/>
              </a:rPr>
              <a:t> qua </a:t>
            </a:r>
            <a:r>
              <a:rPr kumimoji="0" lang="en-US" sz="2400" b="1" i="0" u="none" strike="noStrike" kern="0" cap="none" spc="0" normalizeH="0" noProof="0" dirty="0" err="1">
                <a:ln>
                  <a:noFill/>
                </a:ln>
                <a:solidFill>
                  <a:srgbClr val="000000"/>
                </a:solidFill>
                <a:effectLst/>
                <a:uLnTx/>
                <a:uFillTx/>
                <a:sym typeface="Arial"/>
              </a:rPr>
              <a:t>nhều</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khó</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khăn</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gian</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khó</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kiên</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định</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theo</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đuổi</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ước</a:t>
            </a:r>
            <a:r>
              <a:rPr kumimoji="0" lang="en-US" sz="2400" b="1" i="0" u="none" strike="noStrike" kern="0" cap="none" spc="0" normalizeH="0" noProof="0" dirty="0">
                <a:ln>
                  <a:noFill/>
                </a:ln>
                <a:solidFill>
                  <a:srgbClr val="000000"/>
                </a:solidFill>
                <a:effectLst/>
                <a:uLnTx/>
                <a:uFillTx/>
                <a:sym typeface="Arial"/>
              </a:rPr>
              <a:t> </a:t>
            </a:r>
            <a:r>
              <a:rPr kumimoji="0" lang="en-US" sz="2400" b="1" i="0" u="none" strike="noStrike" kern="0" cap="none" spc="0" normalizeH="0" noProof="0" dirty="0" err="1">
                <a:ln>
                  <a:noFill/>
                </a:ln>
                <a:solidFill>
                  <a:srgbClr val="000000"/>
                </a:solidFill>
                <a:effectLst/>
                <a:uLnTx/>
                <a:uFillTx/>
                <a:sym typeface="Arial"/>
              </a:rPr>
              <a:t>mơ</a:t>
            </a:r>
            <a:r>
              <a:rPr kumimoji="0" lang="en-US" sz="2400" b="1" i="0" u="none" strike="noStrike" kern="0" cap="none" spc="0" normalizeH="0" noProof="0" dirty="0">
                <a:ln>
                  <a:noFill/>
                </a:ln>
                <a:solidFill>
                  <a:srgbClr val="000000"/>
                </a:solidFill>
                <a:effectLst/>
                <a:uLnTx/>
                <a:uFillTx/>
                <a:sym typeface="Arial"/>
              </a:rPr>
              <a:t>.</a:t>
            </a:r>
            <a:endParaRPr kumimoji="0" lang="en-US" sz="2400" b="1" i="0" u="none" strike="noStrike" kern="0" cap="none" spc="0" normalizeH="0" baseline="0" noProof="0" dirty="0">
              <a:ln>
                <a:noFill/>
              </a:ln>
              <a:solidFill>
                <a:srgbClr val="000000"/>
              </a:solidFill>
              <a:effectLst/>
              <a:uLnTx/>
              <a:uFillTx/>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sym typeface="Arial"/>
              </a:rPr>
              <a:t>Cần</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cù</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chăm</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chỉ</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chịu</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khó</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học</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tập</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không</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ngừng</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nổ</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lực</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vượt</a:t>
            </a:r>
            <a:r>
              <a:rPr kumimoji="0" lang="en-US" sz="2400" b="1" i="0" u="none" strike="noStrike" kern="0" cap="none" spc="0" normalizeH="0" baseline="0" noProof="0" dirty="0">
                <a:ln>
                  <a:noFill/>
                </a:ln>
                <a:solidFill>
                  <a:srgbClr val="000000"/>
                </a:solidFill>
                <a:effectLst/>
                <a:uLnTx/>
                <a:uFillTx/>
                <a:sym typeface="Arial"/>
              </a:rPr>
              <a:t> qua </a:t>
            </a:r>
            <a:r>
              <a:rPr kumimoji="0" lang="en-US" sz="2400" b="1" i="0" u="none" strike="noStrike" kern="0" cap="none" spc="0" normalizeH="0" baseline="0" noProof="0" dirty="0" err="1">
                <a:ln>
                  <a:noFill/>
                </a:ln>
                <a:solidFill>
                  <a:srgbClr val="000000"/>
                </a:solidFill>
                <a:effectLst/>
                <a:uLnTx/>
                <a:uFillTx/>
                <a:sym typeface="Arial"/>
              </a:rPr>
              <a:t>nhiều</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khó</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khăn</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thử</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thách</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và</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kiên</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định</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theo</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đuổi</a:t>
            </a:r>
            <a:r>
              <a:rPr kumimoji="0" lang="en-US" sz="2400" b="1" i="0" u="none" strike="noStrike" kern="0" cap="none" spc="0" normalizeH="0" baseline="0" noProof="0" dirty="0">
                <a:ln>
                  <a:noFill/>
                </a:ln>
                <a:solidFill>
                  <a:srgbClr val="000000"/>
                </a:solidFill>
                <a:effectLst/>
                <a:uLnTx/>
                <a:uFillTx/>
                <a:sym typeface="Arial"/>
              </a:rPr>
              <a:t> con </a:t>
            </a:r>
            <a:r>
              <a:rPr kumimoji="0" lang="en-US" sz="2400" b="1" i="0" u="none" strike="noStrike" kern="0" cap="none" spc="0" normalizeH="0" baseline="0" noProof="0" dirty="0" err="1">
                <a:ln>
                  <a:noFill/>
                </a:ln>
                <a:solidFill>
                  <a:srgbClr val="000000"/>
                </a:solidFill>
                <a:effectLst/>
                <a:uLnTx/>
                <a:uFillTx/>
                <a:sym typeface="Arial"/>
              </a:rPr>
              <a:t>đường</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nghiên</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cứu</a:t>
            </a:r>
            <a:r>
              <a:rPr kumimoji="0" lang="en-US" sz="2400" b="1" i="0" u="none" strike="noStrike" kern="0" cap="none" spc="0" normalizeH="0" baseline="0" noProof="0" dirty="0">
                <a:ln>
                  <a:noFill/>
                </a:ln>
                <a:solidFill>
                  <a:srgbClr val="000000"/>
                </a:solidFill>
                <a:effectLst/>
                <a:uLnTx/>
                <a:uFillTx/>
                <a:sym typeface="Arial"/>
              </a:rPr>
              <a:t> khoa </a:t>
            </a:r>
            <a:r>
              <a:rPr kumimoji="0" lang="en-US" sz="2400" b="1" i="0" u="none" strike="noStrike" kern="0" cap="none" spc="0" normalizeH="0" baseline="0" noProof="0" dirty="0" err="1">
                <a:ln>
                  <a:noFill/>
                </a:ln>
                <a:solidFill>
                  <a:srgbClr val="000000"/>
                </a:solidFill>
                <a:effectLst/>
                <a:uLnTx/>
                <a:uFillTx/>
                <a:sym typeface="Arial"/>
              </a:rPr>
              <a:t>học</a:t>
            </a:r>
            <a:r>
              <a:rPr kumimoji="0" lang="en-US" sz="2400" b="1" i="0" u="none" strike="noStrike" kern="0" cap="none" spc="0" normalizeH="0" baseline="0" noProof="0" dirty="0">
                <a:ln>
                  <a:noFill/>
                </a:ln>
                <a:solidFill>
                  <a:srgbClr val="000000"/>
                </a:solidFill>
                <a:effectLst/>
                <a:uLnTx/>
                <a:uFillTx/>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Sáng</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tạo</a:t>
            </a:r>
            <a:r>
              <a:rPr kumimoji="0" lang="en-US" sz="2400" b="1" i="0" u="none" strike="noStrike" kern="0" cap="none" spc="0" normalizeH="0" baseline="0" noProof="0" dirty="0">
                <a:ln>
                  <a:noFill/>
                </a:ln>
                <a:solidFill>
                  <a:srgbClr val="000000"/>
                </a:solidFill>
                <a:effectLst/>
                <a:uLnTx/>
                <a:uFillTx/>
                <a:sym typeface="Arial"/>
              </a:rPr>
              <a:t>: Say </a:t>
            </a:r>
            <a:r>
              <a:rPr kumimoji="0" lang="en-US" sz="2400" b="1" i="0" u="none" strike="noStrike" kern="0" cap="none" spc="0" normalizeH="0" baseline="0" noProof="0" dirty="0" err="1">
                <a:ln>
                  <a:noFill/>
                </a:ln>
                <a:solidFill>
                  <a:srgbClr val="000000"/>
                </a:solidFill>
                <a:effectLst/>
                <a:uLnTx/>
                <a:uFillTx/>
                <a:sym typeface="Arial"/>
              </a:rPr>
              <a:t>mê</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nghiên</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cứu</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và</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đạt</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nhiều</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giải</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thưởng</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có</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giá</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trị</a:t>
            </a:r>
            <a:r>
              <a:rPr kumimoji="0" lang="en-US" sz="2400" b="1" i="0" u="none" strike="noStrike" kern="0" cap="none" spc="0" normalizeH="0" baseline="0" noProof="0" dirty="0">
                <a:ln>
                  <a:noFill/>
                </a:ln>
                <a:solidFill>
                  <a:srgbClr val="000000"/>
                </a:solidFill>
                <a:effectLst/>
                <a:uLnTx/>
                <a:uFillTx/>
                <a:sym typeface="Arial"/>
              </a:rPr>
              <a:t> </a:t>
            </a:r>
            <a:r>
              <a:rPr kumimoji="0" lang="en-US" sz="2400" b="1" i="0" u="none" strike="noStrike" kern="0" cap="none" spc="0" normalizeH="0" baseline="0" noProof="0" dirty="0" err="1">
                <a:ln>
                  <a:noFill/>
                </a:ln>
                <a:solidFill>
                  <a:srgbClr val="000000"/>
                </a:solidFill>
                <a:effectLst/>
                <a:uLnTx/>
                <a:uFillTx/>
                <a:sym typeface="Arial"/>
              </a:rPr>
              <a:t>cao</a:t>
            </a:r>
            <a:r>
              <a:rPr kumimoji="0" lang="en-US" sz="2400" b="1" i="0" u="none" strike="noStrike" kern="0" cap="none" spc="0" normalizeH="0" baseline="0" noProof="0" dirty="0">
                <a:ln>
                  <a:noFill/>
                </a:ln>
                <a:solidFill>
                  <a:srgbClr val="000000"/>
                </a:solidFill>
                <a:effectLst/>
                <a:uLnTx/>
                <a:uFillTx/>
                <a:sym typeface="Arial"/>
              </a:rPr>
              <a: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7" name="TextBox 109">
            <a:extLst>
              <a:ext uri="{FF2B5EF4-FFF2-40B4-BE49-F238E27FC236}">
                <a16:creationId xmlns:a16="http://schemas.microsoft.com/office/drawing/2014/main" xmlns="" id="{C1DAA8D4-FB9E-FC72-0D46-874E8B19AC7D}"/>
              </a:ext>
            </a:extLst>
          </p:cNvPr>
          <p:cNvSpPr txBox="1"/>
          <p:nvPr/>
        </p:nvSpPr>
        <p:spPr>
          <a:xfrm>
            <a:off x="301024" y="40465"/>
            <a:ext cx="2688361"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674EA7"/>
                </a:solidFill>
                <a:effectLst/>
                <a:uLnTx/>
                <a:uFillTx/>
                <a:latin typeface="SVN-Caprica Script" pitchFamily="2" charset="0"/>
                <a:cs typeface="Arial"/>
                <a:sym typeface="Arial"/>
              </a:rPr>
              <a:t>Nhiệm</a:t>
            </a:r>
            <a:r>
              <a:rPr kumimoji="0" lang="en-US" sz="4000" b="0" i="0" u="none" strike="noStrike" kern="0" cap="none" spc="0" normalizeH="0" baseline="0" noProof="0" dirty="0">
                <a:ln>
                  <a:noFill/>
                </a:ln>
                <a:solidFill>
                  <a:srgbClr val="674EA7"/>
                </a:solidFill>
                <a:effectLst/>
                <a:uLnTx/>
                <a:uFillTx/>
                <a:latin typeface="SVN-Caprica Script" pitchFamily="2" charset="0"/>
                <a:cs typeface="Arial"/>
                <a:sym typeface="Arial"/>
              </a:rPr>
              <a:t> </a:t>
            </a:r>
            <a:r>
              <a:rPr kumimoji="0" lang="en-US" sz="4000" b="0" i="0" u="none" strike="noStrike" kern="0" cap="none" spc="0" normalizeH="0" baseline="0" noProof="0" dirty="0" err="1">
                <a:ln>
                  <a:noFill/>
                </a:ln>
                <a:solidFill>
                  <a:srgbClr val="674EA7"/>
                </a:solidFill>
                <a:effectLst/>
                <a:uLnTx/>
                <a:uFillTx/>
                <a:latin typeface="SVN-Caprica Script" pitchFamily="2" charset="0"/>
                <a:cs typeface="Arial"/>
                <a:sym typeface="Arial"/>
              </a:rPr>
              <a:t>vụ</a:t>
            </a:r>
            <a:r>
              <a:rPr kumimoji="0" lang="en-US" sz="4000" b="0" i="0" u="none" strike="noStrike" kern="0" cap="none" spc="0" normalizeH="0" baseline="0" noProof="0" dirty="0">
                <a:ln>
                  <a:noFill/>
                </a:ln>
                <a:solidFill>
                  <a:srgbClr val="674EA7"/>
                </a:solidFill>
                <a:effectLst/>
                <a:uLnTx/>
                <a:uFillTx/>
                <a:latin typeface="SVN-Caprica Script" pitchFamily="2" charset="0"/>
                <a:cs typeface="Arial"/>
                <a:sym typeface="Arial"/>
              </a:rPr>
              <a:t> 2</a:t>
            </a:r>
          </a:p>
        </p:txBody>
      </p:sp>
      <p:sp>
        <p:nvSpPr>
          <p:cNvPr id="8" name="TextBox 7">
            <a:extLst>
              <a:ext uri="{FF2B5EF4-FFF2-40B4-BE49-F238E27FC236}">
                <a16:creationId xmlns:a16="http://schemas.microsoft.com/office/drawing/2014/main" xmlns="" id="{589E5352-7162-0EEF-FB3F-DC66ED7B8587}"/>
              </a:ext>
            </a:extLst>
          </p:cNvPr>
          <p:cNvSpPr txBox="1"/>
          <p:nvPr/>
        </p:nvSpPr>
        <p:spPr>
          <a:xfrm>
            <a:off x="95148" y="642265"/>
            <a:ext cx="2261190" cy="1893339"/>
          </a:xfrm>
          <a:prstGeom prst="rect">
            <a:avLst/>
          </a:prstGeom>
          <a:solidFill>
            <a:schemeClr val="accent4"/>
          </a:solidFill>
          <a:ln w="38100">
            <a:solidFill>
              <a:schemeClr val="tx1"/>
            </a:solidFill>
            <a:prstDash val="lgDashDotDot"/>
          </a:ln>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1" i="0" u="none" strike="noStrike" kern="0" cap="none" spc="0" normalizeH="0" baseline="0" noProof="0" dirty="0">
                <a:ln>
                  <a:noFill/>
                </a:ln>
                <a:solidFill>
                  <a:srgbClr val="FF0000"/>
                </a:solidFill>
                <a:effectLst/>
                <a:uLnTx/>
                <a:uFillTx/>
                <a:latin typeface="Arial"/>
                <a:cs typeface="Arial"/>
                <a:sym typeface="Arial"/>
              </a:rPr>
              <a:t>Em hãy đọc thông tin</a:t>
            </a:r>
            <a:r>
              <a:rPr kumimoji="0" lang="en-US" sz="1600" b="1" i="0" u="none" strike="noStrike" kern="0" cap="none" spc="0" normalizeH="0" baseline="0" noProof="0" dirty="0">
                <a:ln>
                  <a:noFill/>
                </a:ln>
                <a:solidFill>
                  <a:srgbClr val="FF0000"/>
                </a:solidFill>
                <a:effectLst/>
                <a:uLnTx/>
                <a:uFillTx/>
                <a:latin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cs typeface="Arial"/>
                <a:sym typeface="Arial"/>
              </a:rPr>
              <a:t>về</a:t>
            </a:r>
            <a:r>
              <a:rPr kumimoji="0" lang="en-US" sz="1600" b="1" i="0" u="none" strike="noStrike" kern="0" cap="none" spc="0" normalizeH="0" baseline="0" noProof="0" dirty="0">
                <a:ln>
                  <a:noFill/>
                </a:ln>
                <a:solidFill>
                  <a:srgbClr val="FF0000"/>
                </a:solidFill>
                <a:effectLst/>
                <a:uLnTx/>
                <a:uFillTx/>
                <a:latin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cs typeface="Arial"/>
                <a:sym typeface="Arial"/>
              </a:rPr>
              <a:t>Tiến</a:t>
            </a:r>
            <a:r>
              <a:rPr kumimoji="0" lang="en-US" sz="1600" b="1" i="0" u="none" strike="noStrike" kern="0" cap="none" spc="0" normalizeH="0" baseline="0" noProof="0" dirty="0">
                <a:ln>
                  <a:noFill/>
                </a:ln>
                <a:solidFill>
                  <a:srgbClr val="FF0000"/>
                </a:solidFill>
                <a:effectLst/>
                <a:uLnTx/>
                <a:uFillTx/>
                <a:latin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cs typeface="Arial"/>
                <a:sym typeface="Arial"/>
              </a:rPr>
              <a:t>sĩ</a:t>
            </a:r>
            <a:r>
              <a:rPr kumimoji="0" lang="en-US" sz="1600" b="1" i="0" u="none" strike="noStrike" kern="0" cap="none" spc="0" normalizeH="0" baseline="0" noProof="0" dirty="0">
                <a:ln>
                  <a:noFill/>
                </a:ln>
                <a:solidFill>
                  <a:srgbClr val="FF0000"/>
                </a:solidFill>
                <a:effectLst/>
                <a:uLnTx/>
                <a:uFillTx/>
                <a:latin typeface="Arial"/>
                <a:cs typeface="Arial"/>
                <a:sym typeface="Arial"/>
              </a:rPr>
              <a:t> Nguyễn Thị </a:t>
            </a:r>
            <a:r>
              <a:rPr kumimoji="0" lang="en-US" sz="1600" b="1" i="0" u="none" strike="noStrike" kern="0" cap="none" spc="0" normalizeH="0" baseline="0" noProof="0" dirty="0" err="1">
                <a:ln>
                  <a:noFill/>
                </a:ln>
                <a:solidFill>
                  <a:srgbClr val="FF0000"/>
                </a:solidFill>
                <a:effectLst/>
                <a:uLnTx/>
                <a:uFillTx/>
                <a:latin typeface="Arial"/>
                <a:cs typeface="Arial"/>
                <a:sym typeface="Arial"/>
              </a:rPr>
              <a:t>Hiệp</a:t>
            </a:r>
            <a:r>
              <a:rPr kumimoji="0" lang="en-US" sz="1600" b="1" i="0" u="none" strike="noStrike" kern="0" cap="none" spc="0" normalizeH="0" baseline="0" noProof="0" dirty="0">
                <a:ln>
                  <a:noFill/>
                </a:ln>
                <a:solidFill>
                  <a:srgbClr val="FF0000"/>
                </a:solidFill>
                <a:effectLst/>
                <a:uLnTx/>
                <a:uFillTx/>
                <a:latin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cs typeface="Arial"/>
                <a:sym typeface="Arial"/>
              </a:rPr>
              <a:t>trong</a:t>
            </a:r>
            <a:r>
              <a:rPr kumimoji="0" lang="en-US" sz="1600" b="1" i="0" u="none" strike="noStrike" kern="0" cap="none" spc="0" normalizeH="0" baseline="0" noProof="0" dirty="0">
                <a:ln>
                  <a:noFill/>
                </a:ln>
                <a:solidFill>
                  <a:srgbClr val="FF0000"/>
                </a:solidFill>
                <a:effectLst/>
                <a:uLnTx/>
                <a:uFillTx/>
                <a:latin typeface="Arial"/>
                <a:cs typeface="Arial"/>
                <a:sym typeface="Arial"/>
              </a:rPr>
              <a:t> SGK tr. 18, 19</a:t>
            </a:r>
            <a:r>
              <a:rPr kumimoji="0" lang="vi-VN" sz="1600" b="1" i="0" u="none" strike="noStrike" kern="0" cap="none" spc="0" normalizeH="0" baseline="0" noProof="0" dirty="0">
                <a:ln>
                  <a:noFill/>
                </a:ln>
                <a:solidFill>
                  <a:srgbClr val="FF0000"/>
                </a:solidFill>
                <a:effectLst/>
                <a:uLnTx/>
                <a:uFillTx/>
                <a:latin typeface="Arial"/>
                <a:cs typeface="Arial"/>
                <a:sym typeface="Arial"/>
              </a:rPr>
              <a:t> và </a:t>
            </a:r>
            <a:r>
              <a:rPr kumimoji="0" lang="en-US" sz="1600" b="1" i="0" u="none" strike="noStrike" kern="0" cap="none" spc="0" normalizeH="0" baseline="0" noProof="0" dirty="0" err="1">
                <a:ln>
                  <a:noFill/>
                </a:ln>
                <a:solidFill>
                  <a:srgbClr val="FF0000"/>
                </a:solidFill>
                <a:effectLst/>
                <a:uLnTx/>
                <a:uFillTx/>
                <a:latin typeface="Arial"/>
                <a:cs typeface="Arial"/>
                <a:sym typeface="Arial"/>
              </a:rPr>
              <a:t>thực</a:t>
            </a:r>
            <a:r>
              <a:rPr kumimoji="0" lang="en-US" sz="1600" b="1" i="0" u="none" strike="noStrike" kern="0" cap="none" spc="0" normalizeH="0" baseline="0" noProof="0" dirty="0">
                <a:ln>
                  <a:noFill/>
                </a:ln>
                <a:solidFill>
                  <a:srgbClr val="FF0000"/>
                </a:solidFill>
                <a:effectLst/>
                <a:uLnTx/>
                <a:uFillTx/>
                <a:latin typeface="Arial"/>
                <a:cs typeface="Arial"/>
                <a:sym typeface="Arial"/>
              </a:rPr>
              <a:t> hiện yêu </a:t>
            </a:r>
            <a:r>
              <a:rPr kumimoji="0" lang="en-US" sz="1600" b="1" i="0" u="none" strike="noStrike" kern="0" cap="none" spc="0" normalizeH="0" baseline="0" noProof="0" dirty="0" err="1">
                <a:ln>
                  <a:noFill/>
                </a:ln>
                <a:solidFill>
                  <a:srgbClr val="FF0000"/>
                </a:solidFill>
                <a:effectLst/>
                <a:uLnTx/>
                <a:uFillTx/>
                <a:latin typeface="Arial"/>
                <a:cs typeface="Arial"/>
                <a:sym typeface="Arial"/>
              </a:rPr>
              <a:t>cầu</a:t>
            </a:r>
            <a:r>
              <a:rPr kumimoji="0" lang="en-US" sz="1600" b="1" i="0" u="none" strike="noStrike" kern="0" cap="none" spc="0" normalizeH="0" baseline="0" noProof="0" dirty="0">
                <a:ln>
                  <a:noFill/>
                </a:ln>
                <a:solidFill>
                  <a:srgbClr val="FF0000"/>
                </a:solidFill>
                <a:effectLst/>
                <a:uLnTx/>
                <a:uFillTx/>
                <a:latin typeface="Arial"/>
                <a:cs typeface="Arial"/>
                <a:sym typeface="Arial"/>
              </a:rPr>
              <a:t>:</a:t>
            </a:r>
            <a:endParaRPr kumimoji="0" lang="vi-VN" sz="1600" b="1" i="0" u="none" strike="noStrike" kern="0" cap="none" spc="0" normalizeH="0" baseline="0" noProof="0" dirty="0">
              <a:ln>
                <a:noFill/>
              </a:ln>
              <a:solidFill>
                <a:srgbClr val="FF0000"/>
              </a:solidFill>
              <a:effectLst/>
              <a:uLnTx/>
              <a:uFillTx/>
              <a:latin typeface="Arial"/>
              <a:cs typeface="Arial"/>
              <a:sym typeface="Arial"/>
            </a:endParaRPr>
          </a:p>
        </p:txBody>
      </p:sp>
    </p:spTree>
    <p:extLst>
      <p:ext uri="{BB962C8B-B14F-4D97-AF65-F5344CB8AC3E}">
        <p14:creationId xmlns:p14="http://schemas.microsoft.com/office/powerpoint/2010/main" val="367035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B3B36DB-A9CC-B7FF-CA8B-3EF2473EB3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xmlns="" id="{8F5F16E9-3E7D-9799-D2DB-EFAD9684DF49}"/>
              </a:ext>
            </a:extLst>
          </p:cNvPr>
          <p:cNvPicPr>
            <a:picLocks noChangeAspect="1"/>
          </p:cNvPicPr>
          <p:nvPr/>
        </p:nvPicPr>
        <p:blipFill>
          <a:blip r:embed="rId2"/>
          <a:stretch>
            <a:fillRect/>
          </a:stretch>
        </p:blipFill>
        <p:spPr>
          <a:xfrm>
            <a:off x="95148" y="2484397"/>
            <a:ext cx="2085344" cy="24257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xmlns="" id="{93D67363-0E70-118C-4833-CB207EB0422E}"/>
              </a:ext>
            </a:extLst>
          </p:cNvPr>
          <p:cNvSpPr txBox="1"/>
          <p:nvPr/>
        </p:nvSpPr>
        <p:spPr>
          <a:xfrm>
            <a:off x="2831123" y="140677"/>
            <a:ext cx="6119446" cy="427809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a:t>
            </a:r>
            <a:r>
              <a:rPr kumimoji="0" lang="en-US" sz="2800" b="1" i="0" u="none" strike="noStrike" kern="0" cap="none" spc="0" normalizeH="0" baseline="0" noProof="0" dirty="0">
                <a:ln>
                  <a:noFill/>
                </a:ln>
                <a:solidFill>
                  <a:srgbClr val="FF0000"/>
                </a:solidFill>
                <a:effectLst/>
                <a:uLnTx/>
                <a:uFillTx/>
                <a:sym typeface="Arial"/>
              </a:rPr>
              <a:t>Em </a:t>
            </a:r>
            <a:r>
              <a:rPr kumimoji="0" lang="en-US" sz="2800" b="1" i="0" u="none" strike="noStrike" kern="0" cap="none" spc="0" normalizeH="0" baseline="0" noProof="0" dirty="0" err="1">
                <a:ln>
                  <a:noFill/>
                </a:ln>
                <a:solidFill>
                  <a:srgbClr val="FF0000"/>
                </a:solidFill>
                <a:effectLst/>
                <a:uLnTx/>
                <a:uFillTx/>
                <a:sym typeface="Arial"/>
              </a:rPr>
              <a:t>hãy</a:t>
            </a:r>
            <a:r>
              <a:rPr kumimoji="0" lang="en-US" sz="2800" b="1" i="0" u="none" strike="noStrike" kern="0" cap="none" spc="0" normalizeH="0" baseline="0" noProof="0" dirty="0">
                <a:ln>
                  <a:noFill/>
                </a:ln>
                <a:solidFill>
                  <a:srgbClr val="FF0000"/>
                </a:solidFill>
                <a:effectLst/>
                <a:uLnTx/>
                <a:uFillTx/>
                <a:sym typeface="Arial"/>
              </a:rPr>
              <a:t> </a:t>
            </a:r>
            <a:r>
              <a:rPr kumimoji="0" lang="en-US" sz="2800" b="1" i="0" u="none" strike="noStrike" kern="0" cap="none" spc="0" normalizeH="0" baseline="0" noProof="0" dirty="0" err="1">
                <a:ln>
                  <a:noFill/>
                </a:ln>
                <a:solidFill>
                  <a:srgbClr val="FF0000"/>
                </a:solidFill>
                <a:effectLst/>
                <a:uLnTx/>
                <a:uFillTx/>
                <a:sym typeface="Arial"/>
              </a:rPr>
              <a:t>cho</a:t>
            </a:r>
            <a:r>
              <a:rPr kumimoji="0" lang="en-US" sz="2800" b="1" i="0" u="none" strike="noStrike" kern="0" cap="none" spc="0" normalizeH="0" baseline="0" noProof="0" dirty="0">
                <a:ln>
                  <a:noFill/>
                </a:ln>
                <a:solidFill>
                  <a:srgbClr val="FF0000"/>
                </a:solidFill>
                <a:effectLst/>
                <a:uLnTx/>
                <a:uFillTx/>
                <a:sym typeface="Arial"/>
              </a:rPr>
              <a:t> </a:t>
            </a:r>
            <a:r>
              <a:rPr kumimoji="0" lang="en-US" sz="2800" b="1" i="0" u="none" strike="noStrike" kern="0" cap="none" spc="0" normalizeH="0" baseline="0" noProof="0" dirty="0" err="1">
                <a:ln>
                  <a:noFill/>
                </a:ln>
                <a:solidFill>
                  <a:srgbClr val="FF0000"/>
                </a:solidFill>
                <a:effectLst/>
                <a:uLnTx/>
                <a:uFillTx/>
                <a:sym typeface="Arial"/>
              </a:rPr>
              <a:t>biết</a:t>
            </a:r>
            <a:r>
              <a:rPr kumimoji="0" lang="en-US" sz="2800" b="1" i="0" u="none" strike="noStrike" kern="0" cap="none" spc="0" normalizeH="0" baseline="0" noProof="0" dirty="0">
                <a:ln>
                  <a:noFill/>
                </a:ln>
                <a:solidFill>
                  <a:srgbClr val="FF0000"/>
                </a:solidFill>
                <a:effectLst/>
                <a:uLnTx/>
                <a:uFillTx/>
                <a:sym typeface="Arial"/>
              </a:rPr>
              <a:t> ý </a:t>
            </a:r>
            <a:r>
              <a:rPr kumimoji="0" lang="en-US" sz="2800" b="1" i="0" u="none" strike="noStrike" kern="0" cap="none" spc="0" normalizeH="0" baseline="0" noProof="0" dirty="0" err="1">
                <a:ln>
                  <a:noFill/>
                </a:ln>
                <a:solidFill>
                  <a:srgbClr val="FF0000"/>
                </a:solidFill>
                <a:effectLst/>
                <a:uLnTx/>
                <a:uFillTx/>
                <a:sym typeface="Arial"/>
              </a:rPr>
              <a:t>nghĩa</a:t>
            </a:r>
            <a:r>
              <a:rPr kumimoji="0" lang="en-US" sz="2800" b="1" i="0" u="none" strike="noStrike" kern="0" cap="none" spc="0" normalizeH="0" baseline="0" noProof="0" dirty="0">
                <a:ln>
                  <a:noFill/>
                </a:ln>
                <a:solidFill>
                  <a:srgbClr val="FF0000"/>
                </a:solidFill>
                <a:effectLst/>
                <a:uLnTx/>
                <a:uFillTx/>
                <a:sym typeface="Arial"/>
              </a:rPr>
              <a:t> </a:t>
            </a:r>
            <a:r>
              <a:rPr kumimoji="0" lang="en-US" sz="2800" b="1" i="0" u="none" strike="noStrike" kern="0" cap="none" spc="0" normalizeH="0" baseline="0" noProof="0" dirty="0" err="1">
                <a:ln>
                  <a:noFill/>
                </a:ln>
                <a:solidFill>
                  <a:srgbClr val="FF0000"/>
                </a:solidFill>
                <a:effectLst/>
                <a:uLnTx/>
                <a:uFillTx/>
                <a:sym typeface="Arial"/>
              </a:rPr>
              <a:t>của</a:t>
            </a:r>
            <a:r>
              <a:rPr kumimoji="0" lang="en-US" sz="2800" b="1" i="0" u="none" strike="noStrike" kern="0" cap="none" spc="0" normalizeH="0" baseline="0" noProof="0" dirty="0">
                <a:ln>
                  <a:noFill/>
                </a:ln>
                <a:solidFill>
                  <a:srgbClr val="FF0000"/>
                </a:solidFill>
                <a:effectLst/>
                <a:uLnTx/>
                <a:uFillTx/>
                <a:sym typeface="Arial"/>
              </a:rPr>
              <a:t> </a:t>
            </a:r>
            <a:r>
              <a:rPr kumimoji="0" lang="en-US" sz="2800" b="1" i="0" u="none" strike="noStrike" kern="0" cap="none" spc="0" normalizeH="0" baseline="0" noProof="0" dirty="0" err="1">
                <a:ln>
                  <a:noFill/>
                </a:ln>
                <a:solidFill>
                  <a:srgbClr val="FF0000"/>
                </a:solidFill>
                <a:effectLst/>
                <a:uLnTx/>
                <a:uFillTx/>
                <a:sym typeface="Arial"/>
              </a:rPr>
              <a:t>sự</a:t>
            </a:r>
            <a:r>
              <a:rPr kumimoji="0" lang="en-US" sz="2800" b="1" i="0" u="none" strike="noStrike" kern="0" cap="none" spc="0" normalizeH="0" baseline="0" noProof="0" dirty="0">
                <a:ln>
                  <a:noFill/>
                </a:ln>
                <a:solidFill>
                  <a:srgbClr val="FF0000"/>
                </a:solidFill>
                <a:effectLst/>
                <a:uLnTx/>
                <a:uFillTx/>
                <a:sym typeface="Arial"/>
              </a:rPr>
              <a:t> </a:t>
            </a:r>
            <a:r>
              <a:rPr kumimoji="0" lang="en-US" sz="2800" b="1" i="0" u="none" strike="noStrike" kern="0" cap="none" spc="0" normalizeH="0" baseline="0" noProof="0" dirty="0" err="1">
                <a:ln>
                  <a:noFill/>
                </a:ln>
                <a:solidFill>
                  <a:srgbClr val="FF0000"/>
                </a:solidFill>
                <a:effectLst/>
                <a:uLnTx/>
                <a:uFillTx/>
                <a:sym typeface="Arial"/>
              </a:rPr>
              <a:t>cần</a:t>
            </a:r>
            <a:r>
              <a:rPr kumimoji="0" lang="en-US" sz="2800" b="1" i="0" u="none" strike="noStrike" kern="0" cap="none" spc="0" normalizeH="0" baseline="0" noProof="0" dirty="0">
                <a:ln>
                  <a:noFill/>
                </a:ln>
                <a:solidFill>
                  <a:srgbClr val="FF0000"/>
                </a:solidFill>
                <a:effectLst/>
                <a:uLnTx/>
                <a:uFillTx/>
                <a:sym typeface="Arial"/>
              </a:rPr>
              <a:t> </a:t>
            </a:r>
            <a:r>
              <a:rPr kumimoji="0" lang="en-US" sz="2800" b="1" i="0" u="none" strike="noStrike" kern="0" cap="none" spc="0" normalizeH="0" baseline="0" noProof="0" dirty="0" err="1">
                <a:ln>
                  <a:noFill/>
                </a:ln>
                <a:solidFill>
                  <a:srgbClr val="FF0000"/>
                </a:solidFill>
                <a:effectLst/>
                <a:uLnTx/>
                <a:uFillTx/>
                <a:sym typeface="Arial"/>
              </a:rPr>
              <a:t>cù</a:t>
            </a:r>
            <a:r>
              <a:rPr kumimoji="0" lang="en-US" sz="2800" b="1" i="0" u="none" strike="noStrike" kern="0" cap="none" spc="0" normalizeH="0" baseline="0" noProof="0" dirty="0">
                <a:ln>
                  <a:noFill/>
                </a:ln>
                <a:solidFill>
                  <a:srgbClr val="FF0000"/>
                </a:solidFill>
                <a:effectLst/>
                <a:uLnTx/>
                <a:uFillTx/>
                <a:sym typeface="Arial"/>
              </a:rPr>
              <a:t>, sáng tạo </a:t>
            </a:r>
            <a:r>
              <a:rPr kumimoji="0" lang="en-US" sz="2800" b="1" i="0" u="none" strike="noStrike" kern="0" cap="none" spc="0" normalizeH="0" baseline="0" noProof="0" dirty="0" err="1">
                <a:ln>
                  <a:noFill/>
                </a:ln>
                <a:solidFill>
                  <a:srgbClr val="FF0000"/>
                </a:solidFill>
                <a:effectLst/>
                <a:uLnTx/>
                <a:uFillTx/>
                <a:sym typeface="Arial"/>
              </a:rPr>
              <a:t>trong</a:t>
            </a:r>
            <a:r>
              <a:rPr kumimoji="0" lang="en-US" sz="2800" b="1" i="0" u="none" strike="noStrike" kern="0" cap="none" spc="0" normalizeH="0" baseline="0" noProof="0" dirty="0">
                <a:ln>
                  <a:noFill/>
                </a:ln>
                <a:solidFill>
                  <a:srgbClr val="FF0000"/>
                </a:solidFill>
                <a:effectLst/>
                <a:uLnTx/>
                <a:uFillTx/>
                <a:sym typeface="Arial"/>
              </a:rPr>
              <a:t> </a:t>
            </a:r>
            <a:r>
              <a:rPr kumimoji="0" lang="en-US" sz="2800" b="1" i="0" u="none" strike="noStrike" kern="0" cap="none" spc="0" normalizeH="0" baseline="0" noProof="0" dirty="0" err="1">
                <a:ln>
                  <a:noFill/>
                </a:ln>
                <a:solidFill>
                  <a:srgbClr val="FF0000"/>
                </a:solidFill>
                <a:effectLst/>
                <a:uLnTx/>
                <a:uFillTx/>
                <a:sym typeface="Arial"/>
              </a:rPr>
              <a:t>lao</a:t>
            </a:r>
            <a:r>
              <a:rPr kumimoji="0" lang="en-US" sz="2800" b="1" i="0" u="none" strike="noStrike" kern="0" cap="none" spc="0" normalizeH="0" baseline="0" noProof="0" dirty="0">
                <a:ln>
                  <a:noFill/>
                </a:ln>
                <a:solidFill>
                  <a:srgbClr val="FF0000"/>
                </a:solidFill>
                <a:effectLst/>
                <a:uLnTx/>
                <a:uFillTx/>
                <a:sym typeface="Arial"/>
              </a:rPr>
              <a:t> </a:t>
            </a:r>
            <a:r>
              <a:rPr kumimoji="0" lang="en-US" sz="2800" b="1" i="0" u="none" strike="noStrike" kern="0" cap="none" spc="0" normalizeH="0" baseline="0" noProof="0" dirty="0" err="1">
                <a:ln>
                  <a:noFill/>
                </a:ln>
                <a:solidFill>
                  <a:srgbClr val="FF0000"/>
                </a:solidFill>
                <a:effectLst/>
                <a:uLnTx/>
                <a:uFillTx/>
                <a:sym typeface="Arial"/>
              </a:rPr>
              <a:t>động</a:t>
            </a:r>
            <a:r>
              <a:rPr lang="en-US" sz="2800" b="1" dirty="0">
                <a:solidFill>
                  <a:srgbClr val="FF0000"/>
                </a:solidFill>
              </a:rPr>
              <a:t>?</a:t>
            </a:r>
            <a:r>
              <a:rPr kumimoji="0" lang="en-US" sz="2800" b="1" i="0" u="none" strike="noStrike" kern="0" cap="none" spc="0" normalizeH="0" baseline="0" noProof="0" dirty="0">
                <a:ln>
                  <a:noFill/>
                </a:ln>
                <a:solidFill>
                  <a:srgbClr val="FF0000"/>
                </a:solidFill>
                <a:effectLst/>
                <a:uLnTx/>
                <a:uFillTx/>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Là</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điều</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kiện</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giúp</a:t>
            </a:r>
            <a:r>
              <a:rPr kumimoji="0" lang="en-US" sz="2800" b="1" i="0" u="none" strike="noStrike" kern="0" cap="none" spc="0" normalizeH="0" baseline="0" noProof="0" dirty="0">
                <a:ln>
                  <a:noFill/>
                </a:ln>
                <a:solidFill>
                  <a:srgbClr val="000000"/>
                </a:solidFill>
                <a:effectLst/>
                <a:uLnTx/>
                <a:uFillTx/>
                <a:sym typeface="Arial"/>
              </a:rPr>
              <a:t> con </a:t>
            </a:r>
            <a:r>
              <a:rPr kumimoji="0" lang="en-US" sz="2800" b="1" i="0" u="none" strike="noStrike" kern="0" cap="none" spc="0" normalizeH="0" baseline="0" noProof="0" dirty="0" err="1">
                <a:ln>
                  <a:noFill/>
                </a:ln>
                <a:solidFill>
                  <a:srgbClr val="000000"/>
                </a:solidFill>
                <a:effectLst/>
                <a:uLnTx/>
                <a:uFillTx/>
                <a:sym typeface="Arial"/>
              </a:rPr>
              <a:t>người</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nâng</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cao</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vốn</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hiểu</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biết</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rèn</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luyện</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các</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kỹ</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năng</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tiết</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kiệm</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thời</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gian</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và</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đạt</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hiệu</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quả</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cao</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trong</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công</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việc</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góp</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phần</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xây</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dựng</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quê</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hương</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đất</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nước</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và</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được</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mọi</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người</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yêu</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quý</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tôn</a:t>
            </a:r>
            <a:r>
              <a:rPr kumimoji="0" lang="en-US" sz="2800" b="1" i="0" u="none" strike="noStrike" kern="0" cap="none" spc="0" normalizeH="0" baseline="0" noProof="0" dirty="0">
                <a:ln>
                  <a:noFill/>
                </a:ln>
                <a:solidFill>
                  <a:srgbClr val="000000"/>
                </a:solidFill>
                <a:effectLst/>
                <a:uLnTx/>
                <a:uFillTx/>
                <a:sym typeface="Arial"/>
              </a:rPr>
              <a:t> </a:t>
            </a:r>
            <a:r>
              <a:rPr kumimoji="0" lang="en-US" sz="2800" b="1" i="0" u="none" strike="noStrike" kern="0" cap="none" spc="0" normalizeH="0" baseline="0" noProof="0" dirty="0" err="1">
                <a:ln>
                  <a:noFill/>
                </a:ln>
                <a:solidFill>
                  <a:srgbClr val="000000"/>
                </a:solidFill>
                <a:effectLst/>
                <a:uLnTx/>
                <a:uFillTx/>
                <a:sym typeface="Arial"/>
              </a:rPr>
              <a:t>trọng</a:t>
            </a:r>
            <a:r>
              <a:rPr kumimoji="0" lang="en-US" sz="2800" b="1" i="0" u="none" strike="noStrike" kern="0" cap="none" spc="0" normalizeH="0" baseline="0" noProof="0" dirty="0">
                <a:ln>
                  <a:noFill/>
                </a:ln>
                <a:solidFill>
                  <a:srgbClr val="000000"/>
                </a:solidFill>
                <a:effectLst/>
                <a:uLnTx/>
                <a:uFillTx/>
                <a:sym typeface="Arial"/>
              </a:rPr>
              <a:t>. </a:t>
            </a:r>
          </a:p>
        </p:txBody>
      </p:sp>
      <p:sp>
        <p:nvSpPr>
          <p:cNvPr id="7" name="TextBox 109">
            <a:extLst>
              <a:ext uri="{FF2B5EF4-FFF2-40B4-BE49-F238E27FC236}">
                <a16:creationId xmlns:a16="http://schemas.microsoft.com/office/drawing/2014/main" xmlns="" id="{BB5641D8-539D-BDBA-EFF7-5497E78793C7}"/>
              </a:ext>
            </a:extLst>
          </p:cNvPr>
          <p:cNvSpPr txBox="1"/>
          <p:nvPr/>
        </p:nvSpPr>
        <p:spPr>
          <a:xfrm>
            <a:off x="301024" y="40465"/>
            <a:ext cx="2688361"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674EA7"/>
                </a:solidFill>
                <a:effectLst/>
                <a:uLnTx/>
                <a:uFillTx/>
                <a:latin typeface="SVN-Caprica Script" pitchFamily="2" charset="0"/>
                <a:cs typeface="Arial"/>
                <a:sym typeface="Arial"/>
              </a:rPr>
              <a:t>Nhiệm</a:t>
            </a:r>
            <a:r>
              <a:rPr kumimoji="0" lang="en-US" sz="4000" b="0" i="0" u="none" strike="noStrike" kern="0" cap="none" spc="0" normalizeH="0" baseline="0" noProof="0" dirty="0">
                <a:ln>
                  <a:noFill/>
                </a:ln>
                <a:solidFill>
                  <a:srgbClr val="674EA7"/>
                </a:solidFill>
                <a:effectLst/>
                <a:uLnTx/>
                <a:uFillTx/>
                <a:latin typeface="SVN-Caprica Script" pitchFamily="2" charset="0"/>
                <a:cs typeface="Arial"/>
                <a:sym typeface="Arial"/>
              </a:rPr>
              <a:t> </a:t>
            </a:r>
            <a:r>
              <a:rPr kumimoji="0" lang="en-US" sz="4000" b="0" i="0" u="none" strike="noStrike" kern="0" cap="none" spc="0" normalizeH="0" baseline="0" noProof="0" dirty="0" err="1">
                <a:ln>
                  <a:noFill/>
                </a:ln>
                <a:solidFill>
                  <a:srgbClr val="674EA7"/>
                </a:solidFill>
                <a:effectLst/>
                <a:uLnTx/>
                <a:uFillTx/>
                <a:latin typeface="SVN-Caprica Script" pitchFamily="2" charset="0"/>
                <a:cs typeface="Arial"/>
                <a:sym typeface="Arial"/>
              </a:rPr>
              <a:t>vụ</a:t>
            </a:r>
            <a:r>
              <a:rPr kumimoji="0" lang="en-US" sz="4000" b="0" i="0" u="none" strike="noStrike" kern="0" cap="none" spc="0" normalizeH="0" baseline="0" noProof="0" dirty="0">
                <a:ln>
                  <a:noFill/>
                </a:ln>
                <a:solidFill>
                  <a:srgbClr val="674EA7"/>
                </a:solidFill>
                <a:effectLst/>
                <a:uLnTx/>
                <a:uFillTx/>
                <a:latin typeface="SVN-Caprica Script" pitchFamily="2" charset="0"/>
                <a:cs typeface="Arial"/>
                <a:sym typeface="Arial"/>
              </a:rPr>
              <a:t> 2</a:t>
            </a:r>
          </a:p>
        </p:txBody>
      </p:sp>
      <p:sp>
        <p:nvSpPr>
          <p:cNvPr id="8" name="TextBox 7">
            <a:extLst>
              <a:ext uri="{FF2B5EF4-FFF2-40B4-BE49-F238E27FC236}">
                <a16:creationId xmlns:a16="http://schemas.microsoft.com/office/drawing/2014/main" xmlns="" id="{47B07D45-DE73-EDE6-7753-DCE621402328}"/>
              </a:ext>
            </a:extLst>
          </p:cNvPr>
          <p:cNvSpPr txBox="1"/>
          <p:nvPr/>
        </p:nvSpPr>
        <p:spPr>
          <a:xfrm>
            <a:off x="0" y="591058"/>
            <a:ext cx="2261190" cy="1893339"/>
          </a:xfrm>
          <a:prstGeom prst="rect">
            <a:avLst/>
          </a:prstGeom>
          <a:solidFill>
            <a:schemeClr val="accent4"/>
          </a:solidFill>
          <a:ln w="38100">
            <a:solidFill>
              <a:schemeClr val="tx1"/>
            </a:solidFill>
            <a:prstDash val="lgDashDotDot"/>
          </a:ln>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1" i="0" u="none" strike="noStrike" kern="0" cap="none" spc="0" normalizeH="0" baseline="0" noProof="0" dirty="0">
                <a:ln>
                  <a:noFill/>
                </a:ln>
                <a:solidFill>
                  <a:srgbClr val="FF0000"/>
                </a:solidFill>
                <a:effectLst/>
                <a:uLnTx/>
                <a:uFillTx/>
                <a:latin typeface="Arial"/>
                <a:cs typeface="Arial"/>
                <a:sym typeface="Arial"/>
              </a:rPr>
              <a:t>Em hãy đọc thông tin</a:t>
            </a:r>
            <a:r>
              <a:rPr kumimoji="0" lang="en-US" sz="1600" b="1" i="0" u="none" strike="noStrike" kern="0" cap="none" spc="0" normalizeH="0" baseline="0" noProof="0" dirty="0">
                <a:ln>
                  <a:noFill/>
                </a:ln>
                <a:solidFill>
                  <a:srgbClr val="FF0000"/>
                </a:solidFill>
                <a:effectLst/>
                <a:uLnTx/>
                <a:uFillTx/>
                <a:latin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cs typeface="Arial"/>
                <a:sym typeface="Arial"/>
              </a:rPr>
              <a:t>về</a:t>
            </a:r>
            <a:r>
              <a:rPr kumimoji="0" lang="en-US" sz="1600" b="1" i="0" u="none" strike="noStrike" kern="0" cap="none" spc="0" normalizeH="0" baseline="0" noProof="0" dirty="0">
                <a:ln>
                  <a:noFill/>
                </a:ln>
                <a:solidFill>
                  <a:srgbClr val="FF0000"/>
                </a:solidFill>
                <a:effectLst/>
                <a:uLnTx/>
                <a:uFillTx/>
                <a:latin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cs typeface="Arial"/>
                <a:sym typeface="Arial"/>
              </a:rPr>
              <a:t>Tiến</a:t>
            </a:r>
            <a:r>
              <a:rPr kumimoji="0" lang="en-US" sz="1600" b="1" i="0" u="none" strike="noStrike" kern="0" cap="none" spc="0" normalizeH="0" baseline="0" noProof="0" dirty="0">
                <a:ln>
                  <a:noFill/>
                </a:ln>
                <a:solidFill>
                  <a:srgbClr val="FF0000"/>
                </a:solidFill>
                <a:effectLst/>
                <a:uLnTx/>
                <a:uFillTx/>
                <a:latin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cs typeface="Arial"/>
                <a:sym typeface="Arial"/>
              </a:rPr>
              <a:t>sĩ</a:t>
            </a:r>
            <a:r>
              <a:rPr kumimoji="0" lang="en-US" sz="1600" b="1" i="0" u="none" strike="noStrike" kern="0" cap="none" spc="0" normalizeH="0" baseline="0" noProof="0" dirty="0">
                <a:ln>
                  <a:noFill/>
                </a:ln>
                <a:solidFill>
                  <a:srgbClr val="FF0000"/>
                </a:solidFill>
                <a:effectLst/>
                <a:uLnTx/>
                <a:uFillTx/>
                <a:latin typeface="Arial"/>
                <a:cs typeface="Arial"/>
                <a:sym typeface="Arial"/>
              </a:rPr>
              <a:t> Nguyễn Thị </a:t>
            </a:r>
            <a:r>
              <a:rPr kumimoji="0" lang="en-US" sz="1600" b="1" i="0" u="none" strike="noStrike" kern="0" cap="none" spc="0" normalizeH="0" baseline="0" noProof="0" dirty="0" err="1">
                <a:ln>
                  <a:noFill/>
                </a:ln>
                <a:solidFill>
                  <a:srgbClr val="FF0000"/>
                </a:solidFill>
                <a:effectLst/>
                <a:uLnTx/>
                <a:uFillTx/>
                <a:latin typeface="Arial"/>
                <a:cs typeface="Arial"/>
                <a:sym typeface="Arial"/>
              </a:rPr>
              <a:t>Hiệp</a:t>
            </a:r>
            <a:r>
              <a:rPr kumimoji="0" lang="en-US" sz="1600" b="1" i="0" u="none" strike="noStrike" kern="0" cap="none" spc="0" normalizeH="0" baseline="0" noProof="0" dirty="0">
                <a:ln>
                  <a:noFill/>
                </a:ln>
                <a:solidFill>
                  <a:srgbClr val="FF0000"/>
                </a:solidFill>
                <a:effectLst/>
                <a:uLnTx/>
                <a:uFillTx/>
                <a:latin typeface="Arial"/>
                <a:cs typeface="Arial"/>
                <a:sym typeface="Arial"/>
              </a:rPr>
              <a:t> </a:t>
            </a:r>
            <a:r>
              <a:rPr kumimoji="0" lang="en-US" sz="1600" b="1" i="0" u="none" strike="noStrike" kern="0" cap="none" spc="0" normalizeH="0" baseline="0" noProof="0" dirty="0" err="1">
                <a:ln>
                  <a:noFill/>
                </a:ln>
                <a:solidFill>
                  <a:srgbClr val="FF0000"/>
                </a:solidFill>
                <a:effectLst/>
                <a:uLnTx/>
                <a:uFillTx/>
                <a:latin typeface="Arial"/>
                <a:cs typeface="Arial"/>
                <a:sym typeface="Arial"/>
              </a:rPr>
              <a:t>trong</a:t>
            </a:r>
            <a:r>
              <a:rPr kumimoji="0" lang="en-US" sz="1600" b="1" i="0" u="none" strike="noStrike" kern="0" cap="none" spc="0" normalizeH="0" baseline="0" noProof="0" dirty="0">
                <a:ln>
                  <a:noFill/>
                </a:ln>
                <a:solidFill>
                  <a:srgbClr val="FF0000"/>
                </a:solidFill>
                <a:effectLst/>
                <a:uLnTx/>
                <a:uFillTx/>
                <a:latin typeface="Arial"/>
                <a:cs typeface="Arial"/>
                <a:sym typeface="Arial"/>
              </a:rPr>
              <a:t> SGK tr. 18, 19</a:t>
            </a:r>
            <a:r>
              <a:rPr kumimoji="0" lang="vi-VN" sz="1600" b="1" i="0" u="none" strike="noStrike" kern="0" cap="none" spc="0" normalizeH="0" baseline="0" noProof="0" dirty="0">
                <a:ln>
                  <a:noFill/>
                </a:ln>
                <a:solidFill>
                  <a:srgbClr val="FF0000"/>
                </a:solidFill>
                <a:effectLst/>
                <a:uLnTx/>
                <a:uFillTx/>
                <a:latin typeface="Arial"/>
                <a:cs typeface="Arial"/>
                <a:sym typeface="Arial"/>
              </a:rPr>
              <a:t> và </a:t>
            </a:r>
            <a:r>
              <a:rPr kumimoji="0" lang="en-US" sz="1600" b="1" i="0" u="none" strike="noStrike" kern="0" cap="none" spc="0" normalizeH="0" baseline="0" noProof="0" dirty="0" err="1">
                <a:ln>
                  <a:noFill/>
                </a:ln>
                <a:solidFill>
                  <a:srgbClr val="FF0000"/>
                </a:solidFill>
                <a:effectLst/>
                <a:uLnTx/>
                <a:uFillTx/>
                <a:latin typeface="Arial"/>
                <a:cs typeface="Arial"/>
                <a:sym typeface="Arial"/>
              </a:rPr>
              <a:t>thực</a:t>
            </a:r>
            <a:r>
              <a:rPr kumimoji="0" lang="en-US" sz="1600" b="1" i="0" u="none" strike="noStrike" kern="0" cap="none" spc="0" normalizeH="0" baseline="0" noProof="0" dirty="0">
                <a:ln>
                  <a:noFill/>
                </a:ln>
                <a:solidFill>
                  <a:srgbClr val="FF0000"/>
                </a:solidFill>
                <a:effectLst/>
                <a:uLnTx/>
                <a:uFillTx/>
                <a:latin typeface="Arial"/>
                <a:cs typeface="Arial"/>
                <a:sym typeface="Arial"/>
              </a:rPr>
              <a:t> hiện yêu </a:t>
            </a:r>
            <a:r>
              <a:rPr kumimoji="0" lang="en-US" sz="1600" b="1" i="0" u="none" strike="noStrike" kern="0" cap="none" spc="0" normalizeH="0" baseline="0" noProof="0" dirty="0" err="1">
                <a:ln>
                  <a:noFill/>
                </a:ln>
                <a:solidFill>
                  <a:srgbClr val="FF0000"/>
                </a:solidFill>
                <a:effectLst/>
                <a:uLnTx/>
                <a:uFillTx/>
                <a:latin typeface="Arial"/>
                <a:cs typeface="Arial"/>
                <a:sym typeface="Arial"/>
              </a:rPr>
              <a:t>cầu</a:t>
            </a:r>
            <a:r>
              <a:rPr kumimoji="0" lang="en-US" sz="1600" b="1" i="0" u="none" strike="noStrike" kern="0" cap="none" spc="0" normalizeH="0" baseline="0" noProof="0" dirty="0">
                <a:ln>
                  <a:noFill/>
                </a:ln>
                <a:solidFill>
                  <a:srgbClr val="FF0000"/>
                </a:solidFill>
                <a:effectLst/>
                <a:uLnTx/>
                <a:uFillTx/>
                <a:latin typeface="Arial"/>
                <a:cs typeface="Arial"/>
                <a:sym typeface="Arial"/>
              </a:rPr>
              <a:t>:</a:t>
            </a:r>
            <a:endParaRPr kumimoji="0" lang="vi-VN" sz="1600" b="1" i="0" u="none" strike="noStrike" kern="0" cap="none" spc="0" normalizeH="0" baseline="0" noProof="0" dirty="0">
              <a:ln>
                <a:noFill/>
              </a:ln>
              <a:solidFill>
                <a:srgbClr val="FF0000"/>
              </a:solidFill>
              <a:effectLst/>
              <a:uLnTx/>
              <a:uFillTx/>
              <a:latin typeface="Arial"/>
              <a:cs typeface="Arial"/>
              <a:sym typeface="Arial"/>
            </a:endParaRPr>
          </a:p>
        </p:txBody>
      </p:sp>
    </p:spTree>
    <p:extLst>
      <p:ext uri="{BB962C8B-B14F-4D97-AF65-F5344CB8AC3E}">
        <p14:creationId xmlns:p14="http://schemas.microsoft.com/office/powerpoint/2010/main" val="156346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9">
            <a:extLst>
              <a:ext uri="{FF2B5EF4-FFF2-40B4-BE49-F238E27FC236}">
                <a16:creationId xmlns:a16="http://schemas.microsoft.com/office/drawing/2014/main" xmlns="" id="{A7B9C785-F907-7429-6F4A-F92F8CBFFAE8}"/>
              </a:ext>
            </a:extLst>
          </p:cNvPr>
          <p:cNvSpPr txBox="1"/>
          <p:nvPr/>
        </p:nvSpPr>
        <p:spPr>
          <a:xfrm>
            <a:off x="195296" y="0"/>
            <a:ext cx="5291103"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a:solidFill>
                  <a:schemeClr val="tx1"/>
                </a:solidFill>
                <a:latin typeface="SVN-Caprica Script" pitchFamily="2" charset="0"/>
              </a:rPr>
              <a:t>II. </a:t>
            </a:r>
            <a:r>
              <a:rPr lang="en-US" sz="4000" dirty="0" err="1">
                <a:solidFill>
                  <a:schemeClr val="tx1"/>
                </a:solidFill>
                <a:latin typeface="SVN-Caprica Script" pitchFamily="2" charset="0"/>
              </a:rPr>
              <a:t>Nội</a:t>
            </a:r>
            <a:r>
              <a:rPr lang="en-US" sz="4000" dirty="0">
                <a:solidFill>
                  <a:schemeClr val="tx1"/>
                </a:solidFill>
                <a:latin typeface="SVN-Caprica Script" pitchFamily="2" charset="0"/>
              </a:rPr>
              <a:t> dung </a:t>
            </a:r>
            <a:r>
              <a:rPr lang="en-US" sz="4000" dirty="0" err="1">
                <a:solidFill>
                  <a:schemeClr val="tx1"/>
                </a:solidFill>
                <a:latin typeface="SVN-Caprica Script" pitchFamily="2" charset="0"/>
              </a:rPr>
              <a:t>bài</a:t>
            </a:r>
            <a:r>
              <a:rPr lang="en-US" sz="4000" dirty="0">
                <a:solidFill>
                  <a:schemeClr val="tx1"/>
                </a:solidFill>
                <a:latin typeface="SVN-Caprica Script" pitchFamily="2" charset="0"/>
              </a:rPr>
              <a:t> </a:t>
            </a:r>
            <a:r>
              <a:rPr lang="en-US" sz="4000" dirty="0" err="1">
                <a:solidFill>
                  <a:schemeClr val="tx1"/>
                </a:solidFill>
                <a:latin typeface="SVN-Caprica Script" pitchFamily="2" charset="0"/>
              </a:rPr>
              <a:t>học</a:t>
            </a:r>
            <a:endParaRPr lang="en-US" sz="4000" dirty="0">
              <a:solidFill>
                <a:schemeClr val="tx1"/>
              </a:solidFill>
              <a:latin typeface="SVN-Caprica Script" pitchFamily="2" charset="0"/>
            </a:endParaRPr>
          </a:p>
        </p:txBody>
      </p:sp>
      <p:sp>
        <p:nvSpPr>
          <p:cNvPr id="6" name="TextBox 5">
            <a:extLst>
              <a:ext uri="{FF2B5EF4-FFF2-40B4-BE49-F238E27FC236}">
                <a16:creationId xmlns:a16="http://schemas.microsoft.com/office/drawing/2014/main" xmlns="" id="{67772AA5-CC76-619D-565D-7EF258600CB2}"/>
              </a:ext>
            </a:extLst>
          </p:cNvPr>
          <p:cNvSpPr txBox="1"/>
          <p:nvPr/>
        </p:nvSpPr>
        <p:spPr>
          <a:xfrm>
            <a:off x="721707" y="1114997"/>
            <a:ext cx="8282689" cy="2831544"/>
          </a:xfrm>
          <a:prstGeom prst="rect">
            <a:avLst/>
          </a:prstGeom>
          <a:noFill/>
        </p:spPr>
        <p:txBody>
          <a:bodyPr wrap="square">
            <a:spAutoFit/>
          </a:bodyPr>
          <a:lstStyle/>
          <a:p>
            <a:pPr algn="just"/>
            <a:r>
              <a:rPr lang="vi-VN" sz="4000" b="1" dirty="0">
                <a:solidFill>
                  <a:srgbClr val="FF0000"/>
                </a:solidFill>
              </a:rPr>
              <a:t>–</a:t>
            </a:r>
            <a:r>
              <a:rPr lang="en-US" sz="4000" b="1" dirty="0">
                <a:solidFill>
                  <a:srgbClr val="FF0000"/>
                </a:solidFill>
              </a:rPr>
              <a:t> Theo </a:t>
            </a:r>
            <a:r>
              <a:rPr lang="en-US" sz="4000" b="1" dirty="0" err="1">
                <a:solidFill>
                  <a:srgbClr val="FF0000"/>
                </a:solidFill>
              </a:rPr>
              <a:t>em</a:t>
            </a:r>
            <a:r>
              <a:rPr lang="en-US" sz="4000" b="1" dirty="0">
                <a:solidFill>
                  <a:srgbClr val="FF0000"/>
                </a:solidFill>
              </a:rPr>
              <a:t> </a:t>
            </a:r>
            <a:r>
              <a:rPr lang="en-US" sz="4000" b="1" dirty="0" err="1">
                <a:solidFill>
                  <a:srgbClr val="FF0000"/>
                </a:solidFill>
              </a:rPr>
              <a:t>cần</a:t>
            </a:r>
            <a:r>
              <a:rPr lang="en-US" sz="4000" b="1" dirty="0">
                <a:solidFill>
                  <a:srgbClr val="FF0000"/>
                </a:solidFill>
              </a:rPr>
              <a:t> </a:t>
            </a:r>
            <a:r>
              <a:rPr lang="en-US" sz="4000" b="1" dirty="0" err="1">
                <a:solidFill>
                  <a:srgbClr val="FF0000"/>
                </a:solidFill>
              </a:rPr>
              <a:t>cù</a:t>
            </a:r>
            <a:r>
              <a:rPr lang="en-US" sz="4000" b="1" dirty="0">
                <a:solidFill>
                  <a:srgbClr val="FF0000"/>
                </a:solidFill>
              </a:rPr>
              <a:t> </a:t>
            </a:r>
            <a:r>
              <a:rPr lang="en-US" sz="4000" b="1" dirty="0" err="1">
                <a:solidFill>
                  <a:srgbClr val="FF0000"/>
                </a:solidFill>
              </a:rPr>
              <a:t>là</a:t>
            </a:r>
            <a:r>
              <a:rPr lang="en-US" sz="4000" b="1" dirty="0">
                <a:solidFill>
                  <a:srgbClr val="FF0000"/>
                </a:solidFill>
              </a:rPr>
              <a:t> </a:t>
            </a:r>
            <a:r>
              <a:rPr lang="en-US" sz="4000" b="1" dirty="0" err="1">
                <a:solidFill>
                  <a:srgbClr val="FF0000"/>
                </a:solidFill>
              </a:rPr>
              <a:t>gì</a:t>
            </a:r>
            <a:r>
              <a:rPr lang="en-US" sz="4000" b="1" dirty="0">
                <a:solidFill>
                  <a:srgbClr val="FF0000"/>
                </a:solidFill>
              </a:rPr>
              <a:t> </a:t>
            </a:r>
            <a:r>
              <a:rPr lang="vi-VN" sz="4000" b="1" dirty="0">
                <a:solidFill>
                  <a:srgbClr val="FF0000"/>
                </a:solidFill>
              </a:rPr>
              <a:t>? </a:t>
            </a:r>
            <a:r>
              <a:rPr lang="en-US" sz="4000" b="1" dirty="0" err="1">
                <a:solidFill>
                  <a:srgbClr val="FF0000"/>
                </a:solidFill>
              </a:rPr>
              <a:t>Biểu</a:t>
            </a:r>
            <a:r>
              <a:rPr lang="en-US" sz="4000" b="1" dirty="0">
                <a:solidFill>
                  <a:srgbClr val="FF0000"/>
                </a:solidFill>
              </a:rPr>
              <a:t> </a:t>
            </a:r>
            <a:r>
              <a:rPr lang="en-US" sz="4000" b="1" dirty="0" err="1">
                <a:solidFill>
                  <a:srgbClr val="FF0000"/>
                </a:solidFill>
              </a:rPr>
              <a:t>hiện</a:t>
            </a:r>
            <a:r>
              <a:rPr lang="en-US" sz="4000" b="1" dirty="0">
                <a:solidFill>
                  <a:srgbClr val="FF0000"/>
                </a:solidFill>
              </a:rPr>
              <a:t> </a:t>
            </a:r>
            <a:r>
              <a:rPr lang="en-US" sz="4000" b="1" dirty="0" err="1">
                <a:solidFill>
                  <a:srgbClr val="FF0000"/>
                </a:solidFill>
              </a:rPr>
              <a:t>của</a:t>
            </a:r>
            <a:r>
              <a:rPr lang="en-US" sz="4000" b="1" dirty="0">
                <a:solidFill>
                  <a:srgbClr val="FF0000"/>
                </a:solidFill>
              </a:rPr>
              <a:t> </a:t>
            </a:r>
            <a:r>
              <a:rPr lang="en-US" sz="4000" b="1" dirty="0" err="1">
                <a:solidFill>
                  <a:srgbClr val="FF0000"/>
                </a:solidFill>
              </a:rPr>
              <a:t>cần</a:t>
            </a:r>
            <a:r>
              <a:rPr lang="en-US" sz="4000" b="1" dirty="0">
                <a:solidFill>
                  <a:srgbClr val="FF0000"/>
                </a:solidFill>
              </a:rPr>
              <a:t> </a:t>
            </a:r>
            <a:r>
              <a:rPr lang="en-US" sz="4000" b="1" dirty="0" err="1">
                <a:solidFill>
                  <a:srgbClr val="FF0000"/>
                </a:solidFill>
              </a:rPr>
              <a:t>cù</a:t>
            </a:r>
            <a:r>
              <a:rPr lang="en-US" sz="4000" b="1" dirty="0">
                <a:solidFill>
                  <a:srgbClr val="FF0000"/>
                </a:solidFill>
              </a:rPr>
              <a:t>? </a:t>
            </a:r>
          </a:p>
          <a:p>
            <a:pPr algn="just"/>
            <a:endParaRPr lang="en-US" sz="1800" b="1" dirty="0"/>
          </a:p>
          <a:p>
            <a:pPr algn="just"/>
            <a:r>
              <a:rPr lang="en-US" sz="4000" b="1" dirty="0">
                <a:solidFill>
                  <a:srgbClr val="FF0000"/>
                </a:solidFill>
              </a:rPr>
              <a:t>- Theo </a:t>
            </a:r>
            <a:r>
              <a:rPr lang="en-US" sz="4000" b="1" dirty="0" err="1">
                <a:solidFill>
                  <a:srgbClr val="FF0000"/>
                </a:solidFill>
              </a:rPr>
              <a:t>em</a:t>
            </a:r>
            <a:r>
              <a:rPr lang="en-US" sz="4000" b="1" dirty="0">
                <a:solidFill>
                  <a:srgbClr val="FF0000"/>
                </a:solidFill>
              </a:rPr>
              <a:t> </a:t>
            </a:r>
            <a:r>
              <a:rPr lang="en-US" sz="4000" b="1" dirty="0" err="1">
                <a:solidFill>
                  <a:srgbClr val="FF0000"/>
                </a:solidFill>
              </a:rPr>
              <a:t>sáng</a:t>
            </a:r>
            <a:r>
              <a:rPr lang="en-US" sz="4000" b="1" dirty="0">
                <a:solidFill>
                  <a:srgbClr val="FF0000"/>
                </a:solidFill>
              </a:rPr>
              <a:t> </a:t>
            </a:r>
            <a:r>
              <a:rPr lang="en-US" sz="4000" b="1" dirty="0" err="1">
                <a:solidFill>
                  <a:srgbClr val="FF0000"/>
                </a:solidFill>
              </a:rPr>
              <a:t>tạo</a:t>
            </a:r>
            <a:r>
              <a:rPr lang="en-US" sz="4000" b="1" dirty="0">
                <a:solidFill>
                  <a:srgbClr val="FF0000"/>
                </a:solidFill>
              </a:rPr>
              <a:t> </a:t>
            </a:r>
            <a:r>
              <a:rPr lang="en-US" sz="4000" b="1" dirty="0" err="1">
                <a:solidFill>
                  <a:srgbClr val="FF0000"/>
                </a:solidFill>
              </a:rPr>
              <a:t>là</a:t>
            </a:r>
            <a:r>
              <a:rPr lang="en-US" sz="4000" b="1" dirty="0">
                <a:solidFill>
                  <a:srgbClr val="FF0000"/>
                </a:solidFill>
              </a:rPr>
              <a:t> </a:t>
            </a:r>
            <a:r>
              <a:rPr lang="en-US" sz="4000" b="1" dirty="0" err="1">
                <a:solidFill>
                  <a:srgbClr val="FF0000"/>
                </a:solidFill>
              </a:rPr>
              <a:t>gì</a:t>
            </a:r>
            <a:r>
              <a:rPr lang="en-US" sz="4000" b="1" dirty="0">
                <a:solidFill>
                  <a:srgbClr val="FF0000"/>
                </a:solidFill>
              </a:rPr>
              <a:t> </a:t>
            </a:r>
            <a:r>
              <a:rPr lang="vi-VN" sz="4000" b="1" dirty="0">
                <a:solidFill>
                  <a:srgbClr val="FF0000"/>
                </a:solidFill>
              </a:rPr>
              <a:t>? </a:t>
            </a:r>
            <a:r>
              <a:rPr lang="en-US" sz="4000" b="1" dirty="0" err="1">
                <a:solidFill>
                  <a:srgbClr val="FF0000"/>
                </a:solidFill>
              </a:rPr>
              <a:t>Biểu</a:t>
            </a:r>
            <a:r>
              <a:rPr lang="en-US" sz="4000" b="1" dirty="0">
                <a:solidFill>
                  <a:srgbClr val="FF0000"/>
                </a:solidFill>
              </a:rPr>
              <a:t> </a:t>
            </a:r>
            <a:r>
              <a:rPr lang="en-US" sz="4000" b="1" dirty="0" err="1">
                <a:solidFill>
                  <a:srgbClr val="FF0000"/>
                </a:solidFill>
              </a:rPr>
              <a:t>hiện</a:t>
            </a:r>
            <a:r>
              <a:rPr lang="en-US" sz="4000" b="1" dirty="0">
                <a:solidFill>
                  <a:srgbClr val="FF0000"/>
                </a:solidFill>
              </a:rPr>
              <a:t> </a:t>
            </a:r>
            <a:r>
              <a:rPr lang="en-US" sz="4000" b="1" dirty="0" err="1">
                <a:solidFill>
                  <a:srgbClr val="FF0000"/>
                </a:solidFill>
              </a:rPr>
              <a:t>của</a:t>
            </a:r>
            <a:r>
              <a:rPr lang="en-US" sz="4000" b="1" dirty="0">
                <a:solidFill>
                  <a:srgbClr val="FF0000"/>
                </a:solidFill>
              </a:rPr>
              <a:t> </a:t>
            </a:r>
            <a:r>
              <a:rPr lang="en-US" sz="4000" b="1" dirty="0" err="1">
                <a:solidFill>
                  <a:srgbClr val="FF0000"/>
                </a:solidFill>
              </a:rPr>
              <a:t>sáng</a:t>
            </a:r>
            <a:r>
              <a:rPr lang="en-US" sz="4000" b="1" dirty="0">
                <a:solidFill>
                  <a:srgbClr val="FF0000"/>
                </a:solidFill>
              </a:rPr>
              <a:t> </a:t>
            </a:r>
            <a:r>
              <a:rPr lang="en-US" sz="4000" b="1" dirty="0" err="1">
                <a:solidFill>
                  <a:srgbClr val="FF0000"/>
                </a:solidFill>
              </a:rPr>
              <a:t>tạo</a:t>
            </a:r>
            <a:r>
              <a:rPr lang="en-US" sz="4000" b="1" dirty="0">
                <a:solidFill>
                  <a:srgbClr val="FF0000"/>
                </a:solidFill>
              </a:rPr>
              <a:t>?</a:t>
            </a:r>
            <a:endParaRPr lang="vi-VN" sz="4000" b="1" dirty="0">
              <a:solidFill>
                <a:srgbClr val="FF0000"/>
              </a:solidFill>
            </a:endParaRPr>
          </a:p>
        </p:txBody>
      </p:sp>
      <p:grpSp>
        <p:nvGrpSpPr>
          <p:cNvPr id="12" name="Google Shape;13750;p115">
            <a:extLst>
              <a:ext uri="{FF2B5EF4-FFF2-40B4-BE49-F238E27FC236}">
                <a16:creationId xmlns:a16="http://schemas.microsoft.com/office/drawing/2014/main" xmlns="" id="{2A6D7FE9-99E4-12E0-003E-B8D22E37DD87}"/>
              </a:ext>
            </a:extLst>
          </p:cNvPr>
          <p:cNvGrpSpPr/>
          <p:nvPr/>
        </p:nvGrpSpPr>
        <p:grpSpPr>
          <a:xfrm>
            <a:off x="356305" y="1074991"/>
            <a:ext cx="246271" cy="367049"/>
            <a:chOff x="5510370" y="1456201"/>
            <a:chExt cx="218222" cy="287985"/>
          </a:xfrm>
        </p:grpSpPr>
        <p:sp>
          <p:nvSpPr>
            <p:cNvPr id="13" name="Google Shape;13751;p115">
              <a:extLst>
                <a:ext uri="{FF2B5EF4-FFF2-40B4-BE49-F238E27FC236}">
                  <a16:creationId xmlns:a16="http://schemas.microsoft.com/office/drawing/2014/main" xmlns="" id="{A1D1FA68-6BF4-CCC2-258E-4F8A17F51013}"/>
                </a:ext>
              </a:extLst>
            </p:cNvPr>
            <p:cNvSpPr/>
            <p:nvPr/>
          </p:nvSpPr>
          <p:spPr>
            <a:xfrm>
              <a:off x="5510370" y="1456201"/>
              <a:ext cx="218222" cy="287985"/>
            </a:xfrm>
            <a:custGeom>
              <a:avLst/>
              <a:gdLst/>
              <a:ahLst/>
              <a:cxnLst/>
              <a:rect l="l" t="t" r="r" b="b"/>
              <a:pathLst>
                <a:path w="10430" h="13766" extrusionOk="0">
                  <a:moveTo>
                    <a:pt x="1" y="0"/>
                  </a:moveTo>
                  <a:lnTo>
                    <a:pt x="1" y="13765"/>
                  </a:lnTo>
                  <a:lnTo>
                    <a:pt x="7557" y="13765"/>
                  </a:lnTo>
                  <a:lnTo>
                    <a:pt x="8164" y="11490"/>
                  </a:lnTo>
                  <a:lnTo>
                    <a:pt x="10430" y="10893"/>
                  </a:lnTo>
                  <a:lnTo>
                    <a:pt x="1043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52;p115">
              <a:extLst>
                <a:ext uri="{FF2B5EF4-FFF2-40B4-BE49-F238E27FC236}">
                  <a16:creationId xmlns:a16="http://schemas.microsoft.com/office/drawing/2014/main" xmlns="" id="{C7FCB286-2839-B8FC-A438-0EC1E4D63735}"/>
                </a:ext>
              </a:extLst>
            </p:cNvPr>
            <p:cNvSpPr/>
            <p:nvPr/>
          </p:nvSpPr>
          <p:spPr>
            <a:xfrm>
              <a:off x="5668482" y="1683874"/>
              <a:ext cx="60110" cy="60124"/>
            </a:xfrm>
            <a:custGeom>
              <a:avLst/>
              <a:gdLst/>
              <a:ahLst/>
              <a:cxnLst/>
              <a:rect l="l" t="t" r="r" b="b"/>
              <a:pathLst>
                <a:path w="2873" h="2874" extrusionOk="0">
                  <a:moveTo>
                    <a:pt x="0" y="1"/>
                  </a:moveTo>
                  <a:lnTo>
                    <a:pt x="0" y="2873"/>
                  </a:lnTo>
                  <a:lnTo>
                    <a:pt x="2873"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53;p115">
              <a:extLst>
                <a:ext uri="{FF2B5EF4-FFF2-40B4-BE49-F238E27FC236}">
                  <a16:creationId xmlns:a16="http://schemas.microsoft.com/office/drawing/2014/main" xmlns="" id="{E2395D86-A03C-1B95-2A71-0CC1F814D453}"/>
                </a:ext>
              </a:extLst>
            </p:cNvPr>
            <p:cNvSpPr/>
            <p:nvPr/>
          </p:nvSpPr>
          <p:spPr>
            <a:xfrm>
              <a:off x="5593997" y="1502288"/>
              <a:ext cx="102499" cy="9540"/>
            </a:xfrm>
            <a:custGeom>
              <a:avLst/>
              <a:gdLst/>
              <a:ahLst/>
              <a:cxnLst/>
              <a:rect l="l" t="t" r="r" b="b"/>
              <a:pathLst>
                <a:path w="4899" h="456" extrusionOk="0">
                  <a:moveTo>
                    <a:pt x="259" y="1"/>
                  </a:moveTo>
                  <a:cubicBezTo>
                    <a:pt x="117" y="1"/>
                    <a:pt x="1" y="134"/>
                    <a:pt x="36" y="286"/>
                  </a:cubicBezTo>
                  <a:cubicBezTo>
                    <a:pt x="63" y="384"/>
                    <a:pt x="161" y="456"/>
                    <a:pt x="268" y="456"/>
                  </a:cubicBezTo>
                  <a:lnTo>
                    <a:pt x="4640" y="456"/>
                  </a:lnTo>
                  <a:cubicBezTo>
                    <a:pt x="4782" y="456"/>
                    <a:pt x="4898" y="322"/>
                    <a:pt x="4863" y="179"/>
                  </a:cubicBezTo>
                  <a:cubicBezTo>
                    <a:pt x="4836" y="72"/>
                    <a:pt x="4747" y="1"/>
                    <a:pt x="4640"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54;p115">
              <a:extLst>
                <a:ext uri="{FF2B5EF4-FFF2-40B4-BE49-F238E27FC236}">
                  <a16:creationId xmlns:a16="http://schemas.microsoft.com/office/drawing/2014/main" xmlns="" id="{B9D32C05-E645-4B57-19FC-FF10CD09FADC}"/>
                </a:ext>
              </a:extLst>
            </p:cNvPr>
            <p:cNvSpPr/>
            <p:nvPr/>
          </p:nvSpPr>
          <p:spPr>
            <a:xfrm>
              <a:off x="5546399" y="1489464"/>
              <a:ext cx="45193" cy="34685"/>
            </a:xfrm>
            <a:custGeom>
              <a:avLst/>
              <a:gdLst/>
              <a:ahLst/>
              <a:cxnLst/>
              <a:rect l="l" t="t" r="r" b="b"/>
              <a:pathLst>
                <a:path w="2160" h="1658" extrusionOk="0">
                  <a:moveTo>
                    <a:pt x="1910" y="0"/>
                  </a:moveTo>
                  <a:cubicBezTo>
                    <a:pt x="1852" y="0"/>
                    <a:pt x="1794" y="20"/>
                    <a:pt x="1749" y="61"/>
                  </a:cubicBezTo>
                  <a:lnTo>
                    <a:pt x="697" y="1113"/>
                  </a:lnTo>
                  <a:lnTo>
                    <a:pt x="411" y="819"/>
                  </a:lnTo>
                  <a:cubicBezTo>
                    <a:pt x="366" y="774"/>
                    <a:pt x="306" y="752"/>
                    <a:pt x="247" y="752"/>
                  </a:cubicBezTo>
                  <a:cubicBezTo>
                    <a:pt x="188" y="752"/>
                    <a:pt x="130" y="774"/>
                    <a:pt x="90" y="819"/>
                  </a:cubicBezTo>
                  <a:cubicBezTo>
                    <a:pt x="1" y="908"/>
                    <a:pt x="1" y="1051"/>
                    <a:pt x="90" y="1140"/>
                  </a:cubicBezTo>
                  <a:lnTo>
                    <a:pt x="536" y="1595"/>
                  </a:lnTo>
                  <a:cubicBezTo>
                    <a:pt x="581" y="1640"/>
                    <a:pt x="643" y="1657"/>
                    <a:pt x="697" y="1657"/>
                  </a:cubicBezTo>
                  <a:cubicBezTo>
                    <a:pt x="759" y="1657"/>
                    <a:pt x="813" y="1640"/>
                    <a:pt x="857" y="1595"/>
                  </a:cubicBezTo>
                  <a:lnTo>
                    <a:pt x="2070" y="382"/>
                  </a:lnTo>
                  <a:cubicBezTo>
                    <a:pt x="2160" y="292"/>
                    <a:pt x="2160" y="150"/>
                    <a:pt x="2070" y="61"/>
                  </a:cubicBezTo>
                  <a:cubicBezTo>
                    <a:pt x="2026" y="20"/>
                    <a:pt x="1968" y="0"/>
                    <a:pt x="191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55;p115">
              <a:extLst>
                <a:ext uri="{FF2B5EF4-FFF2-40B4-BE49-F238E27FC236}">
                  <a16:creationId xmlns:a16="http://schemas.microsoft.com/office/drawing/2014/main" xmlns="" id="{9ABC1354-0141-52B8-7811-1BA77DD68583}"/>
                </a:ext>
              </a:extLst>
            </p:cNvPr>
            <p:cNvSpPr/>
            <p:nvPr/>
          </p:nvSpPr>
          <p:spPr>
            <a:xfrm>
              <a:off x="5586905" y="1546157"/>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8"/>
                  </a:cubicBezTo>
                  <a:cubicBezTo>
                    <a:pt x="5184" y="71"/>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56;p115">
              <a:extLst>
                <a:ext uri="{FF2B5EF4-FFF2-40B4-BE49-F238E27FC236}">
                  <a16:creationId xmlns:a16="http://schemas.microsoft.com/office/drawing/2014/main" xmlns="" id="{A0233AC1-6383-399E-27CF-085C4A47F279}"/>
                </a:ext>
              </a:extLst>
            </p:cNvPr>
            <p:cNvSpPr/>
            <p:nvPr/>
          </p:nvSpPr>
          <p:spPr>
            <a:xfrm>
              <a:off x="5548637" y="1538312"/>
              <a:ext cx="25400" cy="25209"/>
            </a:xfrm>
            <a:custGeom>
              <a:avLst/>
              <a:gdLst/>
              <a:ahLst/>
              <a:cxnLst/>
              <a:rect l="l" t="t" r="r" b="b"/>
              <a:pathLst>
                <a:path w="1214" h="1205" extrusionOk="0">
                  <a:moveTo>
                    <a:pt x="1" y="0"/>
                  </a:moveTo>
                  <a:lnTo>
                    <a:pt x="1" y="1205"/>
                  </a:lnTo>
                  <a:lnTo>
                    <a:pt x="1214" y="1205"/>
                  </a:lnTo>
                  <a:lnTo>
                    <a:pt x="12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57;p115">
              <a:extLst>
                <a:ext uri="{FF2B5EF4-FFF2-40B4-BE49-F238E27FC236}">
                  <a16:creationId xmlns:a16="http://schemas.microsoft.com/office/drawing/2014/main" xmlns="" id="{5ED3E585-8772-96FA-133A-4A4924E729BE}"/>
                </a:ext>
              </a:extLst>
            </p:cNvPr>
            <p:cNvSpPr/>
            <p:nvPr/>
          </p:nvSpPr>
          <p:spPr>
            <a:xfrm>
              <a:off x="5586905" y="1590571"/>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58;p115">
              <a:extLst>
                <a:ext uri="{FF2B5EF4-FFF2-40B4-BE49-F238E27FC236}">
                  <a16:creationId xmlns:a16="http://schemas.microsoft.com/office/drawing/2014/main" xmlns="" id="{5C9FAAF1-5F5C-F838-6955-DDC51413F141}"/>
                </a:ext>
              </a:extLst>
            </p:cNvPr>
            <p:cNvSpPr/>
            <p:nvPr/>
          </p:nvSpPr>
          <p:spPr>
            <a:xfrm>
              <a:off x="5548637" y="1582726"/>
              <a:ext cx="25400" cy="25397"/>
            </a:xfrm>
            <a:custGeom>
              <a:avLst/>
              <a:gdLst/>
              <a:ahLst/>
              <a:cxnLst/>
              <a:rect l="l" t="t" r="r" b="b"/>
              <a:pathLst>
                <a:path w="1214" h="1214"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59;p115">
              <a:extLst>
                <a:ext uri="{FF2B5EF4-FFF2-40B4-BE49-F238E27FC236}">
                  <a16:creationId xmlns:a16="http://schemas.microsoft.com/office/drawing/2014/main" xmlns="" id="{7929D3C2-029F-8805-94CC-7DB3CE458C94}"/>
                </a:ext>
              </a:extLst>
            </p:cNvPr>
            <p:cNvSpPr/>
            <p:nvPr/>
          </p:nvSpPr>
          <p:spPr>
            <a:xfrm>
              <a:off x="5586905" y="1634984"/>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3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60;p115">
              <a:extLst>
                <a:ext uri="{FF2B5EF4-FFF2-40B4-BE49-F238E27FC236}">
                  <a16:creationId xmlns:a16="http://schemas.microsoft.com/office/drawing/2014/main" xmlns="" id="{73C1B7D0-D42B-30FA-CF5D-F9162F8CC2E3}"/>
                </a:ext>
              </a:extLst>
            </p:cNvPr>
            <p:cNvSpPr/>
            <p:nvPr/>
          </p:nvSpPr>
          <p:spPr>
            <a:xfrm>
              <a:off x="5548637" y="1627139"/>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61;p115">
              <a:extLst>
                <a:ext uri="{FF2B5EF4-FFF2-40B4-BE49-F238E27FC236}">
                  <a16:creationId xmlns:a16="http://schemas.microsoft.com/office/drawing/2014/main" xmlns="" id="{A208B70A-D11A-A6A4-4403-FE961BFBDB9F}"/>
                </a:ext>
              </a:extLst>
            </p:cNvPr>
            <p:cNvSpPr/>
            <p:nvPr/>
          </p:nvSpPr>
          <p:spPr>
            <a:xfrm>
              <a:off x="5587093" y="1679397"/>
              <a:ext cx="68145" cy="9540"/>
            </a:xfrm>
            <a:custGeom>
              <a:avLst/>
              <a:gdLst/>
              <a:ahLst/>
              <a:cxnLst/>
              <a:rect l="l" t="t" r="r" b="b"/>
              <a:pathLst>
                <a:path w="3257" h="456" extrusionOk="0">
                  <a:moveTo>
                    <a:pt x="259" y="1"/>
                  </a:moveTo>
                  <a:cubicBezTo>
                    <a:pt x="116" y="1"/>
                    <a:pt x="0" y="134"/>
                    <a:pt x="36" y="286"/>
                  </a:cubicBezTo>
                  <a:cubicBezTo>
                    <a:pt x="63" y="384"/>
                    <a:pt x="152" y="456"/>
                    <a:pt x="259" y="456"/>
                  </a:cubicBezTo>
                  <a:lnTo>
                    <a:pt x="2998" y="456"/>
                  </a:lnTo>
                  <a:cubicBezTo>
                    <a:pt x="3141" y="456"/>
                    <a:pt x="3257" y="331"/>
                    <a:pt x="3221" y="179"/>
                  </a:cubicBezTo>
                  <a:cubicBezTo>
                    <a:pt x="3194" y="72"/>
                    <a:pt x="3105" y="1"/>
                    <a:pt x="2998"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62;p115">
              <a:extLst>
                <a:ext uri="{FF2B5EF4-FFF2-40B4-BE49-F238E27FC236}">
                  <a16:creationId xmlns:a16="http://schemas.microsoft.com/office/drawing/2014/main" xmlns="" id="{2B5CC6ED-9454-9424-D1C4-ED2CE5737282}"/>
                </a:ext>
              </a:extLst>
            </p:cNvPr>
            <p:cNvSpPr/>
            <p:nvPr/>
          </p:nvSpPr>
          <p:spPr>
            <a:xfrm>
              <a:off x="5548637" y="1671552"/>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13750;p115">
            <a:extLst>
              <a:ext uri="{FF2B5EF4-FFF2-40B4-BE49-F238E27FC236}">
                <a16:creationId xmlns:a16="http://schemas.microsoft.com/office/drawing/2014/main" xmlns="" id="{9D778CA8-463F-2293-D11B-98B374DDD131}"/>
              </a:ext>
            </a:extLst>
          </p:cNvPr>
          <p:cNvGrpSpPr/>
          <p:nvPr/>
        </p:nvGrpSpPr>
        <p:grpSpPr>
          <a:xfrm>
            <a:off x="379784" y="2388225"/>
            <a:ext cx="246271" cy="367049"/>
            <a:chOff x="5510370" y="1456201"/>
            <a:chExt cx="218222" cy="287985"/>
          </a:xfrm>
        </p:grpSpPr>
        <p:sp>
          <p:nvSpPr>
            <p:cNvPr id="26" name="Google Shape;13751;p115">
              <a:extLst>
                <a:ext uri="{FF2B5EF4-FFF2-40B4-BE49-F238E27FC236}">
                  <a16:creationId xmlns:a16="http://schemas.microsoft.com/office/drawing/2014/main" xmlns="" id="{A617496E-AFC8-32D7-0674-ED23EF9C68AE}"/>
                </a:ext>
              </a:extLst>
            </p:cNvPr>
            <p:cNvSpPr/>
            <p:nvPr/>
          </p:nvSpPr>
          <p:spPr>
            <a:xfrm>
              <a:off x="5510370" y="1456201"/>
              <a:ext cx="218222" cy="287985"/>
            </a:xfrm>
            <a:custGeom>
              <a:avLst/>
              <a:gdLst/>
              <a:ahLst/>
              <a:cxnLst/>
              <a:rect l="l" t="t" r="r" b="b"/>
              <a:pathLst>
                <a:path w="10430" h="13766" extrusionOk="0">
                  <a:moveTo>
                    <a:pt x="1" y="0"/>
                  </a:moveTo>
                  <a:lnTo>
                    <a:pt x="1" y="13765"/>
                  </a:lnTo>
                  <a:lnTo>
                    <a:pt x="7557" y="13765"/>
                  </a:lnTo>
                  <a:lnTo>
                    <a:pt x="8164" y="11490"/>
                  </a:lnTo>
                  <a:lnTo>
                    <a:pt x="10430" y="10893"/>
                  </a:lnTo>
                  <a:lnTo>
                    <a:pt x="1043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52;p115">
              <a:extLst>
                <a:ext uri="{FF2B5EF4-FFF2-40B4-BE49-F238E27FC236}">
                  <a16:creationId xmlns:a16="http://schemas.microsoft.com/office/drawing/2014/main" xmlns="" id="{74C738B4-9F56-1355-25E7-C19AF68D504A}"/>
                </a:ext>
              </a:extLst>
            </p:cNvPr>
            <p:cNvSpPr/>
            <p:nvPr/>
          </p:nvSpPr>
          <p:spPr>
            <a:xfrm>
              <a:off x="5668482" y="1683874"/>
              <a:ext cx="60110" cy="60124"/>
            </a:xfrm>
            <a:custGeom>
              <a:avLst/>
              <a:gdLst/>
              <a:ahLst/>
              <a:cxnLst/>
              <a:rect l="l" t="t" r="r" b="b"/>
              <a:pathLst>
                <a:path w="2873" h="2874" extrusionOk="0">
                  <a:moveTo>
                    <a:pt x="0" y="1"/>
                  </a:moveTo>
                  <a:lnTo>
                    <a:pt x="0" y="2873"/>
                  </a:lnTo>
                  <a:lnTo>
                    <a:pt x="2873"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53;p115">
              <a:extLst>
                <a:ext uri="{FF2B5EF4-FFF2-40B4-BE49-F238E27FC236}">
                  <a16:creationId xmlns:a16="http://schemas.microsoft.com/office/drawing/2014/main" xmlns="" id="{F3159FA6-738F-84A7-A59A-2B3DDE63BDF4}"/>
                </a:ext>
              </a:extLst>
            </p:cNvPr>
            <p:cNvSpPr/>
            <p:nvPr/>
          </p:nvSpPr>
          <p:spPr>
            <a:xfrm>
              <a:off x="5593997" y="1502288"/>
              <a:ext cx="102499" cy="9540"/>
            </a:xfrm>
            <a:custGeom>
              <a:avLst/>
              <a:gdLst/>
              <a:ahLst/>
              <a:cxnLst/>
              <a:rect l="l" t="t" r="r" b="b"/>
              <a:pathLst>
                <a:path w="4899" h="456" extrusionOk="0">
                  <a:moveTo>
                    <a:pt x="259" y="1"/>
                  </a:moveTo>
                  <a:cubicBezTo>
                    <a:pt x="117" y="1"/>
                    <a:pt x="1" y="134"/>
                    <a:pt x="36" y="286"/>
                  </a:cubicBezTo>
                  <a:cubicBezTo>
                    <a:pt x="63" y="384"/>
                    <a:pt x="161" y="456"/>
                    <a:pt x="268" y="456"/>
                  </a:cubicBezTo>
                  <a:lnTo>
                    <a:pt x="4640" y="456"/>
                  </a:lnTo>
                  <a:cubicBezTo>
                    <a:pt x="4782" y="456"/>
                    <a:pt x="4898" y="322"/>
                    <a:pt x="4863" y="179"/>
                  </a:cubicBezTo>
                  <a:cubicBezTo>
                    <a:pt x="4836" y="72"/>
                    <a:pt x="4747" y="1"/>
                    <a:pt x="4640"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54;p115">
              <a:extLst>
                <a:ext uri="{FF2B5EF4-FFF2-40B4-BE49-F238E27FC236}">
                  <a16:creationId xmlns:a16="http://schemas.microsoft.com/office/drawing/2014/main" xmlns="" id="{9A6FDA80-2D92-FAF9-7D4A-1F613FC7C279}"/>
                </a:ext>
              </a:extLst>
            </p:cNvPr>
            <p:cNvSpPr/>
            <p:nvPr/>
          </p:nvSpPr>
          <p:spPr>
            <a:xfrm>
              <a:off x="5546399" y="1489464"/>
              <a:ext cx="45193" cy="34685"/>
            </a:xfrm>
            <a:custGeom>
              <a:avLst/>
              <a:gdLst/>
              <a:ahLst/>
              <a:cxnLst/>
              <a:rect l="l" t="t" r="r" b="b"/>
              <a:pathLst>
                <a:path w="2160" h="1658" extrusionOk="0">
                  <a:moveTo>
                    <a:pt x="1910" y="0"/>
                  </a:moveTo>
                  <a:cubicBezTo>
                    <a:pt x="1852" y="0"/>
                    <a:pt x="1794" y="20"/>
                    <a:pt x="1749" y="61"/>
                  </a:cubicBezTo>
                  <a:lnTo>
                    <a:pt x="697" y="1113"/>
                  </a:lnTo>
                  <a:lnTo>
                    <a:pt x="411" y="819"/>
                  </a:lnTo>
                  <a:cubicBezTo>
                    <a:pt x="366" y="774"/>
                    <a:pt x="306" y="752"/>
                    <a:pt x="247" y="752"/>
                  </a:cubicBezTo>
                  <a:cubicBezTo>
                    <a:pt x="188" y="752"/>
                    <a:pt x="130" y="774"/>
                    <a:pt x="90" y="819"/>
                  </a:cubicBezTo>
                  <a:cubicBezTo>
                    <a:pt x="1" y="908"/>
                    <a:pt x="1" y="1051"/>
                    <a:pt x="90" y="1140"/>
                  </a:cubicBezTo>
                  <a:lnTo>
                    <a:pt x="536" y="1595"/>
                  </a:lnTo>
                  <a:cubicBezTo>
                    <a:pt x="581" y="1640"/>
                    <a:pt x="643" y="1657"/>
                    <a:pt x="697" y="1657"/>
                  </a:cubicBezTo>
                  <a:cubicBezTo>
                    <a:pt x="759" y="1657"/>
                    <a:pt x="813" y="1640"/>
                    <a:pt x="857" y="1595"/>
                  </a:cubicBezTo>
                  <a:lnTo>
                    <a:pt x="2070" y="382"/>
                  </a:lnTo>
                  <a:cubicBezTo>
                    <a:pt x="2160" y="292"/>
                    <a:pt x="2160" y="150"/>
                    <a:pt x="2070" y="61"/>
                  </a:cubicBezTo>
                  <a:cubicBezTo>
                    <a:pt x="2026" y="20"/>
                    <a:pt x="1968" y="0"/>
                    <a:pt x="1910"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55;p115">
              <a:extLst>
                <a:ext uri="{FF2B5EF4-FFF2-40B4-BE49-F238E27FC236}">
                  <a16:creationId xmlns:a16="http://schemas.microsoft.com/office/drawing/2014/main" xmlns="" id="{F2FC0B26-71DA-2EED-4B25-1F7CF7ADA0B2}"/>
                </a:ext>
              </a:extLst>
            </p:cNvPr>
            <p:cNvSpPr/>
            <p:nvPr/>
          </p:nvSpPr>
          <p:spPr>
            <a:xfrm>
              <a:off x="5586905" y="1546157"/>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8"/>
                  </a:cubicBezTo>
                  <a:cubicBezTo>
                    <a:pt x="5184" y="71"/>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56;p115">
              <a:extLst>
                <a:ext uri="{FF2B5EF4-FFF2-40B4-BE49-F238E27FC236}">
                  <a16:creationId xmlns:a16="http://schemas.microsoft.com/office/drawing/2014/main" xmlns="" id="{821C76EB-1793-F8BB-6DF4-6391B8DDCDAA}"/>
                </a:ext>
              </a:extLst>
            </p:cNvPr>
            <p:cNvSpPr/>
            <p:nvPr/>
          </p:nvSpPr>
          <p:spPr>
            <a:xfrm>
              <a:off x="5548637" y="1538312"/>
              <a:ext cx="25400" cy="25209"/>
            </a:xfrm>
            <a:custGeom>
              <a:avLst/>
              <a:gdLst/>
              <a:ahLst/>
              <a:cxnLst/>
              <a:rect l="l" t="t" r="r" b="b"/>
              <a:pathLst>
                <a:path w="1214" h="1205" extrusionOk="0">
                  <a:moveTo>
                    <a:pt x="1" y="0"/>
                  </a:moveTo>
                  <a:lnTo>
                    <a:pt x="1" y="1205"/>
                  </a:lnTo>
                  <a:lnTo>
                    <a:pt x="1214" y="1205"/>
                  </a:lnTo>
                  <a:lnTo>
                    <a:pt x="1214"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7;p115">
              <a:extLst>
                <a:ext uri="{FF2B5EF4-FFF2-40B4-BE49-F238E27FC236}">
                  <a16:creationId xmlns:a16="http://schemas.microsoft.com/office/drawing/2014/main" xmlns="" id="{A03BD7CD-6958-080E-A1CD-23F51CEC8110}"/>
                </a:ext>
              </a:extLst>
            </p:cNvPr>
            <p:cNvSpPr/>
            <p:nvPr/>
          </p:nvSpPr>
          <p:spPr>
            <a:xfrm>
              <a:off x="5586905" y="1590571"/>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8;p115">
              <a:extLst>
                <a:ext uri="{FF2B5EF4-FFF2-40B4-BE49-F238E27FC236}">
                  <a16:creationId xmlns:a16="http://schemas.microsoft.com/office/drawing/2014/main" xmlns="" id="{77BBBC01-954F-DE7D-92C6-199A6A1C4982}"/>
                </a:ext>
              </a:extLst>
            </p:cNvPr>
            <p:cNvSpPr/>
            <p:nvPr/>
          </p:nvSpPr>
          <p:spPr>
            <a:xfrm>
              <a:off x="5548637" y="1582726"/>
              <a:ext cx="25400" cy="25397"/>
            </a:xfrm>
            <a:custGeom>
              <a:avLst/>
              <a:gdLst/>
              <a:ahLst/>
              <a:cxnLst/>
              <a:rect l="l" t="t" r="r" b="b"/>
              <a:pathLst>
                <a:path w="1214" h="1214"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59;p115">
              <a:extLst>
                <a:ext uri="{FF2B5EF4-FFF2-40B4-BE49-F238E27FC236}">
                  <a16:creationId xmlns:a16="http://schemas.microsoft.com/office/drawing/2014/main" xmlns="" id="{9594278D-745A-9CFD-68BA-7CFD927C33A0}"/>
                </a:ext>
              </a:extLst>
            </p:cNvPr>
            <p:cNvSpPr/>
            <p:nvPr/>
          </p:nvSpPr>
          <p:spPr>
            <a:xfrm>
              <a:off x="5586905" y="1634984"/>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3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60;p115">
              <a:extLst>
                <a:ext uri="{FF2B5EF4-FFF2-40B4-BE49-F238E27FC236}">
                  <a16:creationId xmlns:a16="http://schemas.microsoft.com/office/drawing/2014/main" xmlns="" id="{BDE99359-10E8-99E1-8C6F-A01E584BE549}"/>
                </a:ext>
              </a:extLst>
            </p:cNvPr>
            <p:cNvSpPr/>
            <p:nvPr/>
          </p:nvSpPr>
          <p:spPr>
            <a:xfrm>
              <a:off x="5548637" y="1627139"/>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61;p115">
              <a:extLst>
                <a:ext uri="{FF2B5EF4-FFF2-40B4-BE49-F238E27FC236}">
                  <a16:creationId xmlns:a16="http://schemas.microsoft.com/office/drawing/2014/main" xmlns="" id="{08BCB7B4-7415-7381-E5D4-B2EE51234812}"/>
                </a:ext>
              </a:extLst>
            </p:cNvPr>
            <p:cNvSpPr/>
            <p:nvPr/>
          </p:nvSpPr>
          <p:spPr>
            <a:xfrm>
              <a:off x="5587093" y="1679397"/>
              <a:ext cx="68145" cy="9540"/>
            </a:xfrm>
            <a:custGeom>
              <a:avLst/>
              <a:gdLst/>
              <a:ahLst/>
              <a:cxnLst/>
              <a:rect l="l" t="t" r="r" b="b"/>
              <a:pathLst>
                <a:path w="3257" h="456" extrusionOk="0">
                  <a:moveTo>
                    <a:pt x="259" y="1"/>
                  </a:moveTo>
                  <a:cubicBezTo>
                    <a:pt x="116" y="1"/>
                    <a:pt x="0" y="134"/>
                    <a:pt x="36" y="286"/>
                  </a:cubicBezTo>
                  <a:cubicBezTo>
                    <a:pt x="63" y="384"/>
                    <a:pt x="152" y="456"/>
                    <a:pt x="259" y="456"/>
                  </a:cubicBezTo>
                  <a:lnTo>
                    <a:pt x="2998" y="456"/>
                  </a:lnTo>
                  <a:cubicBezTo>
                    <a:pt x="3141" y="456"/>
                    <a:pt x="3257" y="331"/>
                    <a:pt x="3221" y="179"/>
                  </a:cubicBezTo>
                  <a:cubicBezTo>
                    <a:pt x="3194" y="72"/>
                    <a:pt x="3105" y="1"/>
                    <a:pt x="2998"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62;p115">
              <a:extLst>
                <a:ext uri="{FF2B5EF4-FFF2-40B4-BE49-F238E27FC236}">
                  <a16:creationId xmlns:a16="http://schemas.microsoft.com/office/drawing/2014/main" xmlns="" id="{A2F40102-A2AF-5162-DC14-5E92038B734A}"/>
                </a:ext>
              </a:extLst>
            </p:cNvPr>
            <p:cNvSpPr/>
            <p:nvPr/>
          </p:nvSpPr>
          <p:spPr>
            <a:xfrm>
              <a:off x="5548637" y="1671552"/>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16157;p120">
            <a:extLst>
              <a:ext uri="{FF2B5EF4-FFF2-40B4-BE49-F238E27FC236}">
                <a16:creationId xmlns:a16="http://schemas.microsoft.com/office/drawing/2014/main" xmlns="" id="{EC997ED7-4F3A-58F6-4A80-7BDF74D70BC6}"/>
              </a:ext>
            </a:extLst>
          </p:cNvPr>
          <p:cNvGrpSpPr/>
          <p:nvPr/>
        </p:nvGrpSpPr>
        <p:grpSpPr>
          <a:xfrm>
            <a:off x="3020115" y="3823431"/>
            <a:ext cx="1074873" cy="1206934"/>
            <a:chOff x="4922925" y="1490050"/>
            <a:chExt cx="785768" cy="1307655"/>
          </a:xfrm>
        </p:grpSpPr>
        <p:sp>
          <p:nvSpPr>
            <p:cNvPr id="39" name="Google Shape;16158;p120">
              <a:extLst>
                <a:ext uri="{FF2B5EF4-FFF2-40B4-BE49-F238E27FC236}">
                  <a16:creationId xmlns:a16="http://schemas.microsoft.com/office/drawing/2014/main" xmlns="" id="{1E539AD8-66F0-E381-363A-E6BB512BD0DA}"/>
                </a:ext>
              </a:extLst>
            </p:cNvPr>
            <p:cNvSpPr/>
            <p:nvPr/>
          </p:nvSpPr>
          <p:spPr>
            <a:xfrm>
              <a:off x="4922925" y="2580833"/>
              <a:ext cx="615228" cy="216872"/>
            </a:xfrm>
            <a:custGeom>
              <a:avLst/>
              <a:gdLst/>
              <a:ahLst/>
              <a:cxnLst/>
              <a:rect l="l" t="t" r="r" b="b"/>
              <a:pathLst>
                <a:path w="12216" h="4306" extrusionOk="0">
                  <a:moveTo>
                    <a:pt x="3294" y="0"/>
                  </a:moveTo>
                  <a:cubicBezTo>
                    <a:pt x="3264" y="0"/>
                    <a:pt x="3233" y="1"/>
                    <a:pt x="3203" y="1"/>
                  </a:cubicBezTo>
                  <a:cubicBezTo>
                    <a:pt x="1435" y="1"/>
                    <a:pt x="0" y="607"/>
                    <a:pt x="0" y="1355"/>
                  </a:cubicBezTo>
                  <a:cubicBezTo>
                    <a:pt x="0" y="1992"/>
                    <a:pt x="1021" y="2517"/>
                    <a:pt x="2405" y="2669"/>
                  </a:cubicBezTo>
                  <a:cubicBezTo>
                    <a:pt x="2910" y="3608"/>
                    <a:pt x="4880" y="4306"/>
                    <a:pt x="7245" y="4306"/>
                  </a:cubicBezTo>
                  <a:cubicBezTo>
                    <a:pt x="9993" y="4306"/>
                    <a:pt x="12216" y="3366"/>
                    <a:pt x="12216" y="2204"/>
                  </a:cubicBezTo>
                  <a:cubicBezTo>
                    <a:pt x="12216" y="1042"/>
                    <a:pt x="9993" y="92"/>
                    <a:pt x="7245" y="92"/>
                  </a:cubicBezTo>
                  <a:cubicBezTo>
                    <a:pt x="6547" y="92"/>
                    <a:pt x="5850" y="153"/>
                    <a:pt x="5163" y="284"/>
                  </a:cubicBezTo>
                  <a:cubicBezTo>
                    <a:pt x="4556" y="101"/>
                    <a:pt x="3930" y="0"/>
                    <a:pt x="3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159;p120">
              <a:extLst>
                <a:ext uri="{FF2B5EF4-FFF2-40B4-BE49-F238E27FC236}">
                  <a16:creationId xmlns:a16="http://schemas.microsoft.com/office/drawing/2014/main" xmlns="" id="{92AC29F9-CAA6-737D-5A1E-A18447E16911}"/>
                </a:ext>
              </a:extLst>
            </p:cNvPr>
            <p:cNvSpPr/>
            <p:nvPr/>
          </p:nvSpPr>
          <p:spPr>
            <a:xfrm>
              <a:off x="4988045" y="1490050"/>
              <a:ext cx="569952" cy="577032"/>
            </a:xfrm>
            <a:custGeom>
              <a:avLst/>
              <a:gdLst/>
              <a:ahLst/>
              <a:cxnLst/>
              <a:rect l="l" t="t" r="r" b="b"/>
              <a:pathLst>
                <a:path w="11317" h="11457" extrusionOk="0">
                  <a:moveTo>
                    <a:pt x="6316" y="1"/>
                  </a:moveTo>
                  <a:cubicBezTo>
                    <a:pt x="6163" y="1"/>
                    <a:pt x="6011" y="12"/>
                    <a:pt x="5861" y="36"/>
                  </a:cubicBezTo>
                  <a:cubicBezTo>
                    <a:pt x="4850" y="198"/>
                    <a:pt x="3981" y="905"/>
                    <a:pt x="3294" y="1633"/>
                  </a:cubicBezTo>
                  <a:cubicBezTo>
                    <a:pt x="2536" y="2441"/>
                    <a:pt x="2153" y="3361"/>
                    <a:pt x="1910" y="4421"/>
                  </a:cubicBezTo>
                  <a:cubicBezTo>
                    <a:pt x="1597" y="5796"/>
                    <a:pt x="1304" y="7089"/>
                    <a:pt x="91" y="7958"/>
                  </a:cubicBezTo>
                  <a:cubicBezTo>
                    <a:pt x="0" y="8029"/>
                    <a:pt x="10" y="8170"/>
                    <a:pt x="111" y="8241"/>
                  </a:cubicBezTo>
                  <a:cubicBezTo>
                    <a:pt x="233" y="8514"/>
                    <a:pt x="596" y="8776"/>
                    <a:pt x="829" y="8999"/>
                  </a:cubicBezTo>
                  <a:cubicBezTo>
                    <a:pt x="1071" y="9211"/>
                    <a:pt x="1344" y="9453"/>
                    <a:pt x="1607" y="9686"/>
                  </a:cubicBezTo>
                  <a:cubicBezTo>
                    <a:pt x="2082" y="10110"/>
                    <a:pt x="2597" y="10504"/>
                    <a:pt x="3143" y="10858"/>
                  </a:cubicBezTo>
                  <a:cubicBezTo>
                    <a:pt x="3373" y="11005"/>
                    <a:pt x="4093" y="11457"/>
                    <a:pt x="4447" y="11457"/>
                  </a:cubicBezTo>
                  <a:cubicBezTo>
                    <a:pt x="4481" y="11457"/>
                    <a:pt x="4511" y="11453"/>
                    <a:pt x="4537" y="11444"/>
                  </a:cubicBezTo>
                  <a:cubicBezTo>
                    <a:pt x="4709" y="11383"/>
                    <a:pt x="4921" y="10999"/>
                    <a:pt x="5032" y="10858"/>
                  </a:cubicBezTo>
                  <a:cubicBezTo>
                    <a:pt x="5204" y="10625"/>
                    <a:pt x="5356" y="10383"/>
                    <a:pt x="5507" y="10140"/>
                  </a:cubicBezTo>
                  <a:cubicBezTo>
                    <a:pt x="5709" y="9817"/>
                    <a:pt x="5881" y="9494"/>
                    <a:pt x="6043" y="9160"/>
                  </a:cubicBezTo>
                  <a:cubicBezTo>
                    <a:pt x="6164" y="8847"/>
                    <a:pt x="6204" y="8493"/>
                    <a:pt x="6336" y="8211"/>
                  </a:cubicBezTo>
                  <a:lnTo>
                    <a:pt x="6356" y="8170"/>
                  </a:lnTo>
                  <a:cubicBezTo>
                    <a:pt x="6437" y="8039"/>
                    <a:pt x="6598" y="8029"/>
                    <a:pt x="6689" y="7897"/>
                  </a:cubicBezTo>
                  <a:cubicBezTo>
                    <a:pt x="6760" y="7766"/>
                    <a:pt x="6800" y="7624"/>
                    <a:pt x="6800" y="7483"/>
                  </a:cubicBezTo>
                  <a:cubicBezTo>
                    <a:pt x="6821" y="7139"/>
                    <a:pt x="6659" y="6624"/>
                    <a:pt x="6518" y="6301"/>
                  </a:cubicBezTo>
                  <a:cubicBezTo>
                    <a:pt x="6386" y="5978"/>
                    <a:pt x="6144" y="5695"/>
                    <a:pt x="5952" y="5422"/>
                  </a:cubicBezTo>
                  <a:cubicBezTo>
                    <a:pt x="5739" y="5088"/>
                    <a:pt x="5457" y="4795"/>
                    <a:pt x="5133" y="4563"/>
                  </a:cubicBezTo>
                  <a:cubicBezTo>
                    <a:pt x="4941" y="4432"/>
                    <a:pt x="4709" y="4351"/>
                    <a:pt x="4476" y="4351"/>
                  </a:cubicBezTo>
                  <a:cubicBezTo>
                    <a:pt x="4466" y="3916"/>
                    <a:pt x="4386" y="3492"/>
                    <a:pt x="4254" y="3088"/>
                  </a:cubicBezTo>
                  <a:lnTo>
                    <a:pt x="4254" y="3088"/>
                  </a:lnTo>
                  <a:cubicBezTo>
                    <a:pt x="4758" y="3362"/>
                    <a:pt x="5046" y="3737"/>
                    <a:pt x="5825" y="3737"/>
                  </a:cubicBezTo>
                  <a:cubicBezTo>
                    <a:pt x="5905" y="3737"/>
                    <a:pt x="5991" y="3733"/>
                    <a:pt x="6083" y="3724"/>
                  </a:cubicBezTo>
                  <a:cubicBezTo>
                    <a:pt x="6518" y="3694"/>
                    <a:pt x="6467" y="3492"/>
                    <a:pt x="6245" y="3350"/>
                  </a:cubicBezTo>
                  <a:cubicBezTo>
                    <a:pt x="6144" y="3280"/>
                    <a:pt x="6053" y="3199"/>
                    <a:pt x="5972" y="3118"/>
                  </a:cubicBezTo>
                  <a:lnTo>
                    <a:pt x="5972" y="3118"/>
                  </a:lnTo>
                  <a:cubicBezTo>
                    <a:pt x="6083" y="3169"/>
                    <a:pt x="6184" y="3219"/>
                    <a:pt x="6275" y="3249"/>
                  </a:cubicBezTo>
                  <a:cubicBezTo>
                    <a:pt x="6696" y="3416"/>
                    <a:pt x="7087" y="3552"/>
                    <a:pt x="7526" y="3552"/>
                  </a:cubicBezTo>
                  <a:cubicBezTo>
                    <a:pt x="7593" y="3552"/>
                    <a:pt x="7661" y="3549"/>
                    <a:pt x="7730" y="3542"/>
                  </a:cubicBezTo>
                  <a:cubicBezTo>
                    <a:pt x="7983" y="3512"/>
                    <a:pt x="8205" y="3259"/>
                    <a:pt x="7770" y="3078"/>
                  </a:cubicBezTo>
                  <a:cubicBezTo>
                    <a:pt x="7508" y="2966"/>
                    <a:pt x="7265" y="2835"/>
                    <a:pt x="7033" y="2663"/>
                  </a:cubicBezTo>
                  <a:lnTo>
                    <a:pt x="7033" y="2663"/>
                  </a:lnTo>
                  <a:cubicBezTo>
                    <a:pt x="7446" y="2807"/>
                    <a:pt x="7972" y="2978"/>
                    <a:pt x="8410" y="2978"/>
                  </a:cubicBezTo>
                  <a:cubicBezTo>
                    <a:pt x="8497" y="2978"/>
                    <a:pt x="8581" y="2971"/>
                    <a:pt x="8660" y="2956"/>
                  </a:cubicBezTo>
                  <a:cubicBezTo>
                    <a:pt x="8943" y="2906"/>
                    <a:pt x="8831" y="2734"/>
                    <a:pt x="8761" y="2663"/>
                  </a:cubicBezTo>
                  <a:cubicBezTo>
                    <a:pt x="8661" y="2582"/>
                    <a:pt x="8406" y="2426"/>
                    <a:pt x="8274" y="2330"/>
                  </a:cubicBezTo>
                  <a:lnTo>
                    <a:pt x="8274" y="2330"/>
                  </a:lnTo>
                  <a:cubicBezTo>
                    <a:pt x="8433" y="2439"/>
                    <a:pt x="8695" y="2486"/>
                    <a:pt x="8872" y="2542"/>
                  </a:cubicBezTo>
                  <a:cubicBezTo>
                    <a:pt x="9094" y="2613"/>
                    <a:pt x="9316" y="2673"/>
                    <a:pt x="9549" y="2714"/>
                  </a:cubicBezTo>
                  <a:cubicBezTo>
                    <a:pt x="9781" y="2754"/>
                    <a:pt x="10003" y="2774"/>
                    <a:pt x="10236" y="2774"/>
                  </a:cubicBezTo>
                  <a:lnTo>
                    <a:pt x="10256" y="2774"/>
                  </a:lnTo>
                  <a:cubicBezTo>
                    <a:pt x="10357" y="3694"/>
                    <a:pt x="10943" y="4270"/>
                    <a:pt x="11115" y="5179"/>
                  </a:cubicBezTo>
                  <a:cubicBezTo>
                    <a:pt x="11135" y="5275"/>
                    <a:pt x="11147" y="5351"/>
                    <a:pt x="11158" y="5351"/>
                  </a:cubicBezTo>
                  <a:cubicBezTo>
                    <a:pt x="11163" y="5351"/>
                    <a:pt x="11169" y="5333"/>
                    <a:pt x="11176" y="5290"/>
                  </a:cubicBezTo>
                  <a:cubicBezTo>
                    <a:pt x="11317" y="4341"/>
                    <a:pt x="11246" y="3502"/>
                    <a:pt x="10781" y="2734"/>
                  </a:cubicBezTo>
                  <a:cubicBezTo>
                    <a:pt x="10862" y="2714"/>
                    <a:pt x="10923" y="2643"/>
                    <a:pt x="10933" y="2562"/>
                  </a:cubicBezTo>
                  <a:cubicBezTo>
                    <a:pt x="10933" y="2522"/>
                    <a:pt x="10933" y="2492"/>
                    <a:pt x="10923" y="2461"/>
                  </a:cubicBezTo>
                  <a:cubicBezTo>
                    <a:pt x="10862" y="2289"/>
                    <a:pt x="10064" y="1602"/>
                    <a:pt x="9852" y="1431"/>
                  </a:cubicBezTo>
                  <a:cubicBezTo>
                    <a:pt x="9438" y="1097"/>
                    <a:pt x="8983" y="814"/>
                    <a:pt x="8508" y="582"/>
                  </a:cubicBezTo>
                  <a:cubicBezTo>
                    <a:pt x="7821" y="264"/>
                    <a:pt x="7058" y="1"/>
                    <a:pt x="6316" y="1"/>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160;p120">
              <a:extLst>
                <a:ext uri="{FF2B5EF4-FFF2-40B4-BE49-F238E27FC236}">
                  <a16:creationId xmlns:a16="http://schemas.microsoft.com/office/drawing/2014/main" xmlns="" id="{9862738D-9635-C92A-4798-F07023F3A2E1}"/>
                </a:ext>
              </a:extLst>
            </p:cNvPr>
            <p:cNvSpPr/>
            <p:nvPr/>
          </p:nvSpPr>
          <p:spPr>
            <a:xfrm>
              <a:off x="5065051" y="1883846"/>
              <a:ext cx="287368" cy="313623"/>
            </a:xfrm>
            <a:custGeom>
              <a:avLst/>
              <a:gdLst/>
              <a:ahLst/>
              <a:cxnLst/>
              <a:rect l="l" t="t" r="r" b="b"/>
              <a:pathLst>
                <a:path w="5706" h="6227" extrusionOk="0">
                  <a:moveTo>
                    <a:pt x="3995" y="1"/>
                  </a:moveTo>
                  <a:cubicBezTo>
                    <a:pt x="3838" y="1"/>
                    <a:pt x="3679" y="23"/>
                    <a:pt x="3523" y="68"/>
                  </a:cubicBezTo>
                  <a:cubicBezTo>
                    <a:pt x="3483" y="78"/>
                    <a:pt x="3453" y="109"/>
                    <a:pt x="3453" y="159"/>
                  </a:cubicBezTo>
                  <a:cubicBezTo>
                    <a:pt x="2008" y="816"/>
                    <a:pt x="593" y="2160"/>
                    <a:pt x="260" y="3756"/>
                  </a:cubicBezTo>
                  <a:cubicBezTo>
                    <a:pt x="1" y="4973"/>
                    <a:pt x="722" y="6227"/>
                    <a:pt x="1895" y="6227"/>
                  </a:cubicBezTo>
                  <a:cubicBezTo>
                    <a:pt x="2096" y="6227"/>
                    <a:pt x="2309" y="6190"/>
                    <a:pt x="2533" y="6110"/>
                  </a:cubicBezTo>
                  <a:cubicBezTo>
                    <a:pt x="4109" y="5565"/>
                    <a:pt x="4968" y="4059"/>
                    <a:pt x="5443" y="2544"/>
                  </a:cubicBezTo>
                  <a:cubicBezTo>
                    <a:pt x="5665" y="1867"/>
                    <a:pt x="5706" y="1038"/>
                    <a:pt x="5180" y="482"/>
                  </a:cubicBezTo>
                  <a:cubicBezTo>
                    <a:pt x="4861" y="171"/>
                    <a:pt x="4433" y="1"/>
                    <a:pt x="39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161;p120">
              <a:extLst>
                <a:ext uri="{FF2B5EF4-FFF2-40B4-BE49-F238E27FC236}">
                  <a16:creationId xmlns:a16="http://schemas.microsoft.com/office/drawing/2014/main" xmlns="" id="{39232172-4279-9E8A-BA80-B1F5C6AF273F}"/>
                </a:ext>
              </a:extLst>
            </p:cNvPr>
            <p:cNvSpPr/>
            <p:nvPr/>
          </p:nvSpPr>
          <p:spPr>
            <a:xfrm>
              <a:off x="5319842" y="2372225"/>
              <a:ext cx="130791" cy="329135"/>
            </a:xfrm>
            <a:custGeom>
              <a:avLst/>
              <a:gdLst/>
              <a:ahLst/>
              <a:cxnLst/>
              <a:rect l="l" t="t" r="r" b="b"/>
              <a:pathLst>
                <a:path w="2597" h="6535" extrusionOk="0">
                  <a:moveTo>
                    <a:pt x="2526" y="0"/>
                  </a:moveTo>
                  <a:cubicBezTo>
                    <a:pt x="1950" y="233"/>
                    <a:pt x="1334" y="253"/>
                    <a:pt x="738" y="354"/>
                  </a:cubicBezTo>
                  <a:lnTo>
                    <a:pt x="667" y="354"/>
                  </a:lnTo>
                  <a:cubicBezTo>
                    <a:pt x="798" y="799"/>
                    <a:pt x="718" y="1455"/>
                    <a:pt x="667" y="1900"/>
                  </a:cubicBezTo>
                  <a:cubicBezTo>
                    <a:pt x="617" y="2385"/>
                    <a:pt x="556" y="2880"/>
                    <a:pt x="465" y="3355"/>
                  </a:cubicBezTo>
                  <a:cubicBezTo>
                    <a:pt x="374" y="3800"/>
                    <a:pt x="303" y="4234"/>
                    <a:pt x="192" y="4669"/>
                  </a:cubicBezTo>
                  <a:cubicBezTo>
                    <a:pt x="91" y="5073"/>
                    <a:pt x="0" y="5598"/>
                    <a:pt x="313" y="5952"/>
                  </a:cubicBezTo>
                  <a:cubicBezTo>
                    <a:pt x="596" y="6275"/>
                    <a:pt x="1132" y="6457"/>
                    <a:pt x="1546" y="6508"/>
                  </a:cubicBezTo>
                  <a:cubicBezTo>
                    <a:pt x="1646" y="6518"/>
                    <a:pt x="1771" y="6534"/>
                    <a:pt x="1894" y="6534"/>
                  </a:cubicBezTo>
                  <a:cubicBezTo>
                    <a:pt x="2006" y="6534"/>
                    <a:pt x="2116" y="6521"/>
                    <a:pt x="2203" y="6477"/>
                  </a:cubicBezTo>
                  <a:cubicBezTo>
                    <a:pt x="2476" y="6346"/>
                    <a:pt x="2324" y="6134"/>
                    <a:pt x="2203" y="5932"/>
                  </a:cubicBezTo>
                  <a:cubicBezTo>
                    <a:pt x="1890" y="5457"/>
                    <a:pt x="1718" y="5184"/>
                    <a:pt x="1880" y="4608"/>
                  </a:cubicBezTo>
                  <a:cubicBezTo>
                    <a:pt x="2011" y="4163"/>
                    <a:pt x="2132" y="3699"/>
                    <a:pt x="2213" y="3244"/>
                  </a:cubicBezTo>
                  <a:cubicBezTo>
                    <a:pt x="2385" y="2254"/>
                    <a:pt x="2597" y="1314"/>
                    <a:pt x="2567" y="293"/>
                  </a:cubicBezTo>
                  <a:cubicBezTo>
                    <a:pt x="2587" y="192"/>
                    <a:pt x="2567" y="91"/>
                    <a:pt x="2526" y="0"/>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162;p120">
              <a:extLst>
                <a:ext uri="{FF2B5EF4-FFF2-40B4-BE49-F238E27FC236}">
                  <a16:creationId xmlns:a16="http://schemas.microsoft.com/office/drawing/2014/main" xmlns="" id="{E77DD395-190F-7E73-F6E1-EDB8DD9749B2}"/>
                </a:ext>
              </a:extLst>
            </p:cNvPr>
            <p:cNvSpPr/>
            <p:nvPr/>
          </p:nvSpPr>
          <p:spPr>
            <a:xfrm>
              <a:off x="5311179" y="2630240"/>
              <a:ext cx="150181" cy="98464"/>
            </a:xfrm>
            <a:custGeom>
              <a:avLst/>
              <a:gdLst/>
              <a:ahLst/>
              <a:cxnLst/>
              <a:rect l="l" t="t" r="r" b="b"/>
              <a:pathLst>
                <a:path w="2982" h="1955" extrusionOk="0">
                  <a:moveTo>
                    <a:pt x="263" y="0"/>
                  </a:moveTo>
                  <a:cubicBezTo>
                    <a:pt x="81" y="162"/>
                    <a:pt x="11" y="435"/>
                    <a:pt x="11" y="677"/>
                  </a:cubicBezTo>
                  <a:cubicBezTo>
                    <a:pt x="0" y="748"/>
                    <a:pt x="11" y="819"/>
                    <a:pt x="21" y="879"/>
                  </a:cubicBezTo>
                  <a:cubicBezTo>
                    <a:pt x="51" y="950"/>
                    <a:pt x="91" y="1001"/>
                    <a:pt x="142" y="1051"/>
                  </a:cubicBezTo>
                  <a:cubicBezTo>
                    <a:pt x="374" y="1273"/>
                    <a:pt x="748" y="1405"/>
                    <a:pt x="1041" y="1536"/>
                  </a:cubicBezTo>
                  <a:cubicBezTo>
                    <a:pt x="1334" y="1678"/>
                    <a:pt x="1647" y="1799"/>
                    <a:pt x="1961" y="1900"/>
                  </a:cubicBezTo>
                  <a:cubicBezTo>
                    <a:pt x="2087" y="1927"/>
                    <a:pt x="2254" y="1955"/>
                    <a:pt x="2420" y="1955"/>
                  </a:cubicBezTo>
                  <a:cubicBezTo>
                    <a:pt x="2560" y="1955"/>
                    <a:pt x="2698" y="1935"/>
                    <a:pt x="2809" y="1880"/>
                  </a:cubicBezTo>
                  <a:cubicBezTo>
                    <a:pt x="2910" y="1809"/>
                    <a:pt x="2971" y="1688"/>
                    <a:pt x="2981" y="1566"/>
                  </a:cubicBezTo>
                  <a:cubicBezTo>
                    <a:pt x="2961" y="1314"/>
                    <a:pt x="2799" y="1102"/>
                    <a:pt x="2597" y="889"/>
                  </a:cubicBezTo>
                  <a:cubicBezTo>
                    <a:pt x="2567" y="869"/>
                    <a:pt x="2537" y="849"/>
                    <a:pt x="2506" y="829"/>
                  </a:cubicBezTo>
                  <a:cubicBezTo>
                    <a:pt x="2506" y="849"/>
                    <a:pt x="2496" y="859"/>
                    <a:pt x="2496" y="879"/>
                  </a:cubicBezTo>
                  <a:cubicBezTo>
                    <a:pt x="2448" y="1011"/>
                    <a:pt x="2333" y="1052"/>
                    <a:pt x="2210" y="1052"/>
                  </a:cubicBezTo>
                  <a:cubicBezTo>
                    <a:pt x="2154" y="1052"/>
                    <a:pt x="2096" y="1044"/>
                    <a:pt x="2042" y="1031"/>
                  </a:cubicBezTo>
                  <a:cubicBezTo>
                    <a:pt x="1587" y="910"/>
                    <a:pt x="1183" y="617"/>
                    <a:pt x="789" y="334"/>
                  </a:cubicBezTo>
                  <a:cubicBezTo>
                    <a:pt x="536" y="182"/>
                    <a:pt x="334" y="51"/>
                    <a:pt x="263"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163;p120">
              <a:extLst>
                <a:ext uri="{FF2B5EF4-FFF2-40B4-BE49-F238E27FC236}">
                  <a16:creationId xmlns:a16="http://schemas.microsoft.com/office/drawing/2014/main" xmlns="" id="{E78713BC-6AC8-716E-4C57-8C251D9AE77F}"/>
                </a:ext>
              </a:extLst>
            </p:cNvPr>
            <p:cNvSpPr/>
            <p:nvPr/>
          </p:nvSpPr>
          <p:spPr>
            <a:xfrm>
              <a:off x="4995650" y="2288268"/>
              <a:ext cx="279462" cy="270460"/>
            </a:xfrm>
            <a:custGeom>
              <a:avLst/>
              <a:gdLst/>
              <a:ahLst/>
              <a:cxnLst/>
              <a:rect l="l" t="t" r="r" b="b"/>
              <a:pathLst>
                <a:path w="5549" h="5370" extrusionOk="0">
                  <a:moveTo>
                    <a:pt x="4144" y="0"/>
                  </a:moveTo>
                  <a:lnTo>
                    <a:pt x="4144" y="20"/>
                  </a:lnTo>
                  <a:cubicBezTo>
                    <a:pt x="3942" y="576"/>
                    <a:pt x="3345" y="1041"/>
                    <a:pt x="2901" y="1415"/>
                  </a:cubicBezTo>
                  <a:cubicBezTo>
                    <a:pt x="2497" y="1758"/>
                    <a:pt x="2062" y="2062"/>
                    <a:pt x="1597" y="2334"/>
                  </a:cubicBezTo>
                  <a:cubicBezTo>
                    <a:pt x="1183" y="2567"/>
                    <a:pt x="557" y="2698"/>
                    <a:pt x="274" y="3092"/>
                  </a:cubicBezTo>
                  <a:cubicBezTo>
                    <a:pt x="31" y="3426"/>
                    <a:pt x="1" y="4052"/>
                    <a:pt x="132" y="4426"/>
                  </a:cubicBezTo>
                  <a:cubicBezTo>
                    <a:pt x="233" y="4700"/>
                    <a:pt x="548" y="5370"/>
                    <a:pt x="943" y="5370"/>
                  </a:cubicBezTo>
                  <a:cubicBezTo>
                    <a:pt x="985" y="5370"/>
                    <a:pt x="1028" y="5362"/>
                    <a:pt x="1072" y="5345"/>
                  </a:cubicBezTo>
                  <a:cubicBezTo>
                    <a:pt x="1294" y="5265"/>
                    <a:pt x="1304" y="4931"/>
                    <a:pt x="1304" y="4739"/>
                  </a:cubicBezTo>
                  <a:cubicBezTo>
                    <a:pt x="1304" y="4658"/>
                    <a:pt x="1274" y="4517"/>
                    <a:pt x="1314" y="4456"/>
                  </a:cubicBezTo>
                  <a:cubicBezTo>
                    <a:pt x="1355" y="4396"/>
                    <a:pt x="1638" y="4315"/>
                    <a:pt x="1719" y="4274"/>
                  </a:cubicBezTo>
                  <a:cubicBezTo>
                    <a:pt x="2719" y="3810"/>
                    <a:pt x="3659" y="3213"/>
                    <a:pt x="4497" y="2506"/>
                  </a:cubicBezTo>
                  <a:cubicBezTo>
                    <a:pt x="4851" y="2203"/>
                    <a:pt x="5467" y="1617"/>
                    <a:pt x="5508" y="1142"/>
                  </a:cubicBezTo>
                  <a:cubicBezTo>
                    <a:pt x="5548" y="667"/>
                    <a:pt x="4851" y="142"/>
                    <a:pt x="4437" y="41"/>
                  </a:cubicBezTo>
                  <a:cubicBezTo>
                    <a:pt x="4336" y="20"/>
                    <a:pt x="4235" y="10"/>
                    <a:pt x="4144" y="0"/>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164;p120">
              <a:extLst>
                <a:ext uri="{FF2B5EF4-FFF2-40B4-BE49-F238E27FC236}">
                  <a16:creationId xmlns:a16="http://schemas.microsoft.com/office/drawing/2014/main" xmlns="" id="{99594D07-E532-3330-AE93-DF8BEA16E313}"/>
                </a:ext>
              </a:extLst>
            </p:cNvPr>
            <p:cNvSpPr/>
            <p:nvPr/>
          </p:nvSpPr>
          <p:spPr>
            <a:xfrm>
              <a:off x="4954050" y="2425007"/>
              <a:ext cx="110898" cy="166960"/>
            </a:xfrm>
            <a:custGeom>
              <a:avLst/>
              <a:gdLst/>
              <a:ahLst/>
              <a:cxnLst/>
              <a:rect l="l" t="t" r="r" b="b"/>
              <a:pathLst>
                <a:path w="2202" h="3315" extrusionOk="0">
                  <a:moveTo>
                    <a:pt x="1227" y="1"/>
                  </a:moveTo>
                  <a:cubicBezTo>
                    <a:pt x="1" y="1"/>
                    <a:pt x="309" y="1957"/>
                    <a:pt x="685" y="2651"/>
                  </a:cubicBezTo>
                  <a:cubicBezTo>
                    <a:pt x="839" y="2930"/>
                    <a:pt x="1194" y="3315"/>
                    <a:pt x="1563" y="3315"/>
                  </a:cubicBezTo>
                  <a:cubicBezTo>
                    <a:pt x="1607" y="3315"/>
                    <a:pt x="1651" y="3309"/>
                    <a:pt x="1696" y="3297"/>
                  </a:cubicBezTo>
                  <a:cubicBezTo>
                    <a:pt x="1959" y="3216"/>
                    <a:pt x="2100" y="2954"/>
                    <a:pt x="2151" y="2711"/>
                  </a:cubicBezTo>
                  <a:cubicBezTo>
                    <a:pt x="2151" y="2691"/>
                    <a:pt x="2151" y="2681"/>
                    <a:pt x="2151" y="2661"/>
                  </a:cubicBezTo>
                  <a:cubicBezTo>
                    <a:pt x="2171" y="2519"/>
                    <a:pt x="2201" y="2287"/>
                    <a:pt x="2140" y="2155"/>
                  </a:cubicBezTo>
                  <a:cubicBezTo>
                    <a:pt x="2100" y="2176"/>
                    <a:pt x="2060" y="2206"/>
                    <a:pt x="2009" y="2226"/>
                  </a:cubicBezTo>
                  <a:cubicBezTo>
                    <a:pt x="1969" y="2246"/>
                    <a:pt x="1888" y="2257"/>
                    <a:pt x="1858" y="2277"/>
                  </a:cubicBezTo>
                  <a:lnTo>
                    <a:pt x="1847" y="2287"/>
                  </a:lnTo>
                  <a:cubicBezTo>
                    <a:pt x="1827" y="2287"/>
                    <a:pt x="1817" y="2277"/>
                    <a:pt x="1797" y="2267"/>
                  </a:cubicBezTo>
                  <a:cubicBezTo>
                    <a:pt x="1565" y="2226"/>
                    <a:pt x="1373" y="2075"/>
                    <a:pt x="1282" y="1852"/>
                  </a:cubicBezTo>
                  <a:cubicBezTo>
                    <a:pt x="1049" y="1347"/>
                    <a:pt x="1100" y="549"/>
                    <a:pt x="1393" y="54"/>
                  </a:cubicBezTo>
                  <a:cubicBezTo>
                    <a:pt x="1373" y="23"/>
                    <a:pt x="1332" y="13"/>
                    <a:pt x="1302" y="3"/>
                  </a:cubicBezTo>
                  <a:cubicBezTo>
                    <a:pt x="1276" y="2"/>
                    <a:pt x="1251" y="1"/>
                    <a:pt x="1227"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165;p120">
              <a:extLst>
                <a:ext uri="{FF2B5EF4-FFF2-40B4-BE49-F238E27FC236}">
                  <a16:creationId xmlns:a16="http://schemas.microsoft.com/office/drawing/2014/main" xmlns="" id="{549441EA-AAEA-8DD1-5B0D-971AF658B1AD}"/>
                </a:ext>
              </a:extLst>
            </p:cNvPr>
            <p:cNvSpPr/>
            <p:nvPr/>
          </p:nvSpPr>
          <p:spPr>
            <a:xfrm>
              <a:off x="5438599" y="1636055"/>
              <a:ext cx="270094" cy="388717"/>
            </a:xfrm>
            <a:custGeom>
              <a:avLst/>
              <a:gdLst/>
              <a:ahLst/>
              <a:cxnLst/>
              <a:rect l="l" t="t" r="r" b="b"/>
              <a:pathLst>
                <a:path w="5363" h="7718" extrusionOk="0">
                  <a:moveTo>
                    <a:pt x="4940" y="1"/>
                  </a:moveTo>
                  <a:cubicBezTo>
                    <a:pt x="4789" y="1"/>
                    <a:pt x="4634" y="259"/>
                    <a:pt x="4574" y="371"/>
                  </a:cubicBezTo>
                  <a:lnTo>
                    <a:pt x="4271" y="947"/>
                  </a:lnTo>
                  <a:cubicBezTo>
                    <a:pt x="4432" y="532"/>
                    <a:pt x="4553" y="17"/>
                    <a:pt x="4402" y="7"/>
                  </a:cubicBezTo>
                  <a:cubicBezTo>
                    <a:pt x="4399" y="7"/>
                    <a:pt x="4397" y="7"/>
                    <a:pt x="4394" y="7"/>
                  </a:cubicBezTo>
                  <a:cubicBezTo>
                    <a:pt x="4187" y="7"/>
                    <a:pt x="4058" y="413"/>
                    <a:pt x="3998" y="552"/>
                  </a:cubicBezTo>
                  <a:cubicBezTo>
                    <a:pt x="3897" y="765"/>
                    <a:pt x="3816" y="987"/>
                    <a:pt x="3745" y="1209"/>
                  </a:cubicBezTo>
                  <a:cubicBezTo>
                    <a:pt x="3663" y="937"/>
                    <a:pt x="3580" y="572"/>
                    <a:pt x="3427" y="572"/>
                  </a:cubicBezTo>
                  <a:cubicBezTo>
                    <a:pt x="3392" y="572"/>
                    <a:pt x="3354" y="590"/>
                    <a:pt x="3311" y="633"/>
                  </a:cubicBezTo>
                  <a:cubicBezTo>
                    <a:pt x="3179" y="775"/>
                    <a:pt x="3250" y="1068"/>
                    <a:pt x="3260" y="1229"/>
                  </a:cubicBezTo>
                  <a:cubicBezTo>
                    <a:pt x="3290" y="1492"/>
                    <a:pt x="3290" y="1815"/>
                    <a:pt x="3412" y="2058"/>
                  </a:cubicBezTo>
                  <a:cubicBezTo>
                    <a:pt x="2927" y="3109"/>
                    <a:pt x="1542" y="5231"/>
                    <a:pt x="77" y="6251"/>
                  </a:cubicBezTo>
                  <a:cubicBezTo>
                    <a:pt x="1" y="6302"/>
                    <a:pt x="46" y="6404"/>
                    <a:pt x="117" y="6404"/>
                  </a:cubicBezTo>
                  <a:cubicBezTo>
                    <a:pt x="130" y="6404"/>
                    <a:pt x="144" y="6401"/>
                    <a:pt x="158" y="6393"/>
                  </a:cubicBezTo>
                  <a:cubicBezTo>
                    <a:pt x="168" y="6383"/>
                    <a:pt x="188" y="6362"/>
                    <a:pt x="209" y="6362"/>
                  </a:cubicBezTo>
                  <a:cubicBezTo>
                    <a:pt x="209" y="6393"/>
                    <a:pt x="239" y="6433"/>
                    <a:pt x="269" y="6443"/>
                  </a:cubicBezTo>
                  <a:cubicBezTo>
                    <a:pt x="522" y="6564"/>
                    <a:pt x="704" y="6797"/>
                    <a:pt x="865" y="7019"/>
                  </a:cubicBezTo>
                  <a:cubicBezTo>
                    <a:pt x="987" y="7201"/>
                    <a:pt x="1068" y="7413"/>
                    <a:pt x="1179" y="7595"/>
                  </a:cubicBezTo>
                  <a:cubicBezTo>
                    <a:pt x="1154" y="7653"/>
                    <a:pt x="1196" y="7717"/>
                    <a:pt x="1251" y="7717"/>
                  </a:cubicBezTo>
                  <a:cubicBezTo>
                    <a:pt x="1264" y="7717"/>
                    <a:pt x="1277" y="7714"/>
                    <a:pt x="1290" y="7706"/>
                  </a:cubicBezTo>
                  <a:cubicBezTo>
                    <a:pt x="1297" y="7708"/>
                    <a:pt x="1304" y="7709"/>
                    <a:pt x="1310" y="7709"/>
                  </a:cubicBezTo>
                  <a:cubicBezTo>
                    <a:pt x="1340" y="7709"/>
                    <a:pt x="1362" y="7691"/>
                    <a:pt x="1371" y="7666"/>
                  </a:cubicBezTo>
                  <a:cubicBezTo>
                    <a:pt x="2078" y="7221"/>
                    <a:pt x="2603" y="6211"/>
                    <a:pt x="3008" y="5514"/>
                  </a:cubicBezTo>
                  <a:cubicBezTo>
                    <a:pt x="3513" y="4665"/>
                    <a:pt x="4018" y="3654"/>
                    <a:pt x="4220" y="2674"/>
                  </a:cubicBezTo>
                  <a:cubicBezTo>
                    <a:pt x="4220" y="2664"/>
                    <a:pt x="4220" y="2644"/>
                    <a:pt x="4220" y="2634"/>
                  </a:cubicBezTo>
                  <a:cubicBezTo>
                    <a:pt x="4442" y="2472"/>
                    <a:pt x="4624" y="2210"/>
                    <a:pt x="4806" y="2028"/>
                  </a:cubicBezTo>
                  <a:cubicBezTo>
                    <a:pt x="5018" y="1815"/>
                    <a:pt x="5291" y="1391"/>
                    <a:pt x="5342" y="1149"/>
                  </a:cubicBezTo>
                  <a:cubicBezTo>
                    <a:pt x="5363" y="1085"/>
                    <a:pt x="5349" y="1041"/>
                    <a:pt x="5305" y="1041"/>
                  </a:cubicBezTo>
                  <a:cubicBezTo>
                    <a:pt x="5286" y="1041"/>
                    <a:pt x="5261" y="1049"/>
                    <a:pt x="5230" y="1068"/>
                  </a:cubicBezTo>
                  <a:cubicBezTo>
                    <a:pt x="5150" y="1108"/>
                    <a:pt x="4846" y="1442"/>
                    <a:pt x="4776" y="1502"/>
                  </a:cubicBezTo>
                  <a:cubicBezTo>
                    <a:pt x="4887" y="1341"/>
                    <a:pt x="5261" y="916"/>
                    <a:pt x="5261" y="724"/>
                  </a:cubicBezTo>
                  <a:cubicBezTo>
                    <a:pt x="5261" y="611"/>
                    <a:pt x="5255" y="554"/>
                    <a:pt x="5197" y="554"/>
                  </a:cubicBezTo>
                  <a:cubicBezTo>
                    <a:pt x="5177" y="554"/>
                    <a:pt x="5152" y="560"/>
                    <a:pt x="5119" y="573"/>
                  </a:cubicBezTo>
                  <a:cubicBezTo>
                    <a:pt x="5038" y="603"/>
                    <a:pt x="4614" y="1209"/>
                    <a:pt x="4543" y="1260"/>
                  </a:cubicBezTo>
                  <a:cubicBezTo>
                    <a:pt x="4543" y="1260"/>
                    <a:pt x="5230" y="158"/>
                    <a:pt x="5018" y="27"/>
                  </a:cubicBezTo>
                  <a:cubicBezTo>
                    <a:pt x="4993" y="9"/>
                    <a:pt x="4966" y="1"/>
                    <a:pt x="4940" y="1"/>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167;p120">
              <a:extLst>
                <a:ext uri="{FF2B5EF4-FFF2-40B4-BE49-F238E27FC236}">
                  <a16:creationId xmlns:a16="http://schemas.microsoft.com/office/drawing/2014/main" xmlns="" id="{DA83F71B-375A-6481-6E28-10C991394BCC}"/>
                </a:ext>
              </a:extLst>
            </p:cNvPr>
            <p:cNvSpPr/>
            <p:nvPr/>
          </p:nvSpPr>
          <p:spPr>
            <a:xfrm>
              <a:off x="5195645" y="2068430"/>
              <a:ext cx="337429" cy="110702"/>
            </a:xfrm>
            <a:custGeom>
              <a:avLst/>
              <a:gdLst/>
              <a:ahLst/>
              <a:cxnLst/>
              <a:rect l="l" t="t" r="r" b="b"/>
              <a:pathLst>
                <a:path w="6700" h="2198" extrusionOk="0">
                  <a:moveTo>
                    <a:pt x="274" y="0"/>
                  </a:moveTo>
                  <a:cubicBezTo>
                    <a:pt x="183" y="182"/>
                    <a:pt x="92" y="374"/>
                    <a:pt x="1" y="556"/>
                  </a:cubicBezTo>
                  <a:cubicBezTo>
                    <a:pt x="385" y="950"/>
                    <a:pt x="738" y="1304"/>
                    <a:pt x="1274" y="1566"/>
                  </a:cubicBezTo>
                  <a:cubicBezTo>
                    <a:pt x="1820" y="1819"/>
                    <a:pt x="2396" y="1991"/>
                    <a:pt x="2992" y="2092"/>
                  </a:cubicBezTo>
                  <a:cubicBezTo>
                    <a:pt x="3365" y="2158"/>
                    <a:pt x="3767" y="2198"/>
                    <a:pt x="4176" y="2198"/>
                  </a:cubicBezTo>
                  <a:cubicBezTo>
                    <a:pt x="5073" y="2198"/>
                    <a:pt x="5999" y="2006"/>
                    <a:pt x="6700" y="1486"/>
                  </a:cubicBezTo>
                  <a:cubicBezTo>
                    <a:pt x="6680" y="1324"/>
                    <a:pt x="6670" y="1162"/>
                    <a:pt x="6649" y="1001"/>
                  </a:cubicBezTo>
                  <a:cubicBezTo>
                    <a:pt x="6018" y="1380"/>
                    <a:pt x="5251" y="1548"/>
                    <a:pt x="4454" y="1548"/>
                  </a:cubicBezTo>
                  <a:cubicBezTo>
                    <a:pt x="2918" y="1548"/>
                    <a:pt x="1272" y="925"/>
                    <a:pt x="274"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168;p120">
              <a:extLst>
                <a:ext uri="{FF2B5EF4-FFF2-40B4-BE49-F238E27FC236}">
                  <a16:creationId xmlns:a16="http://schemas.microsoft.com/office/drawing/2014/main" xmlns="" id="{0046B999-9FE1-0497-6DB4-8C4D34F5B092}"/>
                </a:ext>
              </a:extLst>
            </p:cNvPr>
            <p:cNvSpPr/>
            <p:nvPr/>
          </p:nvSpPr>
          <p:spPr>
            <a:xfrm>
              <a:off x="5304581" y="1918950"/>
              <a:ext cx="152195" cy="68597"/>
            </a:xfrm>
            <a:custGeom>
              <a:avLst/>
              <a:gdLst/>
              <a:ahLst/>
              <a:cxnLst/>
              <a:rect l="l" t="t" r="r" b="b"/>
              <a:pathLst>
                <a:path w="3022" h="1362" extrusionOk="0">
                  <a:moveTo>
                    <a:pt x="2455" y="0"/>
                  </a:moveTo>
                  <a:cubicBezTo>
                    <a:pt x="2133" y="0"/>
                    <a:pt x="1782" y="74"/>
                    <a:pt x="1496" y="89"/>
                  </a:cubicBezTo>
                  <a:cubicBezTo>
                    <a:pt x="1061" y="119"/>
                    <a:pt x="627" y="109"/>
                    <a:pt x="202" y="169"/>
                  </a:cubicBezTo>
                  <a:cubicBezTo>
                    <a:pt x="186" y="143"/>
                    <a:pt x="159" y="132"/>
                    <a:pt x="132" y="132"/>
                  </a:cubicBezTo>
                  <a:cubicBezTo>
                    <a:pt x="76" y="132"/>
                    <a:pt x="17" y="179"/>
                    <a:pt x="30" y="240"/>
                  </a:cubicBezTo>
                  <a:cubicBezTo>
                    <a:pt x="0" y="291"/>
                    <a:pt x="30" y="361"/>
                    <a:pt x="91" y="372"/>
                  </a:cubicBezTo>
                  <a:cubicBezTo>
                    <a:pt x="385" y="1041"/>
                    <a:pt x="879" y="1361"/>
                    <a:pt x="1603" y="1361"/>
                  </a:cubicBezTo>
                  <a:cubicBezTo>
                    <a:pt x="1676" y="1361"/>
                    <a:pt x="1751" y="1358"/>
                    <a:pt x="1829" y="1352"/>
                  </a:cubicBezTo>
                  <a:cubicBezTo>
                    <a:pt x="2395" y="1291"/>
                    <a:pt x="3021" y="745"/>
                    <a:pt x="2890" y="129"/>
                  </a:cubicBezTo>
                  <a:cubicBezTo>
                    <a:pt x="2880" y="78"/>
                    <a:pt x="2839" y="48"/>
                    <a:pt x="2799" y="38"/>
                  </a:cubicBezTo>
                  <a:cubicBezTo>
                    <a:pt x="2692" y="11"/>
                    <a:pt x="2576" y="0"/>
                    <a:pt x="2455" y="0"/>
                  </a:cubicBezTo>
                  <a:close/>
                </a:path>
              </a:pathLst>
            </a:custGeom>
            <a:solidFill>
              <a:srgbClr val="ECB7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169;p120">
              <a:extLst>
                <a:ext uri="{FF2B5EF4-FFF2-40B4-BE49-F238E27FC236}">
                  <a16:creationId xmlns:a16="http://schemas.microsoft.com/office/drawing/2014/main" xmlns="" id="{BA37AA56-A570-AC10-D3CD-C83F72776EA4}"/>
                </a:ext>
              </a:extLst>
            </p:cNvPr>
            <p:cNvSpPr/>
            <p:nvPr/>
          </p:nvSpPr>
          <p:spPr>
            <a:xfrm>
              <a:off x="4957525" y="1726458"/>
              <a:ext cx="321615" cy="311508"/>
            </a:xfrm>
            <a:custGeom>
              <a:avLst/>
              <a:gdLst/>
              <a:ahLst/>
              <a:cxnLst/>
              <a:rect l="l" t="t" r="r" b="b"/>
              <a:pathLst>
                <a:path w="6386" h="6185" extrusionOk="0">
                  <a:moveTo>
                    <a:pt x="764" y="1"/>
                  </a:moveTo>
                  <a:cubicBezTo>
                    <a:pt x="745" y="1"/>
                    <a:pt x="726" y="4"/>
                    <a:pt x="707" y="10"/>
                  </a:cubicBezTo>
                  <a:cubicBezTo>
                    <a:pt x="566" y="61"/>
                    <a:pt x="839" y="516"/>
                    <a:pt x="1122" y="859"/>
                  </a:cubicBezTo>
                  <a:cubicBezTo>
                    <a:pt x="1101" y="839"/>
                    <a:pt x="647" y="485"/>
                    <a:pt x="627" y="455"/>
                  </a:cubicBezTo>
                  <a:cubicBezTo>
                    <a:pt x="547" y="375"/>
                    <a:pt x="385" y="188"/>
                    <a:pt x="250" y="188"/>
                  </a:cubicBezTo>
                  <a:cubicBezTo>
                    <a:pt x="215" y="188"/>
                    <a:pt x="181" y="201"/>
                    <a:pt x="152" y="233"/>
                  </a:cubicBezTo>
                  <a:cubicBezTo>
                    <a:pt x="0" y="425"/>
                    <a:pt x="960" y="1203"/>
                    <a:pt x="960" y="1213"/>
                  </a:cubicBezTo>
                  <a:cubicBezTo>
                    <a:pt x="869" y="1172"/>
                    <a:pt x="293" y="768"/>
                    <a:pt x="202" y="758"/>
                  </a:cubicBezTo>
                  <a:cubicBezTo>
                    <a:pt x="61" y="758"/>
                    <a:pt x="20" y="829"/>
                    <a:pt x="111" y="950"/>
                  </a:cubicBezTo>
                  <a:cubicBezTo>
                    <a:pt x="202" y="1061"/>
                    <a:pt x="657" y="1415"/>
                    <a:pt x="808" y="1546"/>
                  </a:cubicBezTo>
                  <a:cubicBezTo>
                    <a:pt x="728" y="1516"/>
                    <a:pt x="394" y="1445"/>
                    <a:pt x="303" y="1415"/>
                  </a:cubicBezTo>
                  <a:cubicBezTo>
                    <a:pt x="290" y="1412"/>
                    <a:pt x="278" y="1411"/>
                    <a:pt x="267" y="1411"/>
                  </a:cubicBezTo>
                  <a:cubicBezTo>
                    <a:pt x="182" y="1411"/>
                    <a:pt x="150" y="1475"/>
                    <a:pt x="212" y="1546"/>
                  </a:cubicBezTo>
                  <a:cubicBezTo>
                    <a:pt x="313" y="1657"/>
                    <a:pt x="657" y="1769"/>
                    <a:pt x="909" y="1991"/>
                  </a:cubicBezTo>
                  <a:cubicBezTo>
                    <a:pt x="1132" y="2193"/>
                    <a:pt x="1394" y="2355"/>
                    <a:pt x="1677" y="2456"/>
                  </a:cubicBezTo>
                  <a:cubicBezTo>
                    <a:pt x="1677" y="2476"/>
                    <a:pt x="1677" y="2486"/>
                    <a:pt x="1687" y="2496"/>
                  </a:cubicBezTo>
                  <a:cubicBezTo>
                    <a:pt x="2152" y="3385"/>
                    <a:pt x="2940" y="4194"/>
                    <a:pt x="3678" y="4860"/>
                  </a:cubicBezTo>
                  <a:cubicBezTo>
                    <a:pt x="4133" y="5265"/>
                    <a:pt x="4719" y="5840"/>
                    <a:pt x="5335" y="6184"/>
                  </a:cubicBezTo>
                  <a:cubicBezTo>
                    <a:pt x="5527" y="5962"/>
                    <a:pt x="5780" y="5840"/>
                    <a:pt x="5972" y="5588"/>
                  </a:cubicBezTo>
                  <a:cubicBezTo>
                    <a:pt x="6174" y="5285"/>
                    <a:pt x="6325" y="4931"/>
                    <a:pt x="6386" y="4567"/>
                  </a:cubicBezTo>
                  <a:cubicBezTo>
                    <a:pt x="4759" y="3941"/>
                    <a:pt x="3001" y="2476"/>
                    <a:pt x="2263" y="1667"/>
                  </a:cubicBezTo>
                  <a:cubicBezTo>
                    <a:pt x="2304" y="1405"/>
                    <a:pt x="2152" y="1071"/>
                    <a:pt x="2102" y="819"/>
                  </a:cubicBezTo>
                  <a:cubicBezTo>
                    <a:pt x="2061" y="657"/>
                    <a:pt x="2041" y="324"/>
                    <a:pt x="1930" y="283"/>
                  </a:cubicBezTo>
                  <a:cubicBezTo>
                    <a:pt x="1903" y="272"/>
                    <a:pt x="1879" y="267"/>
                    <a:pt x="1858" y="267"/>
                  </a:cubicBezTo>
                  <a:cubicBezTo>
                    <a:pt x="1671" y="267"/>
                    <a:pt x="1728" y="691"/>
                    <a:pt x="1728" y="1001"/>
                  </a:cubicBezTo>
                  <a:cubicBezTo>
                    <a:pt x="1586" y="799"/>
                    <a:pt x="1425" y="596"/>
                    <a:pt x="1263" y="404"/>
                  </a:cubicBezTo>
                  <a:cubicBezTo>
                    <a:pt x="1171" y="294"/>
                    <a:pt x="955" y="1"/>
                    <a:pt x="764" y="1"/>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170;p120">
              <a:extLst>
                <a:ext uri="{FF2B5EF4-FFF2-40B4-BE49-F238E27FC236}">
                  <a16:creationId xmlns:a16="http://schemas.microsoft.com/office/drawing/2014/main" xmlns="" id="{FE3E079C-409F-07BF-2A6C-A29968738096}"/>
                </a:ext>
              </a:extLst>
            </p:cNvPr>
            <p:cNvSpPr/>
            <p:nvPr/>
          </p:nvSpPr>
          <p:spPr>
            <a:xfrm>
              <a:off x="5150368" y="1928065"/>
              <a:ext cx="168513" cy="228707"/>
            </a:xfrm>
            <a:custGeom>
              <a:avLst/>
              <a:gdLst/>
              <a:ahLst/>
              <a:cxnLst/>
              <a:rect l="l" t="t" r="r" b="b"/>
              <a:pathLst>
                <a:path w="3346" h="4541" extrusionOk="0">
                  <a:moveTo>
                    <a:pt x="2717" y="0"/>
                  </a:moveTo>
                  <a:cubicBezTo>
                    <a:pt x="2636" y="0"/>
                    <a:pt x="2557" y="61"/>
                    <a:pt x="2557" y="160"/>
                  </a:cubicBezTo>
                  <a:cubicBezTo>
                    <a:pt x="2567" y="1150"/>
                    <a:pt x="2527" y="1918"/>
                    <a:pt x="1900" y="2737"/>
                  </a:cubicBezTo>
                  <a:cubicBezTo>
                    <a:pt x="1648" y="3060"/>
                    <a:pt x="1355" y="3343"/>
                    <a:pt x="1011" y="3575"/>
                  </a:cubicBezTo>
                  <a:cubicBezTo>
                    <a:pt x="779" y="3747"/>
                    <a:pt x="122" y="4010"/>
                    <a:pt x="21" y="4283"/>
                  </a:cubicBezTo>
                  <a:cubicBezTo>
                    <a:pt x="1" y="4384"/>
                    <a:pt x="51" y="4475"/>
                    <a:pt x="152" y="4505"/>
                  </a:cubicBezTo>
                  <a:cubicBezTo>
                    <a:pt x="234" y="4529"/>
                    <a:pt x="319" y="4541"/>
                    <a:pt x="408" y="4541"/>
                  </a:cubicBezTo>
                  <a:cubicBezTo>
                    <a:pt x="1136" y="4541"/>
                    <a:pt x="2077" y="3770"/>
                    <a:pt x="2618" y="2878"/>
                  </a:cubicBezTo>
                  <a:cubicBezTo>
                    <a:pt x="3173" y="1969"/>
                    <a:pt x="3345" y="1039"/>
                    <a:pt x="2850" y="79"/>
                  </a:cubicBezTo>
                  <a:cubicBezTo>
                    <a:pt x="2819" y="25"/>
                    <a:pt x="2768" y="0"/>
                    <a:pt x="2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171;p120">
              <a:extLst>
                <a:ext uri="{FF2B5EF4-FFF2-40B4-BE49-F238E27FC236}">
                  <a16:creationId xmlns:a16="http://schemas.microsoft.com/office/drawing/2014/main" xmlns="" id="{0D1FCFB0-F7FF-61F1-81D4-11E39354A2FF}"/>
                </a:ext>
              </a:extLst>
            </p:cNvPr>
            <p:cNvSpPr/>
            <p:nvPr/>
          </p:nvSpPr>
          <p:spPr>
            <a:xfrm>
              <a:off x="5432052" y="1920763"/>
              <a:ext cx="127014" cy="270863"/>
            </a:xfrm>
            <a:custGeom>
              <a:avLst/>
              <a:gdLst/>
              <a:ahLst/>
              <a:cxnLst/>
              <a:rect l="l" t="t" r="r" b="b"/>
              <a:pathLst>
                <a:path w="2522" h="5378" extrusionOk="0">
                  <a:moveTo>
                    <a:pt x="209" y="1"/>
                  </a:moveTo>
                  <a:cubicBezTo>
                    <a:pt x="95" y="1"/>
                    <a:pt x="0" y="129"/>
                    <a:pt x="66" y="245"/>
                  </a:cubicBezTo>
                  <a:lnTo>
                    <a:pt x="106" y="305"/>
                  </a:lnTo>
                  <a:cubicBezTo>
                    <a:pt x="561" y="1033"/>
                    <a:pt x="1137" y="1619"/>
                    <a:pt x="1480" y="2427"/>
                  </a:cubicBezTo>
                  <a:cubicBezTo>
                    <a:pt x="1652" y="2841"/>
                    <a:pt x="1784" y="3276"/>
                    <a:pt x="1864" y="3710"/>
                  </a:cubicBezTo>
                  <a:cubicBezTo>
                    <a:pt x="1965" y="4246"/>
                    <a:pt x="1925" y="4852"/>
                    <a:pt x="2066" y="5377"/>
                  </a:cubicBezTo>
                  <a:cubicBezTo>
                    <a:pt x="2279" y="5145"/>
                    <a:pt x="2380" y="4741"/>
                    <a:pt x="2430" y="4377"/>
                  </a:cubicBezTo>
                  <a:cubicBezTo>
                    <a:pt x="2450" y="4215"/>
                    <a:pt x="2471" y="4054"/>
                    <a:pt x="2471" y="3892"/>
                  </a:cubicBezTo>
                  <a:cubicBezTo>
                    <a:pt x="2521" y="2356"/>
                    <a:pt x="1571" y="820"/>
                    <a:pt x="288" y="22"/>
                  </a:cubicBezTo>
                  <a:cubicBezTo>
                    <a:pt x="262" y="7"/>
                    <a:pt x="235"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172;p120">
              <a:extLst>
                <a:ext uri="{FF2B5EF4-FFF2-40B4-BE49-F238E27FC236}">
                  <a16:creationId xmlns:a16="http://schemas.microsoft.com/office/drawing/2014/main" xmlns="" id="{89A35946-04BA-791D-7F1F-2109D541EDB0}"/>
                </a:ext>
              </a:extLst>
            </p:cNvPr>
            <p:cNvSpPr/>
            <p:nvPr/>
          </p:nvSpPr>
          <p:spPr>
            <a:xfrm>
              <a:off x="5134604" y="1544947"/>
              <a:ext cx="422390" cy="413245"/>
            </a:xfrm>
            <a:custGeom>
              <a:avLst/>
              <a:gdLst/>
              <a:ahLst/>
              <a:cxnLst/>
              <a:rect l="l" t="t" r="r" b="b"/>
              <a:pathLst>
                <a:path w="8387" h="8205" extrusionOk="0">
                  <a:moveTo>
                    <a:pt x="4528" y="0"/>
                  </a:moveTo>
                  <a:cubicBezTo>
                    <a:pt x="3258" y="0"/>
                    <a:pt x="2027" y="639"/>
                    <a:pt x="1314" y="1786"/>
                  </a:cubicBezTo>
                  <a:cubicBezTo>
                    <a:pt x="1041" y="2220"/>
                    <a:pt x="859" y="2695"/>
                    <a:pt x="758" y="3200"/>
                  </a:cubicBezTo>
                  <a:cubicBezTo>
                    <a:pt x="718" y="3412"/>
                    <a:pt x="698" y="3635"/>
                    <a:pt x="698" y="3857"/>
                  </a:cubicBezTo>
                  <a:cubicBezTo>
                    <a:pt x="708" y="4140"/>
                    <a:pt x="738" y="4423"/>
                    <a:pt x="788" y="4696"/>
                  </a:cubicBezTo>
                  <a:cubicBezTo>
                    <a:pt x="384" y="4766"/>
                    <a:pt x="0" y="5049"/>
                    <a:pt x="71" y="5453"/>
                  </a:cubicBezTo>
                  <a:cubicBezTo>
                    <a:pt x="142" y="5797"/>
                    <a:pt x="536" y="5898"/>
                    <a:pt x="829" y="5908"/>
                  </a:cubicBezTo>
                  <a:cubicBezTo>
                    <a:pt x="859" y="5911"/>
                    <a:pt x="888" y="5912"/>
                    <a:pt x="918" y="5912"/>
                  </a:cubicBezTo>
                  <a:cubicBezTo>
                    <a:pt x="1000" y="5912"/>
                    <a:pt x="1081" y="5903"/>
                    <a:pt x="1162" y="5888"/>
                  </a:cubicBezTo>
                  <a:cubicBezTo>
                    <a:pt x="1455" y="6534"/>
                    <a:pt x="1900" y="7211"/>
                    <a:pt x="2476" y="7636"/>
                  </a:cubicBezTo>
                  <a:cubicBezTo>
                    <a:pt x="3061" y="8048"/>
                    <a:pt x="3847" y="8204"/>
                    <a:pt x="4578" y="8204"/>
                  </a:cubicBezTo>
                  <a:cubicBezTo>
                    <a:pt x="4743" y="8204"/>
                    <a:pt x="4906" y="8196"/>
                    <a:pt x="5063" y="8181"/>
                  </a:cubicBezTo>
                  <a:cubicBezTo>
                    <a:pt x="6831" y="8000"/>
                    <a:pt x="7972" y="6646"/>
                    <a:pt x="8185" y="4938"/>
                  </a:cubicBezTo>
                  <a:cubicBezTo>
                    <a:pt x="8387" y="3281"/>
                    <a:pt x="7831" y="1149"/>
                    <a:pt x="6204" y="391"/>
                  </a:cubicBezTo>
                  <a:cubicBezTo>
                    <a:pt x="5666" y="127"/>
                    <a:pt x="5093" y="0"/>
                    <a:pt x="4528" y="0"/>
                  </a:cubicBezTo>
                  <a:close/>
                </a:path>
              </a:pathLst>
            </a:custGeom>
            <a:solidFill>
              <a:srgbClr val="E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173;p120">
              <a:extLst>
                <a:ext uri="{FF2B5EF4-FFF2-40B4-BE49-F238E27FC236}">
                  <a16:creationId xmlns:a16="http://schemas.microsoft.com/office/drawing/2014/main" xmlns="" id="{2D2318FD-4B43-1F24-C365-A1E85FDD9743}"/>
                </a:ext>
              </a:extLst>
            </p:cNvPr>
            <p:cNvSpPr/>
            <p:nvPr/>
          </p:nvSpPr>
          <p:spPr>
            <a:xfrm>
              <a:off x="5257743" y="1717191"/>
              <a:ext cx="72321" cy="68093"/>
            </a:xfrm>
            <a:custGeom>
              <a:avLst/>
              <a:gdLst/>
              <a:ahLst/>
              <a:cxnLst/>
              <a:rect l="l" t="t" r="r" b="b"/>
              <a:pathLst>
                <a:path w="1436" h="1352" extrusionOk="0">
                  <a:moveTo>
                    <a:pt x="795" y="1"/>
                  </a:moveTo>
                  <a:cubicBezTo>
                    <a:pt x="764" y="1"/>
                    <a:pt x="731" y="4"/>
                    <a:pt x="698" y="13"/>
                  </a:cubicBezTo>
                  <a:cubicBezTo>
                    <a:pt x="455" y="93"/>
                    <a:pt x="263" y="275"/>
                    <a:pt x="172" y="508"/>
                  </a:cubicBezTo>
                  <a:cubicBezTo>
                    <a:pt x="81" y="720"/>
                    <a:pt x="1" y="1053"/>
                    <a:pt x="81" y="1265"/>
                  </a:cubicBezTo>
                  <a:cubicBezTo>
                    <a:pt x="100" y="1314"/>
                    <a:pt x="166" y="1352"/>
                    <a:pt x="218" y="1352"/>
                  </a:cubicBezTo>
                  <a:cubicBezTo>
                    <a:pt x="252" y="1352"/>
                    <a:pt x="279" y="1336"/>
                    <a:pt x="283" y="1296"/>
                  </a:cubicBezTo>
                  <a:cubicBezTo>
                    <a:pt x="304" y="1104"/>
                    <a:pt x="334" y="922"/>
                    <a:pt x="374" y="730"/>
                  </a:cubicBezTo>
                  <a:cubicBezTo>
                    <a:pt x="435" y="467"/>
                    <a:pt x="516" y="326"/>
                    <a:pt x="698" y="225"/>
                  </a:cubicBezTo>
                  <a:cubicBezTo>
                    <a:pt x="746" y="199"/>
                    <a:pt x="790" y="188"/>
                    <a:pt x="828" y="188"/>
                  </a:cubicBezTo>
                  <a:cubicBezTo>
                    <a:pt x="1110" y="188"/>
                    <a:pt x="1139" y="801"/>
                    <a:pt x="1193" y="1023"/>
                  </a:cubicBezTo>
                  <a:cubicBezTo>
                    <a:pt x="1198" y="1054"/>
                    <a:pt x="1231" y="1072"/>
                    <a:pt x="1266" y="1072"/>
                  </a:cubicBezTo>
                  <a:cubicBezTo>
                    <a:pt x="1299" y="1072"/>
                    <a:pt x="1335" y="1057"/>
                    <a:pt x="1354" y="1023"/>
                  </a:cubicBezTo>
                  <a:cubicBezTo>
                    <a:pt x="1435" y="841"/>
                    <a:pt x="1324" y="538"/>
                    <a:pt x="1233" y="346"/>
                  </a:cubicBezTo>
                  <a:cubicBezTo>
                    <a:pt x="1146" y="162"/>
                    <a:pt x="997" y="1"/>
                    <a:pt x="795" y="1"/>
                  </a:cubicBezTo>
                  <a:close/>
                </a:path>
              </a:pathLst>
            </a:custGeom>
            <a:solidFill>
              <a:srgbClr val="756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174;p120">
              <a:extLst>
                <a:ext uri="{FF2B5EF4-FFF2-40B4-BE49-F238E27FC236}">
                  <a16:creationId xmlns:a16="http://schemas.microsoft.com/office/drawing/2014/main" xmlns="" id="{EC8E2410-DE9A-E585-C079-E959A8EFFD28}"/>
                </a:ext>
              </a:extLst>
            </p:cNvPr>
            <p:cNvSpPr/>
            <p:nvPr/>
          </p:nvSpPr>
          <p:spPr>
            <a:xfrm>
              <a:off x="5436383" y="1697298"/>
              <a:ext cx="72774" cy="64920"/>
            </a:xfrm>
            <a:custGeom>
              <a:avLst/>
              <a:gdLst/>
              <a:ahLst/>
              <a:cxnLst/>
              <a:rect l="l" t="t" r="r" b="b"/>
              <a:pathLst>
                <a:path w="1445" h="1289" extrusionOk="0">
                  <a:moveTo>
                    <a:pt x="595" y="0"/>
                  </a:moveTo>
                  <a:cubicBezTo>
                    <a:pt x="370" y="0"/>
                    <a:pt x="217" y="181"/>
                    <a:pt x="142" y="387"/>
                  </a:cubicBezTo>
                  <a:cubicBezTo>
                    <a:pt x="81" y="579"/>
                    <a:pt x="0" y="893"/>
                    <a:pt x="101" y="1084"/>
                  </a:cubicBezTo>
                  <a:cubicBezTo>
                    <a:pt x="118" y="1110"/>
                    <a:pt x="147" y="1121"/>
                    <a:pt x="177" y="1121"/>
                  </a:cubicBezTo>
                  <a:cubicBezTo>
                    <a:pt x="217" y="1121"/>
                    <a:pt x="257" y="1100"/>
                    <a:pt x="263" y="1064"/>
                  </a:cubicBezTo>
                  <a:cubicBezTo>
                    <a:pt x="281" y="827"/>
                    <a:pt x="250" y="193"/>
                    <a:pt x="557" y="193"/>
                  </a:cubicBezTo>
                  <a:cubicBezTo>
                    <a:pt x="590" y="193"/>
                    <a:pt x="626" y="200"/>
                    <a:pt x="667" y="216"/>
                  </a:cubicBezTo>
                  <a:cubicBezTo>
                    <a:pt x="859" y="296"/>
                    <a:pt x="950" y="428"/>
                    <a:pt x="1041" y="690"/>
                  </a:cubicBezTo>
                  <a:cubicBezTo>
                    <a:pt x="1101" y="862"/>
                    <a:pt x="1152" y="1054"/>
                    <a:pt x="1192" y="1236"/>
                  </a:cubicBezTo>
                  <a:cubicBezTo>
                    <a:pt x="1200" y="1274"/>
                    <a:pt x="1226" y="1289"/>
                    <a:pt x="1256" y="1289"/>
                  </a:cubicBezTo>
                  <a:cubicBezTo>
                    <a:pt x="1307" y="1289"/>
                    <a:pt x="1372" y="1246"/>
                    <a:pt x="1384" y="1196"/>
                  </a:cubicBezTo>
                  <a:cubicBezTo>
                    <a:pt x="1445" y="963"/>
                    <a:pt x="1334" y="650"/>
                    <a:pt x="1213" y="448"/>
                  </a:cubicBezTo>
                  <a:cubicBezTo>
                    <a:pt x="1101" y="236"/>
                    <a:pt x="899" y="34"/>
                    <a:pt x="647" y="3"/>
                  </a:cubicBezTo>
                  <a:cubicBezTo>
                    <a:pt x="629" y="1"/>
                    <a:pt x="612" y="0"/>
                    <a:pt x="595" y="0"/>
                  </a:cubicBezTo>
                  <a:close/>
                </a:path>
              </a:pathLst>
            </a:custGeom>
            <a:solidFill>
              <a:srgbClr val="756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175;p120">
              <a:extLst>
                <a:ext uri="{FF2B5EF4-FFF2-40B4-BE49-F238E27FC236}">
                  <a16:creationId xmlns:a16="http://schemas.microsoft.com/office/drawing/2014/main" xmlns="" id="{92746BCD-3229-FEFD-DC9C-4F4447A846F0}"/>
                </a:ext>
              </a:extLst>
            </p:cNvPr>
            <p:cNvSpPr/>
            <p:nvPr/>
          </p:nvSpPr>
          <p:spPr>
            <a:xfrm>
              <a:off x="5269881" y="1786694"/>
              <a:ext cx="223005" cy="122991"/>
            </a:xfrm>
            <a:custGeom>
              <a:avLst/>
              <a:gdLst/>
              <a:ahLst/>
              <a:cxnLst/>
              <a:rect l="l" t="t" r="r" b="b"/>
              <a:pathLst>
                <a:path w="4428" h="2442" extrusionOk="0">
                  <a:moveTo>
                    <a:pt x="4206" y="1"/>
                  </a:moveTo>
                  <a:cubicBezTo>
                    <a:pt x="4070" y="1"/>
                    <a:pt x="3818" y="270"/>
                    <a:pt x="3357" y="492"/>
                  </a:cubicBezTo>
                  <a:cubicBezTo>
                    <a:pt x="2993" y="653"/>
                    <a:pt x="2599" y="754"/>
                    <a:pt x="2205" y="795"/>
                  </a:cubicBezTo>
                  <a:cubicBezTo>
                    <a:pt x="1974" y="826"/>
                    <a:pt x="1742" y="842"/>
                    <a:pt x="1510" y="842"/>
                  </a:cubicBezTo>
                  <a:cubicBezTo>
                    <a:pt x="1073" y="842"/>
                    <a:pt x="637" y="786"/>
                    <a:pt x="214" y="674"/>
                  </a:cubicBezTo>
                  <a:cubicBezTo>
                    <a:pt x="203" y="671"/>
                    <a:pt x="192" y="670"/>
                    <a:pt x="182" y="670"/>
                  </a:cubicBezTo>
                  <a:cubicBezTo>
                    <a:pt x="1" y="670"/>
                    <a:pt x="175" y="1103"/>
                    <a:pt x="204" y="1199"/>
                  </a:cubicBezTo>
                  <a:cubicBezTo>
                    <a:pt x="275" y="1401"/>
                    <a:pt x="386" y="1583"/>
                    <a:pt x="527" y="1745"/>
                  </a:cubicBezTo>
                  <a:cubicBezTo>
                    <a:pt x="820" y="2068"/>
                    <a:pt x="1204" y="2290"/>
                    <a:pt x="1629" y="2381"/>
                  </a:cubicBezTo>
                  <a:cubicBezTo>
                    <a:pt x="1791" y="2423"/>
                    <a:pt x="1958" y="2441"/>
                    <a:pt x="2123" y="2441"/>
                  </a:cubicBezTo>
                  <a:cubicBezTo>
                    <a:pt x="2194" y="2441"/>
                    <a:pt x="2266" y="2438"/>
                    <a:pt x="2336" y="2432"/>
                  </a:cubicBezTo>
                  <a:cubicBezTo>
                    <a:pt x="3256" y="2351"/>
                    <a:pt x="4023" y="1704"/>
                    <a:pt x="4256" y="805"/>
                  </a:cubicBezTo>
                  <a:cubicBezTo>
                    <a:pt x="4276" y="704"/>
                    <a:pt x="4428" y="138"/>
                    <a:pt x="4256" y="17"/>
                  </a:cubicBezTo>
                  <a:cubicBezTo>
                    <a:pt x="4241" y="6"/>
                    <a:pt x="4225" y="1"/>
                    <a:pt x="4206" y="1"/>
                  </a:cubicBezTo>
                  <a:close/>
                </a:path>
              </a:pathLst>
            </a:custGeom>
            <a:solidFill>
              <a:srgbClr val="9D4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176;p120">
              <a:extLst>
                <a:ext uri="{FF2B5EF4-FFF2-40B4-BE49-F238E27FC236}">
                  <a16:creationId xmlns:a16="http://schemas.microsoft.com/office/drawing/2014/main" xmlns="" id="{1B35CAE6-7BDA-5BEE-6563-393E097DE315}"/>
                </a:ext>
              </a:extLst>
            </p:cNvPr>
            <p:cNvSpPr/>
            <p:nvPr/>
          </p:nvSpPr>
          <p:spPr>
            <a:xfrm>
              <a:off x="5318280" y="1797673"/>
              <a:ext cx="143583" cy="51272"/>
            </a:xfrm>
            <a:custGeom>
              <a:avLst/>
              <a:gdLst/>
              <a:ahLst/>
              <a:cxnLst/>
              <a:rect l="l" t="t" r="r" b="b"/>
              <a:pathLst>
                <a:path w="2851" h="1018" extrusionOk="0">
                  <a:moveTo>
                    <a:pt x="2850" y="1"/>
                  </a:moveTo>
                  <a:lnTo>
                    <a:pt x="2850" y="1"/>
                  </a:lnTo>
                  <a:cubicBezTo>
                    <a:pt x="2709" y="102"/>
                    <a:pt x="2547" y="193"/>
                    <a:pt x="2386" y="274"/>
                  </a:cubicBezTo>
                  <a:cubicBezTo>
                    <a:pt x="2022" y="435"/>
                    <a:pt x="1638" y="536"/>
                    <a:pt x="1234" y="577"/>
                  </a:cubicBezTo>
                  <a:cubicBezTo>
                    <a:pt x="1004" y="611"/>
                    <a:pt x="768" y="629"/>
                    <a:pt x="533" y="629"/>
                  </a:cubicBezTo>
                  <a:cubicBezTo>
                    <a:pt x="354" y="629"/>
                    <a:pt x="176" y="619"/>
                    <a:pt x="1" y="597"/>
                  </a:cubicBezTo>
                  <a:lnTo>
                    <a:pt x="1" y="597"/>
                  </a:lnTo>
                  <a:cubicBezTo>
                    <a:pt x="85" y="952"/>
                    <a:pt x="636" y="1017"/>
                    <a:pt x="1010" y="1017"/>
                  </a:cubicBezTo>
                  <a:cubicBezTo>
                    <a:pt x="1083" y="1017"/>
                    <a:pt x="1149" y="1015"/>
                    <a:pt x="1203" y="1011"/>
                  </a:cubicBezTo>
                  <a:cubicBezTo>
                    <a:pt x="1890" y="971"/>
                    <a:pt x="2618" y="627"/>
                    <a:pt x="28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177;p120">
              <a:extLst>
                <a:ext uri="{FF2B5EF4-FFF2-40B4-BE49-F238E27FC236}">
                  <a16:creationId xmlns:a16="http://schemas.microsoft.com/office/drawing/2014/main" xmlns="" id="{D2E0D0DD-FDFE-941A-F2B4-4B974AC8C54A}"/>
                </a:ext>
              </a:extLst>
            </p:cNvPr>
            <p:cNvSpPr/>
            <p:nvPr/>
          </p:nvSpPr>
          <p:spPr>
            <a:xfrm>
              <a:off x="5315762" y="1876342"/>
              <a:ext cx="107423" cy="33745"/>
            </a:xfrm>
            <a:custGeom>
              <a:avLst/>
              <a:gdLst/>
              <a:ahLst/>
              <a:cxnLst/>
              <a:rect l="l" t="t" r="r" b="b"/>
              <a:pathLst>
                <a:path w="2133" h="670" extrusionOk="0">
                  <a:moveTo>
                    <a:pt x="1052" y="0"/>
                  </a:moveTo>
                  <a:cubicBezTo>
                    <a:pt x="700" y="0"/>
                    <a:pt x="331" y="108"/>
                    <a:pt x="0" y="308"/>
                  </a:cubicBezTo>
                  <a:cubicBezTo>
                    <a:pt x="213" y="450"/>
                    <a:pt x="455" y="551"/>
                    <a:pt x="708" y="611"/>
                  </a:cubicBezTo>
                  <a:cubicBezTo>
                    <a:pt x="880" y="649"/>
                    <a:pt x="1058" y="670"/>
                    <a:pt x="1237" y="670"/>
                  </a:cubicBezTo>
                  <a:cubicBezTo>
                    <a:pt x="1300" y="670"/>
                    <a:pt x="1362" y="667"/>
                    <a:pt x="1425" y="662"/>
                  </a:cubicBezTo>
                  <a:cubicBezTo>
                    <a:pt x="1668" y="642"/>
                    <a:pt x="1910" y="571"/>
                    <a:pt x="2132" y="470"/>
                  </a:cubicBezTo>
                  <a:cubicBezTo>
                    <a:pt x="1854" y="148"/>
                    <a:pt x="1465" y="0"/>
                    <a:pt x="1052" y="0"/>
                  </a:cubicBezTo>
                  <a:close/>
                </a:path>
              </a:pathLst>
            </a:custGeom>
            <a:solidFill>
              <a:srgbClr val="E35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6178;p120">
              <a:extLst>
                <a:ext uri="{FF2B5EF4-FFF2-40B4-BE49-F238E27FC236}">
                  <a16:creationId xmlns:a16="http://schemas.microsoft.com/office/drawing/2014/main" xmlns="" id="{610F5ACE-3F14-7989-D01F-FEFF2CA61811}"/>
                </a:ext>
              </a:extLst>
            </p:cNvPr>
            <p:cNvSpPr/>
            <p:nvPr/>
          </p:nvSpPr>
          <p:spPr>
            <a:xfrm>
              <a:off x="5254167" y="1682541"/>
              <a:ext cx="42808" cy="33392"/>
            </a:xfrm>
            <a:custGeom>
              <a:avLst/>
              <a:gdLst/>
              <a:ahLst/>
              <a:cxnLst/>
              <a:rect l="l" t="t" r="r" b="b"/>
              <a:pathLst>
                <a:path w="850" h="663" extrusionOk="0">
                  <a:moveTo>
                    <a:pt x="559" y="1"/>
                  </a:moveTo>
                  <a:cubicBezTo>
                    <a:pt x="453" y="1"/>
                    <a:pt x="346" y="42"/>
                    <a:pt x="264" y="125"/>
                  </a:cubicBezTo>
                  <a:cubicBezTo>
                    <a:pt x="132" y="236"/>
                    <a:pt x="1" y="428"/>
                    <a:pt x="41" y="610"/>
                  </a:cubicBezTo>
                  <a:cubicBezTo>
                    <a:pt x="50" y="643"/>
                    <a:pt x="79" y="663"/>
                    <a:pt x="112" y="663"/>
                  </a:cubicBezTo>
                  <a:cubicBezTo>
                    <a:pt x="118" y="663"/>
                    <a:pt x="125" y="662"/>
                    <a:pt x="132" y="660"/>
                  </a:cubicBezTo>
                  <a:cubicBezTo>
                    <a:pt x="264" y="620"/>
                    <a:pt x="334" y="509"/>
                    <a:pt x="425" y="428"/>
                  </a:cubicBezTo>
                  <a:cubicBezTo>
                    <a:pt x="516" y="337"/>
                    <a:pt x="627" y="286"/>
                    <a:pt x="749" y="266"/>
                  </a:cubicBezTo>
                  <a:cubicBezTo>
                    <a:pt x="850" y="246"/>
                    <a:pt x="850" y="114"/>
                    <a:pt x="779" y="64"/>
                  </a:cubicBezTo>
                  <a:cubicBezTo>
                    <a:pt x="711" y="22"/>
                    <a:pt x="635" y="1"/>
                    <a:pt x="559" y="1"/>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6179;p120">
              <a:extLst>
                <a:ext uri="{FF2B5EF4-FFF2-40B4-BE49-F238E27FC236}">
                  <a16:creationId xmlns:a16="http://schemas.microsoft.com/office/drawing/2014/main" xmlns="" id="{6357BC98-609A-460D-30FB-C26EE099B65B}"/>
                </a:ext>
              </a:extLst>
            </p:cNvPr>
            <p:cNvSpPr/>
            <p:nvPr/>
          </p:nvSpPr>
          <p:spPr>
            <a:xfrm>
              <a:off x="5452046" y="1659172"/>
              <a:ext cx="44420" cy="26492"/>
            </a:xfrm>
            <a:custGeom>
              <a:avLst/>
              <a:gdLst/>
              <a:ahLst/>
              <a:cxnLst/>
              <a:rect l="l" t="t" r="r" b="b"/>
              <a:pathLst>
                <a:path w="882" h="526" extrusionOk="0">
                  <a:moveTo>
                    <a:pt x="386" y="0"/>
                  </a:moveTo>
                  <a:cubicBezTo>
                    <a:pt x="284" y="0"/>
                    <a:pt x="183" y="29"/>
                    <a:pt x="93" y="83"/>
                  </a:cubicBezTo>
                  <a:cubicBezTo>
                    <a:pt x="1" y="148"/>
                    <a:pt x="52" y="289"/>
                    <a:pt x="155" y="289"/>
                  </a:cubicBezTo>
                  <a:cubicBezTo>
                    <a:pt x="164" y="289"/>
                    <a:pt x="174" y="288"/>
                    <a:pt x="184" y="285"/>
                  </a:cubicBezTo>
                  <a:cubicBezTo>
                    <a:pt x="215" y="276"/>
                    <a:pt x="248" y="272"/>
                    <a:pt x="280" y="272"/>
                  </a:cubicBezTo>
                  <a:cubicBezTo>
                    <a:pt x="352" y="272"/>
                    <a:pt x="425" y="294"/>
                    <a:pt x="487" y="336"/>
                  </a:cubicBezTo>
                  <a:cubicBezTo>
                    <a:pt x="548" y="386"/>
                    <a:pt x="598" y="467"/>
                    <a:pt x="669" y="508"/>
                  </a:cubicBezTo>
                  <a:cubicBezTo>
                    <a:pt x="689" y="520"/>
                    <a:pt x="711" y="526"/>
                    <a:pt x="732" y="526"/>
                  </a:cubicBezTo>
                  <a:cubicBezTo>
                    <a:pt x="798" y="526"/>
                    <a:pt x="861" y="473"/>
                    <a:pt x="861" y="397"/>
                  </a:cubicBezTo>
                  <a:cubicBezTo>
                    <a:pt x="881" y="235"/>
                    <a:pt x="730" y="104"/>
                    <a:pt x="598" y="43"/>
                  </a:cubicBezTo>
                  <a:cubicBezTo>
                    <a:pt x="528" y="14"/>
                    <a:pt x="457" y="0"/>
                    <a:pt x="386" y="0"/>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180;p120">
              <a:extLst>
                <a:ext uri="{FF2B5EF4-FFF2-40B4-BE49-F238E27FC236}">
                  <a16:creationId xmlns:a16="http://schemas.microsoft.com/office/drawing/2014/main" xmlns="" id="{68FB08D3-8101-3D7F-9DDE-3D216DD87FFF}"/>
                </a:ext>
              </a:extLst>
            </p:cNvPr>
            <p:cNvSpPr/>
            <p:nvPr/>
          </p:nvSpPr>
          <p:spPr>
            <a:xfrm>
              <a:off x="5086255" y="1490050"/>
              <a:ext cx="471746" cy="347367"/>
            </a:xfrm>
            <a:custGeom>
              <a:avLst/>
              <a:gdLst/>
              <a:ahLst/>
              <a:cxnLst/>
              <a:rect l="l" t="t" r="r" b="b"/>
              <a:pathLst>
                <a:path w="9367" h="6897" extrusionOk="0">
                  <a:moveTo>
                    <a:pt x="4366" y="1"/>
                  </a:moveTo>
                  <a:cubicBezTo>
                    <a:pt x="4213" y="1"/>
                    <a:pt x="4061" y="12"/>
                    <a:pt x="3911" y="36"/>
                  </a:cubicBezTo>
                  <a:cubicBezTo>
                    <a:pt x="2900" y="198"/>
                    <a:pt x="2031" y="905"/>
                    <a:pt x="1344" y="1633"/>
                  </a:cubicBezTo>
                  <a:cubicBezTo>
                    <a:pt x="627" y="2391"/>
                    <a:pt x="253" y="3249"/>
                    <a:pt x="0" y="4240"/>
                  </a:cubicBezTo>
                  <a:cubicBezTo>
                    <a:pt x="152" y="5189"/>
                    <a:pt x="304" y="6210"/>
                    <a:pt x="930" y="6897"/>
                  </a:cubicBezTo>
                  <a:cubicBezTo>
                    <a:pt x="930" y="6877"/>
                    <a:pt x="930" y="6867"/>
                    <a:pt x="930" y="6857"/>
                  </a:cubicBezTo>
                  <a:cubicBezTo>
                    <a:pt x="940" y="6594"/>
                    <a:pt x="910" y="6341"/>
                    <a:pt x="1061" y="6089"/>
                  </a:cubicBezTo>
                  <a:cubicBezTo>
                    <a:pt x="1162" y="5937"/>
                    <a:pt x="1324" y="5846"/>
                    <a:pt x="1496" y="5836"/>
                  </a:cubicBezTo>
                  <a:cubicBezTo>
                    <a:pt x="1520" y="5832"/>
                    <a:pt x="1545" y="5830"/>
                    <a:pt x="1571" y="5830"/>
                  </a:cubicBezTo>
                  <a:cubicBezTo>
                    <a:pt x="1782" y="5830"/>
                    <a:pt x="2037" y="5962"/>
                    <a:pt x="2244" y="5998"/>
                  </a:cubicBezTo>
                  <a:cubicBezTo>
                    <a:pt x="2648" y="5159"/>
                    <a:pt x="2597" y="3957"/>
                    <a:pt x="2314" y="3088"/>
                  </a:cubicBezTo>
                  <a:lnTo>
                    <a:pt x="2314" y="3088"/>
                  </a:lnTo>
                  <a:cubicBezTo>
                    <a:pt x="2823" y="3365"/>
                    <a:pt x="3103" y="3744"/>
                    <a:pt x="3907" y="3744"/>
                  </a:cubicBezTo>
                  <a:cubicBezTo>
                    <a:pt x="3981" y="3744"/>
                    <a:pt x="4060" y="3741"/>
                    <a:pt x="4143" y="3734"/>
                  </a:cubicBezTo>
                  <a:cubicBezTo>
                    <a:pt x="4578" y="3694"/>
                    <a:pt x="4527" y="3492"/>
                    <a:pt x="4295" y="3350"/>
                  </a:cubicBezTo>
                  <a:cubicBezTo>
                    <a:pt x="4204" y="3280"/>
                    <a:pt x="4113" y="3209"/>
                    <a:pt x="4032" y="3118"/>
                  </a:cubicBezTo>
                  <a:lnTo>
                    <a:pt x="4032" y="3118"/>
                  </a:lnTo>
                  <a:cubicBezTo>
                    <a:pt x="4143" y="3169"/>
                    <a:pt x="4244" y="3219"/>
                    <a:pt x="4335" y="3259"/>
                  </a:cubicBezTo>
                  <a:cubicBezTo>
                    <a:pt x="4747" y="3417"/>
                    <a:pt x="5144" y="3552"/>
                    <a:pt x="5578" y="3552"/>
                  </a:cubicBezTo>
                  <a:cubicBezTo>
                    <a:pt x="5645" y="3552"/>
                    <a:pt x="5712" y="3549"/>
                    <a:pt x="5780" y="3542"/>
                  </a:cubicBezTo>
                  <a:cubicBezTo>
                    <a:pt x="6033" y="3522"/>
                    <a:pt x="6265" y="3270"/>
                    <a:pt x="5831" y="3088"/>
                  </a:cubicBezTo>
                  <a:cubicBezTo>
                    <a:pt x="5568" y="2977"/>
                    <a:pt x="5315" y="2835"/>
                    <a:pt x="5093" y="2673"/>
                  </a:cubicBezTo>
                  <a:lnTo>
                    <a:pt x="5093" y="2673"/>
                  </a:lnTo>
                  <a:cubicBezTo>
                    <a:pt x="5513" y="2811"/>
                    <a:pt x="6050" y="2984"/>
                    <a:pt x="6493" y="2984"/>
                  </a:cubicBezTo>
                  <a:cubicBezTo>
                    <a:pt x="6572" y="2984"/>
                    <a:pt x="6648" y="2979"/>
                    <a:pt x="6720" y="2966"/>
                  </a:cubicBezTo>
                  <a:cubicBezTo>
                    <a:pt x="7003" y="2916"/>
                    <a:pt x="6891" y="2734"/>
                    <a:pt x="6821" y="2673"/>
                  </a:cubicBezTo>
                  <a:cubicBezTo>
                    <a:pt x="6717" y="2588"/>
                    <a:pt x="6445" y="2424"/>
                    <a:pt x="6319" y="2328"/>
                  </a:cubicBezTo>
                  <a:lnTo>
                    <a:pt x="6319" y="2328"/>
                  </a:lnTo>
                  <a:cubicBezTo>
                    <a:pt x="6469" y="2436"/>
                    <a:pt x="6750" y="2485"/>
                    <a:pt x="6922" y="2542"/>
                  </a:cubicBezTo>
                  <a:cubicBezTo>
                    <a:pt x="7154" y="2613"/>
                    <a:pt x="7376" y="2673"/>
                    <a:pt x="7609" y="2714"/>
                  </a:cubicBezTo>
                  <a:cubicBezTo>
                    <a:pt x="7841" y="2754"/>
                    <a:pt x="8064" y="2774"/>
                    <a:pt x="8296" y="2774"/>
                  </a:cubicBezTo>
                  <a:lnTo>
                    <a:pt x="8316" y="2774"/>
                  </a:lnTo>
                  <a:cubicBezTo>
                    <a:pt x="8417" y="3704"/>
                    <a:pt x="9003" y="4270"/>
                    <a:pt x="9175" y="5189"/>
                  </a:cubicBezTo>
                  <a:cubicBezTo>
                    <a:pt x="9195" y="5283"/>
                    <a:pt x="9206" y="5359"/>
                    <a:pt x="9217" y="5359"/>
                  </a:cubicBezTo>
                  <a:cubicBezTo>
                    <a:pt x="9223" y="5359"/>
                    <a:pt x="9229" y="5338"/>
                    <a:pt x="9236" y="5290"/>
                  </a:cubicBezTo>
                  <a:cubicBezTo>
                    <a:pt x="9367" y="4341"/>
                    <a:pt x="9296" y="3502"/>
                    <a:pt x="8831" y="2734"/>
                  </a:cubicBezTo>
                  <a:cubicBezTo>
                    <a:pt x="8912" y="2714"/>
                    <a:pt x="8973" y="2643"/>
                    <a:pt x="8983" y="2562"/>
                  </a:cubicBezTo>
                  <a:cubicBezTo>
                    <a:pt x="8983" y="2522"/>
                    <a:pt x="8983" y="2492"/>
                    <a:pt x="8973" y="2461"/>
                  </a:cubicBezTo>
                  <a:cubicBezTo>
                    <a:pt x="8912" y="2289"/>
                    <a:pt x="8114" y="1602"/>
                    <a:pt x="7902" y="1431"/>
                  </a:cubicBezTo>
                  <a:cubicBezTo>
                    <a:pt x="7488" y="1097"/>
                    <a:pt x="7033" y="814"/>
                    <a:pt x="6558" y="582"/>
                  </a:cubicBezTo>
                  <a:cubicBezTo>
                    <a:pt x="5871" y="264"/>
                    <a:pt x="5108" y="1"/>
                    <a:pt x="4366" y="1"/>
                  </a:cubicBezTo>
                  <a:close/>
                </a:path>
              </a:pathLst>
            </a:custGeom>
            <a:solidFill>
              <a:srgbClr val="DE6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0795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8C8A76D-5F01-A6A3-4978-981089433717}"/>
              </a:ext>
            </a:extLst>
          </p:cNvPr>
          <p:cNvSpPr txBox="1"/>
          <p:nvPr/>
        </p:nvSpPr>
        <p:spPr>
          <a:xfrm>
            <a:off x="237325" y="746877"/>
            <a:ext cx="8885735" cy="4433073"/>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en-US" sz="3200" dirty="0">
                <a:solidFill>
                  <a:srgbClr val="FF0000"/>
                </a:solidFill>
              </a:rPr>
              <a:t>1. </a:t>
            </a:r>
            <a:r>
              <a:rPr lang="en-US" sz="3200" dirty="0" err="1">
                <a:solidFill>
                  <a:srgbClr val="FF0000"/>
                </a:solidFill>
              </a:rPr>
              <a:t>Thế</a:t>
            </a:r>
            <a:r>
              <a:rPr lang="en-US" sz="3200" dirty="0">
                <a:solidFill>
                  <a:srgbClr val="FF0000"/>
                </a:solidFill>
              </a:rPr>
              <a:t> </a:t>
            </a:r>
            <a:r>
              <a:rPr lang="en-US" sz="3200" dirty="0" err="1">
                <a:solidFill>
                  <a:srgbClr val="FF0000"/>
                </a:solidFill>
              </a:rPr>
              <a:t>nào</a:t>
            </a:r>
            <a:r>
              <a:rPr lang="en-US" sz="3200" dirty="0">
                <a:solidFill>
                  <a:srgbClr val="FF0000"/>
                </a:solidFill>
              </a:rPr>
              <a:t> </a:t>
            </a:r>
            <a:r>
              <a:rPr lang="en-US" sz="3200" dirty="0" err="1">
                <a:solidFill>
                  <a:srgbClr val="FF0000"/>
                </a:solidFill>
              </a:rPr>
              <a:t>là</a:t>
            </a:r>
            <a:r>
              <a:rPr lang="en-US" sz="3200" dirty="0">
                <a:solidFill>
                  <a:srgbClr val="FF0000"/>
                </a:solidFill>
              </a:rPr>
              <a:t> </a:t>
            </a:r>
            <a:r>
              <a:rPr lang="en-US" sz="3200" dirty="0" err="1">
                <a:solidFill>
                  <a:srgbClr val="FF0000"/>
                </a:solidFill>
              </a:rPr>
              <a:t>cần</a:t>
            </a:r>
            <a:r>
              <a:rPr lang="en-US" sz="3200" dirty="0">
                <a:solidFill>
                  <a:srgbClr val="FF0000"/>
                </a:solidFill>
              </a:rPr>
              <a:t> </a:t>
            </a:r>
            <a:r>
              <a:rPr lang="en-US" sz="3200" dirty="0" err="1">
                <a:solidFill>
                  <a:srgbClr val="FF0000"/>
                </a:solidFill>
              </a:rPr>
              <a:t>cù</a:t>
            </a:r>
            <a:r>
              <a:rPr lang="en-US" sz="3200" dirty="0">
                <a:solidFill>
                  <a:srgbClr val="FF0000"/>
                </a:solidFill>
              </a:rPr>
              <a:t>? </a:t>
            </a:r>
            <a:r>
              <a:rPr lang="en-US" sz="3200" dirty="0" err="1">
                <a:solidFill>
                  <a:srgbClr val="FF0000"/>
                </a:solidFill>
              </a:rPr>
              <a:t>Biểu</a:t>
            </a:r>
            <a:r>
              <a:rPr lang="en-US" sz="3200" dirty="0">
                <a:solidFill>
                  <a:srgbClr val="FF0000"/>
                </a:solidFill>
              </a:rPr>
              <a:t> </a:t>
            </a:r>
            <a:r>
              <a:rPr lang="en-US" sz="3200" dirty="0" err="1">
                <a:solidFill>
                  <a:srgbClr val="FF0000"/>
                </a:solidFill>
              </a:rPr>
              <a:t>hiện</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cần</a:t>
            </a:r>
            <a:r>
              <a:rPr lang="en-US" sz="3200" dirty="0">
                <a:solidFill>
                  <a:srgbClr val="FF0000"/>
                </a:solidFill>
              </a:rPr>
              <a:t> </a:t>
            </a:r>
            <a:r>
              <a:rPr lang="en-US" sz="3200" dirty="0" err="1">
                <a:solidFill>
                  <a:srgbClr val="FF0000"/>
                </a:solidFill>
              </a:rPr>
              <a:t>cù</a:t>
            </a:r>
            <a:r>
              <a:rPr lang="en-US" sz="3200" dirty="0">
                <a:solidFill>
                  <a:srgbClr val="FF0000"/>
                </a:solidFill>
              </a:rPr>
              <a:t>? </a:t>
            </a:r>
          </a:p>
          <a:p>
            <a:pPr marL="457200" indent="-457200" algn="just">
              <a:lnSpc>
                <a:spcPct val="150000"/>
              </a:lnSpc>
              <a:buFontTx/>
              <a:buChar char="-"/>
            </a:pPr>
            <a:r>
              <a:rPr lang="vi-VN" sz="3200" dirty="0"/>
              <a:t>Cần cù là chăm chỉ, chịu khó một cách thường xuyên trong công việc. </a:t>
            </a:r>
            <a:endParaRPr lang="en-US" sz="3200" dirty="0"/>
          </a:p>
          <a:p>
            <a:pPr marL="457200" indent="-457200" algn="just">
              <a:lnSpc>
                <a:spcPct val="150000"/>
              </a:lnSpc>
              <a:buFontTx/>
              <a:buChar char="-"/>
            </a:pPr>
            <a:r>
              <a:rPr lang="vi-VN" sz="3200" dirty="0"/>
              <a:t>Biểu hiện của  cần cù là làm việc thường xuyên, đều đặn, không ngừng nỗ lực vượt qua khó khăn,  thử thách. </a:t>
            </a:r>
          </a:p>
        </p:txBody>
      </p:sp>
      <p:sp>
        <p:nvSpPr>
          <p:cNvPr id="4" name="TextBox 4">
            <a:extLst>
              <a:ext uri="{FF2B5EF4-FFF2-40B4-BE49-F238E27FC236}">
                <a16:creationId xmlns:a16="http://schemas.microsoft.com/office/drawing/2014/main" xmlns="" id="{841943D5-AE50-292D-29B8-5FB9F7D01966}"/>
              </a:ext>
            </a:extLst>
          </p:cNvPr>
          <p:cNvSpPr txBox="1"/>
          <p:nvPr/>
        </p:nvSpPr>
        <p:spPr>
          <a:xfrm>
            <a:off x="132624" y="0"/>
            <a:ext cx="5472440"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chemeClr val="bg1">
                    <a:lumMod val="25000"/>
                  </a:schemeClr>
                </a:solidFill>
                <a:latin typeface="SVN-Caprica Script" pitchFamily="2" charset="0"/>
              </a:rPr>
              <a:t>II. </a:t>
            </a:r>
            <a:r>
              <a:rPr lang="en-US" sz="3600" b="1" dirty="0" err="1">
                <a:solidFill>
                  <a:schemeClr val="bg1">
                    <a:lumMod val="25000"/>
                  </a:schemeClr>
                </a:solidFill>
                <a:latin typeface="SVN-Caprica Script" pitchFamily="2" charset="0"/>
              </a:rPr>
              <a:t>Nội</a:t>
            </a:r>
            <a:r>
              <a:rPr lang="en-US" sz="3600" b="1" dirty="0">
                <a:solidFill>
                  <a:schemeClr val="bg1">
                    <a:lumMod val="25000"/>
                  </a:schemeClr>
                </a:solidFill>
                <a:latin typeface="SVN-Caprica Script" pitchFamily="2" charset="0"/>
              </a:rPr>
              <a:t> dung </a:t>
            </a:r>
            <a:r>
              <a:rPr lang="en-US" sz="3600" b="1" dirty="0" err="1">
                <a:solidFill>
                  <a:schemeClr val="bg1">
                    <a:lumMod val="25000"/>
                  </a:schemeClr>
                </a:solidFill>
                <a:latin typeface="SVN-Caprica Script" pitchFamily="2" charset="0"/>
              </a:rPr>
              <a:t>bài</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học</a:t>
            </a:r>
            <a:endParaRPr lang="en-US" sz="3600" b="1" dirty="0">
              <a:solidFill>
                <a:schemeClr val="bg1">
                  <a:lumMod val="25000"/>
                </a:schemeClr>
              </a:solidFill>
              <a:latin typeface="SVN-Caprica Script" pitchFamily="2" charset="0"/>
            </a:endParaRPr>
          </a:p>
        </p:txBody>
      </p:sp>
    </p:spTree>
    <p:extLst>
      <p:ext uri="{BB962C8B-B14F-4D97-AF65-F5344CB8AC3E}">
        <p14:creationId xmlns:p14="http://schemas.microsoft.com/office/powerpoint/2010/main" val="284667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a:extLst>
            <a:ext uri="{FF2B5EF4-FFF2-40B4-BE49-F238E27FC236}">
              <a16:creationId xmlns:a16="http://schemas.microsoft.com/office/drawing/2014/main" xmlns="" id="{925EF9F1-3D74-8285-1A2E-14A2F469726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EA23237B-4F75-832D-F70B-7F4028DD362A}"/>
              </a:ext>
            </a:extLst>
          </p:cNvPr>
          <p:cNvSpPr txBox="1"/>
          <p:nvPr/>
        </p:nvSpPr>
        <p:spPr>
          <a:xfrm>
            <a:off x="139602" y="746876"/>
            <a:ext cx="8739151" cy="3244158"/>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en-US" sz="2800" dirty="0">
                <a:solidFill>
                  <a:srgbClr val="FF0000"/>
                </a:solidFill>
              </a:rPr>
              <a:t>2. </a:t>
            </a:r>
            <a:r>
              <a:rPr lang="en-US" sz="2800" dirty="0" err="1">
                <a:solidFill>
                  <a:srgbClr val="FF0000"/>
                </a:solidFill>
              </a:rPr>
              <a:t>Thế</a:t>
            </a:r>
            <a:r>
              <a:rPr lang="en-US" sz="2800" dirty="0">
                <a:solidFill>
                  <a:srgbClr val="FF0000"/>
                </a:solidFill>
              </a:rPr>
              <a:t> </a:t>
            </a:r>
            <a:r>
              <a:rPr lang="en-US" sz="2800" dirty="0" err="1">
                <a:solidFill>
                  <a:srgbClr val="FF0000"/>
                </a:solidFill>
              </a:rPr>
              <a:t>nào</a:t>
            </a:r>
            <a:r>
              <a:rPr lang="en-US" sz="2800" dirty="0">
                <a:solidFill>
                  <a:srgbClr val="FF0000"/>
                </a:solidFill>
              </a:rPr>
              <a:t> </a:t>
            </a:r>
            <a:r>
              <a:rPr lang="en-US" sz="2800" dirty="0" err="1">
                <a:solidFill>
                  <a:srgbClr val="FF0000"/>
                </a:solidFill>
              </a:rPr>
              <a:t>là</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tạo</a:t>
            </a:r>
            <a:r>
              <a:rPr lang="en-US" sz="2800" dirty="0">
                <a:solidFill>
                  <a:srgbClr val="FF0000"/>
                </a:solidFill>
              </a:rPr>
              <a:t>? </a:t>
            </a:r>
            <a:r>
              <a:rPr lang="en-US" sz="2800" dirty="0" err="1">
                <a:solidFill>
                  <a:srgbClr val="FF0000"/>
                </a:solidFill>
              </a:rPr>
              <a:t>Biểu</a:t>
            </a:r>
            <a:r>
              <a:rPr lang="en-US" sz="2800" dirty="0">
                <a:solidFill>
                  <a:srgbClr val="FF0000"/>
                </a:solidFill>
              </a:rPr>
              <a:t> </a:t>
            </a:r>
            <a:r>
              <a:rPr lang="en-US" sz="2800" dirty="0" err="1">
                <a:solidFill>
                  <a:srgbClr val="FF0000"/>
                </a:solidFill>
              </a:rPr>
              <a:t>hiện</a:t>
            </a:r>
            <a:r>
              <a:rPr lang="en-US" sz="2800" dirty="0">
                <a:solidFill>
                  <a:srgbClr val="FF0000"/>
                </a:solidFill>
              </a:rPr>
              <a:t> </a:t>
            </a:r>
            <a:r>
              <a:rPr lang="en-US" sz="2800" dirty="0" err="1">
                <a:solidFill>
                  <a:srgbClr val="FF0000"/>
                </a:solidFill>
              </a:rPr>
              <a:t>của</a:t>
            </a:r>
            <a:r>
              <a:rPr lang="en-US" sz="2800" dirty="0">
                <a:solidFill>
                  <a:srgbClr val="FF0000"/>
                </a:solidFill>
              </a:rPr>
              <a:t> </a:t>
            </a:r>
            <a:r>
              <a:rPr lang="en-US" sz="2800" dirty="0" err="1">
                <a:solidFill>
                  <a:srgbClr val="FF0000"/>
                </a:solidFill>
              </a:rPr>
              <a:t>sáng</a:t>
            </a:r>
            <a:r>
              <a:rPr lang="en-US" sz="2800" dirty="0">
                <a:solidFill>
                  <a:srgbClr val="FF0000"/>
                </a:solidFill>
              </a:rPr>
              <a:t> </a:t>
            </a:r>
            <a:r>
              <a:rPr lang="en-US" sz="2800" dirty="0" err="1">
                <a:solidFill>
                  <a:srgbClr val="FF0000"/>
                </a:solidFill>
              </a:rPr>
              <a:t>tạo</a:t>
            </a:r>
            <a:r>
              <a:rPr lang="en-US" sz="2800" dirty="0">
                <a:solidFill>
                  <a:srgbClr val="FF0000"/>
                </a:solidFill>
              </a:rPr>
              <a:t>?</a:t>
            </a:r>
          </a:p>
          <a:p>
            <a:pPr algn="just">
              <a:lnSpc>
                <a:spcPct val="150000"/>
              </a:lnSpc>
            </a:pPr>
            <a:r>
              <a:rPr lang="en-US" sz="2800" dirty="0"/>
              <a:t>- </a:t>
            </a:r>
            <a:r>
              <a:rPr lang="vi-VN" sz="2800" dirty="0"/>
              <a:t>Sáng tạo là say mê nghiên cứu, tìm tòi trong lao động. Biểu hiện của sáng tạo là  luôn suy nghĩ, tìm và phát hiện ra cách làm mới hiệu quả để đem lại kết quả cao hơn trong công việc. </a:t>
            </a:r>
          </a:p>
        </p:txBody>
      </p:sp>
      <p:sp>
        <p:nvSpPr>
          <p:cNvPr id="4" name="TextBox 4">
            <a:extLst>
              <a:ext uri="{FF2B5EF4-FFF2-40B4-BE49-F238E27FC236}">
                <a16:creationId xmlns:a16="http://schemas.microsoft.com/office/drawing/2014/main" xmlns="" id="{18E7AAE4-C72E-3027-E6DB-1CC80E202E15}"/>
              </a:ext>
            </a:extLst>
          </p:cNvPr>
          <p:cNvSpPr txBox="1"/>
          <p:nvPr/>
        </p:nvSpPr>
        <p:spPr>
          <a:xfrm>
            <a:off x="-1" y="48418"/>
            <a:ext cx="6365899"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a:solidFill>
                  <a:schemeClr val="bg1">
                    <a:lumMod val="25000"/>
                  </a:schemeClr>
                </a:solidFill>
                <a:latin typeface="SVN-Caprica Script" pitchFamily="2" charset="0"/>
              </a:rPr>
              <a:t>II. </a:t>
            </a:r>
            <a:r>
              <a:rPr lang="en-US" sz="3600" b="1" dirty="0" err="1">
                <a:solidFill>
                  <a:schemeClr val="bg1">
                    <a:lumMod val="25000"/>
                  </a:schemeClr>
                </a:solidFill>
                <a:latin typeface="SVN-Caprica Script" pitchFamily="2" charset="0"/>
              </a:rPr>
              <a:t>Nội</a:t>
            </a:r>
            <a:r>
              <a:rPr lang="en-US" sz="3600" b="1" dirty="0">
                <a:solidFill>
                  <a:schemeClr val="bg1">
                    <a:lumMod val="25000"/>
                  </a:schemeClr>
                </a:solidFill>
                <a:latin typeface="SVN-Caprica Script" pitchFamily="2" charset="0"/>
              </a:rPr>
              <a:t> dung </a:t>
            </a:r>
            <a:r>
              <a:rPr lang="en-US" sz="3600" b="1" dirty="0" err="1">
                <a:solidFill>
                  <a:schemeClr val="bg1">
                    <a:lumMod val="25000"/>
                  </a:schemeClr>
                </a:solidFill>
                <a:latin typeface="SVN-Caprica Script" pitchFamily="2" charset="0"/>
              </a:rPr>
              <a:t>bài</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học</a:t>
            </a:r>
            <a:endParaRPr lang="en-US" sz="3600" b="1" dirty="0">
              <a:solidFill>
                <a:schemeClr val="bg1">
                  <a:lumMod val="25000"/>
                </a:schemeClr>
              </a:solidFill>
              <a:latin typeface="SVN-Caprica Script" pitchFamily="2" charset="0"/>
            </a:endParaRPr>
          </a:p>
        </p:txBody>
      </p:sp>
    </p:spTree>
    <p:extLst>
      <p:ext uri="{BB962C8B-B14F-4D97-AF65-F5344CB8AC3E}">
        <p14:creationId xmlns:p14="http://schemas.microsoft.com/office/powerpoint/2010/main" val="40318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6C308CF-9E6B-BDA8-521F-9E8D8A7901B6}"/>
              </a:ext>
            </a:extLst>
          </p:cNvPr>
          <p:cNvSpPr txBox="1"/>
          <p:nvPr/>
        </p:nvSpPr>
        <p:spPr>
          <a:xfrm>
            <a:off x="118664" y="400110"/>
            <a:ext cx="9025336" cy="4931707"/>
          </a:xfrm>
          <a:prstGeom prst="snip1Rect">
            <a:avLst/>
          </a:prstGeom>
          <a:solidFill>
            <a:srgbClr val="008A80"/>
          </a:solidFill>
          <a:ln w="57150">
            <a:solidFill>
              <a:srgbClr val="FBB04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    </a:t>
            </a:r>
            <a:r>
              <a:rPr kumimoji="0" lang="en-US" sz="2800" b="0" i="0" u="none" strike="noStrike" kern="0" cap="none" spc="0" normalizeH="0" baseline="0" noProof="0" dirty="0" err="1">
                <a:ln>
                  <a:noFill/>
                </a:ln>
                <a:solidFill>
                  <a:srgbClr val="FFFFFF"/>
                </a:solidFill>
                <a:effectLst/>
                <a:uLnTx/>
                <a:uFillTx/>
                <a:latin typeface="Arial"/>
                <a:cs typeface="Arial"/>
                <a:sym typeface="Arial"/>
              </a:rPr>
              <a:t>Trường</a:t>
            </a:r>
            <a:r>
              <a:rPr kumimoji="0" lang="en-US" sz="2800" b="0" i="0" u="none" strike="noStrike" kern="0" cap="none" spc="0" normalizeH="0" baseline="0" noProof="0" dirty="0">
                <a:ln>
                  <a:noFill/>
                </a:ln>
                <a:solidFill>
                  <a:srgbClr val="FFFFFF"/>
                </a:solidFill>
                <a:effectLst/>
                <a:uLnTx/>
                <a:uFillTx/>
                <a:latin typeface="Arial"/>
                <a:cs typeface="Arial"/>
                <a:sym typeface="Arial"/>
              </a:rPr>
              <a:t> </a:t>
            </a:r>
            <a:r>
              <a:rPr kumimoji="0" lang="en-US" sz="2800" b="0" i="0" u="none" strike="noStrike" kern="0" cap="none" spc="0" normalizeH="0" baseline="0" noProof="0" dirty="0" err="1">
                <a:ln>
                  <a:noFill/>
                </a:ln>
                <a:solidFill>
                  <a:srgbClr val="FFFFFF"/>
                </a:solidFill>
                <a:effectLst/>
                <a:uLnTx/>
                <a:uFillTx/>
                <a:latin typeface="Arial"/>
                <a:cs typeface="Arial"/>
                <a:sym typeface="Arial"/>
              </a:rPr>
              <a:t>hợp</a:t>
            </a:r>
            <a:r>
              <a:rPr kumimoji="0" lang="en-US" sz="2800" b="0" i="0" u="none" strike="noStrike" kern="0" cap="none" spc="0" normalizeH="0" baseline="0" noProof="0" dirty="0">
                <a:ln>
                  <a:noFill/>
                </a:ln>
                <a:solidFill>
                  <a:srgbClr val="FFFFFF"/>
                </a:solidFill>
                <a:effectLst/>
                <a:uLnTx/>
                <a:uFillTx/>
                <a:latin typeface="Arial"/>
                <a:cs typeface="Arial"/>
                <a:sym typeface="Arial"/>
              </a:rPr>
              <a:t> 1:  </a:t>
            </a:r>
            <a:r>
              <a:rPr kumimoji="0" lang="vi-VN" sz="2800" b="0" i="0" u="none" strike="noStrike" kern="0" cap="none" spc="0" normalizeH="0" baseline="0" noProof="0" dirty="0">
                <a:ln>
                  <a:noFill/>
                </a:ln>
                <a:solidFill>
                  <a:srgbClr val="FFFFFF"/>
                </a:solidFill>
                <a:effectLst/>
                <a:uLnTx/>
                <a:uFillTx/>
                <a:latin typeface="Arial"/>
                <a:cs typeface="Arial"/>
                <a:sym typeface="Arial"/>
              </a:rPr>
              <a:t>Bạn Ninh và bạn Hải là học sinh lớp 8, rất chăm chỉ, cần mẫn học tập. Ngoài giờ học,  cả hai bạn còn tham gia các hoạt động ngoại </a:t>
            </a:r>
            <a:r>
              <a:rPr kumimoji="0" lang="vi-VN" sz="2800" b="0" i="0" u="none" strike="noStrike" kern="0" cap="none" spc="0" normalizeH="0" baseline="0" noProof="0" dirty="0" err="1">
                <a:ln>
                  <a:noFill/>
                </a:ln>
                <a:solidFill>
                  <a:srgbClr val="FFFFFF"/>
                </a:solidFill>
                <a:effectLst/>
                <a:uLnTx/>
                <a:uFillTx/>
                <a:latin typeface="Arial"/>
                <a:cs typeface="Arial"/>
                <a:sym typeface="Arial"/>
              </a:rPr>
              <a:t>khoá</a:t>
            </a:r>
            <a:r>
              <a:rPr kumimoji="0" lang="vi-VN" sz="2800" b="0" i="0" u="none" strike="noStrike" kern="0" cap="none" spc="0" normalizeH="0" baseline="0" noProof="0" dirty="0">
                <a:ln>
                  <a:noFill/>
                </a:ln>
                <a:solidFill>
                  <a:srgbClr val="FFFFFF"/>
                </a:solidFill>
                <a:effectLst/>
                <a:uLnTx/>
                <a:uFillTx/>
                <a:latin typeface="Arial"/>
                <a:cs typeface="Arial"/>
                <a:sym typeface="Arial"/>
              </a:rPr>
              <a:t> và làm đồ thủ công mang bán.  Thu nhập có được từ những hoạt động trên, hai bạn đã gửi vào quỹ khuyến học của  trường để chia sẻ với các bạn học sinh có hoàn cảnh khó khăn. </a:t>
            </a:r>
          </a:p>
        </p:txBody>
      </p:sp>
      <p:sp>
        <p:nvSpPr>
          <p:cNvPr id="7" name="TextBox 6">
            <a:extLst>
              <a:ext uri="{FF2B5EF4-FFF2-40B4-BE49-F238E27FC236}">
                <a16:creationId xmlns:a16="http://schemas.microsoft.com/office/drawing/2014/main" xmlns="" id="{F4D3D1F0-A282-88E8-E948-29516793BADF}"/>
              </a:ext>
            </a:extLst>
          </p:cNvPr>
          <p:cNvSpPr txBox="1"/>
          <p:nvPr/>
        </p:nvSpPr>
        <p:spPr>
          <a:xfrm>
            <a:off x="0" y="0"/>
            <a:ext cx="85344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674EA7"/>
                </a:solidFill>
                <a:effectLst/>
                <a:uLnTx/>
                <a:uFillTx/>
                <a:latin typeface="Arial"/>
                <a:cs typeface="Arial"/>
                <a:sym typeface="Arial"/>
              </a:rPr>
              <a:t>3. </a:t>
            </a:r>
            <a:r>
              <a:rPr kumimoji="0" lang="vi-VN" sz="2000" b="1" i="0" u="none" strike="noStrike" kern="0" cap="none" spc="0" normalizeH="0" baseline="0" noProof="0" dirty="0">
                <a:ln>
                  <a:noFill/>
                </a:ln>
                <a:solidFill>
                  <a:srgbClr val="674EA7"/>
                </a:solidFill>
                <a:effectLst/>
                <a:uLnTx/>
                <a:uFillTx/>
                <a:latin typeface="Arial"/>
                <a:cs typeface="Arial"/>
                <a:sym typeface="Arial"/>
              </a:rPr>
              <a:t>Em hãy đọc </a:t>
            </a:r>
            <a:r>
              <a:rPr lang="en-US" sz="2000" b="1" dirty="0" err="1">
                <a:solidFill>
                  <a:srgbClr val="674EA7"/>
                </a:solidFill>
              </a:rPr>
              <a:t>tình</a:t>
            </a:r>
            <a:r>
              <a:rPr lang="en-US" sz="2000" b="1" dirty="0">
                <a:solidFill>
                  <a:srgbClr val="674EA7"/>
                </a:solidFill>
              </a:rPr>
              <a:t> </a:t>
            </a:r>
            <a:r>
              <a:rPr lang="en-US" sz="2000" b="1" dirty="0" err="1">
                <a:solidFill>
                  <a:srgbClr val="674EA7"/>
                </a:solidFill>
              </a:rPr>
              <a:t>huống</a:t>
            </a:r>
            <a:r>
              <a:rPr lang="en-US" sz="2000" b="1" dirty="0">
                <a:solidFill>
                  <a:srgbClr val="674EA7"/>
                </a:solidFill>
              </a:rPr>
              <a:t> </a:t>
            </a:r>
            <a:r>
              <a:rPr lang="en-US" sz="2000" b="1" dirty="0" err="1">
                <a:solidFill>
                  <a:srgbClr val="674EA7"/>
                </a:solidFill>
              </a:rPr>
              <a:t>sau</a:t>
            </a:r>
            <a:r>
              <a:rPr kumimoji="0" lang="vi-VN" sz="2000" b="1" i="0" u="none" strike="noStrike" kern="0" cap="none" spc="0" normalizeH="0" baseline="0" noProof="0" dirty="0">
                <a:ln>
                  <a:noFill/>
                </a:ln>
                <a:solidFill>
                  <a:srgbClr val="674EA7"/>
                </a:solidFill>
                <a:effectLst/>
                <a:uLnTx/>
                <a:uFillTx/>
                <a:latin typeface="Arial"/>
                <a:cs typeface="Arial"/>
                <a:sym typeface="Arial"/>
              </a:rPr>
              <a:t> và trả lời câu hỏi</a:t>
            </a:r>
            <a:r>
              <a:rPr kumimoji="0" lang="en-US" sz="2000" b="1" i="0" u="none" strike="noStrike" kern="0" cap="none" spc="0" normalizeH="0" baseline="0" noProof="0" dirty="0">
                <a:ln>
                  <a:noFill/>
                </a:ln>
                <a:solidFill>
                  <a:srgbClr val="674EA7"/>
                </a:solidFill>
                <a:effectLst/>
                <a:uLnTx/>
                <a:uFillTx/>
                <a:latin typeface="Arial"/>
                <a:cs typeface="Arial"/>
                <a:sym typeface="Arial"/>
              </a:rPr>
              <a:t> </a:t>
            </a:r>
            <a:r>
              <a:rPr kumimoji="0" lang="en-US" sz="2000" b="1" i="0" u="none" strike="noStrike" kern="0" cap="none" spc="0" normalizeH="0" baseline="0" noProof="0" dirty="0" err="1">
                <a:ln>
                  <a:noFill/>
                </a:ln>
                <a:solidFill>
                  <a:srgbClr val="674EA7"/>
                </a:solidFill>
                <a:effectLst/>
                <a:uLnTx/>
                <a:uFillTx/>
                <a:latin typeface="Arial"/>
                <a:cs typeface="Arial"/>
                <a:sym typeface="Arial"/>
              </a:rPr>
              <a:t>trang</a:t>
            </a:r>
            <a:r>
              <a:rPr kumimoji="0" lang="en-US" sz="2000" b="1" i="0" u="none" strike="noStrike" kern="0" cap="none" spc="0" normalizeH="0" baseline="0" noProof="0" dirty="0">
                <a:ln>
                  <a:noFill/>
                </a:ln>
                <a:solidFill>
                  <a:srgbClr val="674EA7"/>
                </a:solidFill>
                <a:effectLst/>
                <a:uLnTx/>
                <a:uFillTx/>
                <a:latin typeface="Arial"/>
                <a:cs typeface="Arial"/>
                <a:sym typeface="Arial"/>
              </a:rPr>
              <a:t> 19</a:t>
            </a:r>
            <a:r>
              <a:rPr kumimoji="0" lang="vi-VN" sz="2000" b="1" i="0" u="none" strike="noStrike" kern="0" cap="none" spc="0" normalizeH="0" baseline="0" noProof="0" dirty="0">
                <a:ln>
                  <a:noFill/>
                </a:ln>
                <a:solidFill>
                  <a:srgbClr val="674EA7"/>
                </a:solidFill>
                <a:effectLst/>
                <a:uLnTx/>
                <a:uFillTx/>
                <a:latin typeface="Arial"/>
                <a:cs typeface="Arial"/>
                <a:sym typeface="Arial"/>
              </a:rPr>
              <a:t> </a:t>
            </a:r>
          </a:p>
        </p:txBody>
      </p:sp>
    </p:spTree>
    <p:extLst>
      <p:ext uri="{BB962C8B-B14F-4D97-AF65-F5344CB8AC3E}">
        <p14:creationId xmlns:p14="http://schemas.microsoft.com/office/powerpoint/2010/main" val="342567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01"/>
        <p:cNvGrpSpPr/>
        <p:nvPr/>
      </p:nvGrpSpPr>
      <p:grpSpPr>
        <a:xfrm>
          <a:off x="0" y="0"/>
          <a:ext cx="0" cy="0"/>
          <a:chOff x="0" y="0"/>
          <a:chExt cx="0" cy="0"/>
        </a:xfrm>
      </p:grpSpPr>
      <p:sp>
        <p:nvSpPr>
          <p:cNvPr id="7" name="TextBox 77">
            <a:extLst>
              <a:ext uri="{FF2B5EF4-FFF2-40B4-BE49-F238E27FC236}">
                <a16:creationId xmlns:a16="http://schemas.microsoft.com/office/drawing/2014/main" xmlns="" id="{20BB9DCD-9747-A54C-94E3-FD35F5CE2BE0}"/>
              </a:ext>
            </a:extLst>
          </p:cNvPr>
          <p:cNvSpPr txBox="1"/>
          <p:nvPr/>
        </p:nvSpPr>
        <p:spPr>
          <a:xfrm>
            <a:off x="1619624" y="269631"/>
            <a:ext cx="5953484" cy="89255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Câu</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chuyện</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ngụ</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ngôn</a:t>
            </a:r>
            <a:r>
              <a:rPr lang="en-US" sz="2000" b="1" dirty="0">
                <a:solidFill>
                  <a:srgbClr val="FF0000"/>
                </a:solidFill>
                <a:latin typeface="Roboto" panose="02000000000000000000" pitchFamily="2" charset="0"/>
              </a:rPr>
              <a:t>:</a:t>
            </a:r>
            <a:endPar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endParaRPr>
          </a:p>
        </p:txBody>
      </p:sp>
      <p:pic>
        <p:nvPicPr>
          <p:cNvPr id="1026" name="Picture 2" descr="{keywords}">
            <a:extLst>
              <a:ext uri="{FF2B5EF4-FFF2-40B4-BE49-F238E27FC236}">
                <a16:creationId xmlns:a16="http://schemas.microsoft.com/office/drawing/2014/main" xmlns="" id="{B65291E7-3CB2-A77E-7289-9F3A73A6F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99" y="757603"/>
            <a:ext cx="9339445" cy="422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98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8E1469-D885-7818-2DBC-122A6DF9CD68}"/>
            </a:ext>
          </a:extLst>
        </p:cNvPr>
        <p:cNvGrpSpPr/>
        <p:nvPr/>
      </p:nvGrpSpPr>
      <p:grpSpPr>
        <a:xfrm>
          <a:off x="0" y="0"/>
          <a:ext cx="0" cy="0"/>
          <a:chOff x="0" y="0"/>
          <a:chExt cx="0" cy="0"/>
        </a:xfrm>
      </p:grpSpPr>
      <p:sp>
        <p:nvSpPr>
          <p:cNvPr id="4" name="TextBox 109">
            <a:extLst>
              <a:ext uri="{FF2B5EF4-FFF2-40B4-BE49-F238E27FC236}">
                <a16:creationId xmlns:a16="http://schemas.microsoft.com/office/drawing/2014/main" xmlns="" id="{D2565C27-6B10-A1AB-246C-E134491D849F}"/>
              </a:ext>
            </a:extLst>
          </p:cNvPr>
          <p:cNvSpPr txBox="1"/>
          <p:nvPr/>
        </p:nvSpPr>
        <p:spPr>
          <a:xfrm>
            <a:off x="195297" y="0"/>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dirty="0" err="1">
                <a:solidFill>
                  <a:srgbClr val="674EA7"/>
                </a:solidFill>
                <a:latin typeface="SVN-Caprica Script" pitchFamily="2" charset="0"/>
              </a:rPr>
              <a:t>Tình</a:t>
            </a:r>
            <a:r>
              <a:rPr lang="en-US" sz="3200" dirty="0">
                <a:solidFill>
                  <a:srgbClr val="674EA7"/>
                </a:solidFill>
                <a:latin typeface="SVN-Caprica Script" pitchFamily="2" charset="0"/>
              </a:rPr>
              <a:t> </a:t>
            </a:r>
            <a:r>
              <a:rPr lang="en-US" sz="3200" dirty="0" err="1">
                <a:solidFill>
                  <a:srgbClr val="674EA7"/>
                </a:solidFill>
                <a:latin typeface="SVN-Caprica Script" pitchFamily="2" charset="0"/>
              </a:rPr>
              <a:t>huống</a:t>
            </a:r>
            <a:r>
              <a:rPr lang="en-US" sz="3200" dirty="0">
                <a:solidFill>
                  <a:srgbClr val="674EA7"/>
                </a:solidFill>
                <a:latin typeface="SVN-Caprica Script" pitchFamily="2" charset="0"/>
              </a:rPr>
              <a:t>:</a:t>
            </a:r>
            <a:endParaRPr kumimoji="0" lang="en-US" sz="3200" b="0" i="0" u="none" strike="noStrike" kern="0" cap="none" spc="0" normalizeH="0" baseline="0" noProof="0" dirty="0">
              <a:ln>
                <a:noFill/>
              </a:ln>
              <a:solidFill>
                <a:srgbClr val="674EA7"/>
              </a:solidFill>
              <a:effectLst/>
              <a:uLnTx/>
              <a:uFillTx/>
              <a:latin typeface="SVN-Caprica Script" pitchFamily="2" charset="0"/>
              <a:cs typeface="Arial"/>
              <a:sym typeface="Arial"/>
            </a:endParaRPr>
          </a:p>
        </p:txBody>
      </p:sp>
      <p:sp>
        <p:nvSpPr>
          <p:cNvPr id="5" name="TextBox 4">
            <a:extLst>
              <a:ext uri="{FF2B5EF4-FFF2-40B4-BE49-F238E27FC236}">
                <a16:creationId xmlns:a16="http://schemas.microsoft.com/office/drawing/2014/main" xmlns="" id="{6FD5D32F-2D50-8209-E512-C0A88F3EE9C8}"/>
              </a:ext>
            </a:extLst>
          </p:cNvPr>
          <p:cNvSpPr txBox="1"/>
          <p:nvPr/>
        </p:nvSpPr>
        <p:spPr>
          <a:xfrm>
            <a:off x="5425441" y="977221"/>
            <a:ext cx="3669698" cy="4029360"/>
          </a:xfrm>
          <a:prstGeom prst="snip1Rect">
            <a:avLst/>
          </a:prstGeom>
          <a:solidFill>
            <a:srgbClr val="008A80"/>
          </a:solidFill>
          <a:ln w="57150">
            <a:solidFill>
              <a:srgbClr val="FBB04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cs typeface="Arial"/>
                <a:sym typeface="Arial"/>
              </a:rPr>
              <a:t>     </a:t>
            </a:r>
            <a:r>
              <a:rPr kumimoji="0" lang="vi-VN" sz="1600" b="0" i="0" u="none" strike="noStrike" kern="0" cap="none" spc="0" normalizeH="0" baseline="0" noProof="0" dirty="0">
                <a:ln>
                  <a:noFill/>
                </a:ln>
                <a:solidFill>
                  <a:srgbClr val="FFFFFF"/>
                </a:solidFill>
                <a:effectLst/>
                <a:uLnTx/>
                <a:uFillTx/>
                <a:latin typeface="Arial"/>
                <a:cs typeface="Arial"/>
                <a:sym typeface="Arial"/>
              </a:rPr>
              <a:t>Bạn Ninh và bạn Hải là học sinh lớp 8, rất chăm chỉ, cần mẫn học tập. Ngoài giờ học,  cả hai bạn còn tham gia các hoạt động ngoại </a:t>
            </a:r>
            <a:r>
              <a:rPr kumimoji="0" lang="vi-VN" sz="1600" b="0" i="0" u="none" strike="noStrike" kern="0" cap="none" spc="0" normalizeH="0" baseline="0" noProof="0" dirty="0" err="1">
                <a:ln>
                  <a:noFill/>
                </a:ln>
                <a:solidFill>
                  <a:srgbClr val="FFFFFF"/>
                </a:solidFill>
                <a:effectLst/>
                <a:uLnTx/>
                <a:uFillTx/>
                <a:latin typeface="Arial"/>
                <a:cs typeface="Arial"/>
                <a:sym typeface="Arial"/>
              </a:rPr>
              <a:t>khoá</a:t>
            </a:r>
            <a:r>
              <a:rPr kumimoji="0" lang="vi-VN" sz="1600" b="0" i="0" u="none" strike="noStrike" kern="0" cap="none" spc="0" normalizeH="0" baseline="0" noProof="0" dirty="0">
                <a:ln>
                  <a:noFill/>
                </a:ln>
                <a:solidFill>
                  <a:srgbClr val="FFFFFF"/>
                </a:solidFill>
                <a:effectLst/>
                <a:uLnTx/>
                <a:uFillTx/>
                <a:latin typeface="Arial"/>
                <a:cs typeface="Arial"/>
                <a:sym typeface="Arial"/>
              </a:rPr>
              <a:t> và làm đồ thủ công mang bán.  Thu nhập có được từ những hoạt động trên, hai bạn đã gửi vào quỹ khuyến học của  trường để chia sẻ với các bạn học sinh có hoàn cảnh khó khăn. </a:t>
            </a:r>
          </a:p>
        </p:txBody>
      </p:sp>
      <p:sp>
        <p:nvSpPr>
          <p:cNvPr id="6" name="TextBox 5">
            <a:extLst>
              <a:ext uri="{FF2B5EF4-FFF2-40B4-BE49-F238E27FC236}">
                <a16:creationId xmlns:a16="http://schemas.microsoft.com/office/drawing/2014/main" xmlns="" id="{3C154CF0-CA9C-0E3E-F24D-C902DBB2495D}"/>
              </a:ext>
            </a:extLst>
          </p:cNvPr>
          <p:cNvSpPr txBox="1"/>
          <p:nvPr/>
        </p:nvSpPr>
        <p:spPr>
          <a:xfrm>
            <a:off x="48861" y="1491955"/>
            <a:ext cx="5193234" cy="40934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1" i="0" u="none" strike="noStrike" kern="0" cap="none" spc="0" normalizeH="0" baseline="0" noProof="0" dirty="0">
                <a:ln>
                  <a:noFill/>
                </a:ln>
                <a:solidFill>
                  <a:srgbClr val="000000"/>
                </a:solidFill>
                <a:effectLst/>
                <a:uLnTx/>
                <a:uFillTx/>
                <a:sym typeface="Arial"/>
              </a:rPr>
              <a:t>– Em có nhận xét gì về việc làm của bạn Ninh và bạn Hải? Việc làm của hai  bạn mang lại ý nghĩa gì? </a:t>
            </a:r>
            <a:endParaRPr kumimoji="0" lang="en-US" sz="3200" b="1" i="0" u="none" strike="noStrike" kern="0" cap="none" spc="0" normalizeH="0" baseline="0" noProof="0" dirty="0">
              <a:ln>
                <a:noFill/>
              </a:ln>
              <a:solidFill>
                <a:srgbClr val="000000"/>
              </a:solidFill>
              <a:effectLst/>
              <a:uLnTx/>
              <a:uFillTx/>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a:t>- Em </a:t>
            </a:r>
            <a:r>
              <a:rPr lang="en-US" sz="3200" b="1" dirty="0" err="1"/>
              <a:t>đã</a:t>
            </a:r>
            <a:r>
              <a:rPr lang="en-US" sz="3200" b="1" dirty="0"/>
              <a:t> </a:t>
            </a:r>
            <a:r>
              <a:rPr lang="en-US" sz="3200" b="1" dirty="0" err="1"/>
              <a:t>làm</a:t>
            </a:r>
            <a:r>
              <a:rPr lang="en-US" sz="3200" b="1" dirty="0"/>
              <a:t> </a:t>
            </a:r>
            <a:r>
              <a:rPr lang="en-US" sz="3200" b="1" dirty="0" err="1"/>
              <a:t>gì</a:t>
            </a:r>
            <a:r>
              <a:rPr lang="en-US" sz="3200" b="1" dirty="0"/>
              <a:t> </a:t>
            </a:r>
            <a:r>
              <a:rPr lang="en-US" sz="3200" b="1" dirty="0" err="1"/>
              <a:t>để</a:t>
            </a:r>
            <a:r>
              <a:rPr lang="en-US" sz="3200" b="1" dirty="0"/>
              <a:t> </a:t>
            </a:r>
            <a:r>
              <a:rPr lang="en-US" sz="3200" b="1" dirty="0" err="1"/>
              <a:t>thể</a:t>
            </a:r>
            <a:r>
              <a:rPr lang="en-US" sz="3200" b="1" dirty="0"/>
              <a:t> </a:t>
            </a:r>
            <a:r>
              <a:rPr lang="en-US" sz="3200" b="1" dirty="0" err="1"/>
              <a:t>hiện</a:t>
            </a:r>
            <a:r>
              <a:rPr lang="en-US" sz="3200" b="1" dirty="0"/>
              <a:t> </a:t>
            </a:r>
            <a:r>
              <a:rPr lang="en-US" sz="3200" b="1" dirty="0" err="1"/>
              <a:t>sự</a:t>
            </a:r>
            <a:r>
              <a:rPr lang="en-US" sz="3200" b="1" dirty="0"/>
              <a:t> </a:t>
            </a:r>
            <a:r>
              <a:rPr lang="en-US" sz="3200" b="1" dirty="0" err="1"/>
              <a:t>cần</a:t>
            </a:r>
            <a:r>
              <a:rPr lang="en-US" sz="3200" b="1" dirty="0"/>
              <a:t> </a:t>
            </a:r>
            <a:r>
              <a:rPr lang="en-US" sz="3200" b="1" dirty="0" err="1"/>
              <a:t>cù</a:t>
            </a:r>
            <a:r>
              <a:rPr lang="en-US" sz="3200" b="1" dirty="0"/>
              <a:t> </a:t>
            </a:r>
            <a:r>
              <a:rPr lang="en-US" sz="3200" b="1" dirty="0" err="1"/>
              <a:t>sáng</a:t>
            </a:r>
            <a:r>
              <a:rPr lang="en-US" sz="3200" b="1" dirty="0"/>
              <a:t> </a:t>
            </a:r>
            <a:r>
              <a:rPr lang="en-US" sz="3200" b="1" dirty="0" err="1"/>
              <a:t>tạo</a:t>
            </a:r>
            <a:r>
              <a:rPr lang="en-US" sz="3200" b="1" dirty="0"/>
              <a:t> </a:t>
            </a:r>
            <a:r>
              <a:rPr lang="en-US" sz="3200" b="1" dirty="0" err="1"/>
              <a:t>trong</a:t>
            </a:r>
            <a:r>
              <a:rPr lang="en-US" sz="3200" b="1" dirty="0"/>
              <a:t> </a:t>
            </a:r>
            <a:r>
              <a:rPr lang="en-US" sz="3200" b="1" dirty="0" err="1"/>
              <a:t>lao</a:t>
            </a:r>
            <a:r>
              <a:rPr lang="en-US" sz="3200" b="1" dirty="0"/>
              <a:t> </a:t>
            </a:r>
            <a:r>
              <a:rPr lang="en-US" sz="3200" b="1" dirty="0" err="1"/>
              <a:t>động</a:t>
            </a:r>
            <a:r>
              <a:rPr lang="en-US" sz="3200" b="1" dirty="0"/>
              <a:t>?</a:t>
            </a:r>
            <a:endParaRPr kumimoji="0" lang="en-US" sz="3200" b="1" i="0" u="none" strike="noStrike" kern="0" cap="none" spc="0" normalizeH="0" baseline="0" noProof="0" dirty="0">
              <a:ln>
                <a:noFill/>
              </a:ln>
              <a:solidFill>
                <a:srgbClr val="000000"/>
              </a:solidFill>
              <a:effectLst/>
              <a:uLnTx/>
              <a:uFillTx/>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000000"/>
                </a:solidFill>
                <a:effectLst/>
                <a:uLnTx/>
                <a:uFillTx/>
                <a:latin typeface="Arial"/>
                <a:cs typeface="Arial"/>
                <a:sym typeface="Arial"/>
              </a:rPr>
              <a:t> </a:t>
            </a:r>
          </a:p>
        </p:txBody>
      </p:sp>
      <p:sp>
        <p:nvSpPr>
          <p:cNvPr id="7" name="TextBox 6">
            <a:extLst>
              <a:ext uri="{FF2B5EF4-FFF2-40B4-BE49-F238E27FC236}">
                <a16:creationId xmlns:a16="http://schemas.microsoft.com/office/drawing/2014/main" xmlns="" id="{626A5FCF-A0FC-7887-1C14-0EDD42593FFB}"/>
              </a:ext>
            </a:extLst>
          </p:cNvPr>
          <p:cNvSpPr txBox="1"/>
          <p:nvPr/>
        </p:nvSpPr>
        <p:spPr>
          <a:xfrm>
            <a:off x="480060" y="632593"/>
            <a:ext cx="80543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674EA7"/>
                </a:solidFill>
                <a:effectLst/>
                <a:uLnTx/>
                <a:uFillTx/>
                <a:latin typeface="Arial"/>
                <a:cs typeface="Arial"/>
                <a:sym typeface="Arial"/>
              </a:rPr>
              <a:t>Em hãy đọc </a:t>
            </a:r>
            <a:r>
              <a:rPr lang="en-US" sz="2000" b="1" dirty="0" err="1">
                <a:solidFill>
                  <a:srgbClr val="674EA7"/>
                </a:solidFill>
              </a:rPr>
              <a:t>tình</a:t>
            </a:r>
            <a:r>
              <a:rPr lang="en-US" sz="2000" b="1" dirty="0">
                <a:solidFill>
                  <a:srgbClr val="674EA7"/>
                </a:solidFill>
              </a:rPr>
              <a:t> </a:t>
            </a:r>
            <a:r>
              <a:rPr lang="en-US" sz="2000" b="1" dirty="0" err="1">
                <a:solidFill>
                  <a:srgbClr val="674EA7"/>
                </a:solidFill>
              </a:rPr>
              <a:t>huống</a:t>
            </a:r>
            <a:r>
              <a:rPr lang="en-US" sz="2000" b="1" dirty="0">
                <a:solidFill>
                  <a:srgbClr val="674EA7"/>
                </a:solidFill>
              </a:rPr>
              <a:t> </a:t>
            </a:r>
            <a:r>
              <a:rPr lang="en-US" sz="2000" b="1" dirty="0" err="1">
                <a:solidFill>
                  <a:srgbClr val="674EA7"/>
                </a:solidFill>
              </a:rPr>
              <a:t>sau</a:t>
            </a:r>
            <a:r>
              <a:rPr kumimoji="0" lang="vi-VN" sz="2000" b="1" i="0" u="none" strike="noStrike" kern="0" cap="none" spc="0" normalizeH="0" baseline="0" noProof="0" dirty="0">
                <a:ln>
                  <a:noFill/>
                </a:ln>
                <a:solidFill>
                  <a:srgbClr val="674EA7"/>
                </a:solidFill>
                <a:effectLst/>
                <a:uLnTx/>
                <a:uFillTx/>
                <a:latin typeface="Arial"/>
                <a:cs typeface="Arial"/>
                <a:sym typeface="Arial"/>
              </a:rPr>
              <a:t> và trả lời câu hỏi </a:t>
            </a:r>
          </a:p>
        </p:txBody>
      </p:sp>
      <p:grpSp>
        <p:nvGrpSpPr>
          <p:cNvPr id="12" name="Google Shape;13750;p115">
            <a:extLst>
              <a:ext uri="{FF2B5EF4-FFF2-40B4-BE49-F238E27FC236}">
                <a16:creationId xmlns:a16="http://schemas.microsoft.com/office/drawing/2014/main" xmlns="" id="{0FAF8F7F-F67E-D30B-0ABC-91C28280A0E4}"/>
              </a:ext>
            </a:extLst>
          </p:cNvPr>
          <p:cNvGrpSpPr/>
          <p:nvPr/>
        </p:nvGrpSpPr>
        <p:grpSpPr>
          <a:xfrm>
            <a:off x="356305" y="1074991"/>
            <a:ext cx="246271" cy="367049"/>
            <a:chOff x="5510370" y="1456201"/>
            <a:chExt cx="218222" cy="287985"/>
          </a:xfrm>
        </p:grpSpPr>
        <p:sp>
          <p:nvSpPr>
            <p:cNvPr id="13" name="Google Shape;13751;p115">
              <a:extLst>
                <a:ext uri="{FF2B5EF4-FFF2-40B4-BE49-F238E27FC236}">
                  <a16:creationId xmlns:a16="http://schemas.microsoft.com/office/drawing/2014/main" xmlns="" id="{B8211797-376E-9FEF-B376-950EBCF576BB}"/>
                </a:ext>
              </a:extLst>
            </p:cNvPr>
            <p:cNvSpPr/>
            <p:nvPr/>
          </p:nvSpPr>
          <p:spPr>
            <a:xfrm>
              <a:off x="5510370" y="1456201"/>
              <a:ext cx="218222" cy="287985"/>
            </a:xfrm>
            <a:custGeom>
              <a:avLst/>
              <a:gdLst/>
              <a:ahLst/>
              <a:cxnLst/>
              <a:rect l="l" t="t" r="r" b="b"/>
              <a:pathLst>
                <a:path w="10430" h="13766" extrusionOk="0">
                  <a:moveTo>
                    <a:pt x="1" y="0"/>
                  </a:moveTo>
                  <a:lnTo>
                    <a:pt x="1" y="13765"/>
                  </a:lnTo>
                  <a:lnTo>
                    <a:pt x="7557" y="13765"/>
                  </a:lnTo>
                  <a:lnTo>
                    <a:pt x="8164" y="11490"/>
                  </a:lnTo>
                  <a:lnTo>
                    <a:pt x="10430" y="10893"/>
                  </a:lnTo>
                  <a:lnTo>
                    <a:pt x="10430" y="0"/>
                  </a:lnTo>
                  <a:close/>
                </a:path>
              </a:pathLst>
            </a:custGeom>
            <a:solidFill>
              <a:srgbClr val="F2EB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3752;p115">
              <a:extLst>
                <a:ext uri="{FF2B5EF4-FFF2-40B4-BE49-F238E27FC236}">
                  <a16:creationId xmlns:a16="http://schemas.microsoft.com/office/drawing/2014/main" xmlns="" id="{6D9E1D7B-8636-9A71-48E3-8C712BBF53A3}"/>
                </a:ext>
              </a:extLst>
            </p:cNvPr>
            <p:cNvSpPr/>
            <p:nvPr/>
          </p:nvSpPr>
          <p:spPr>
            <a:xfrm>
              <a:off x="5668482" y="1683874"/>
              <a:ext cx="60110" cy="60124"/>
            </a:xfrm>
            <a:custGeom>
              <a:avLst/>
              <a:gdLst/>
              <a:ahLst/>
              <a:cxnLst/>
              <a:rect l="l" t="t" r="r" b="b"/>
              <a:pathLst>
                <a:path w="2873" h="2874" extrusionOk="0">
                  <a:moveTo>
                    <a:pt x="0" y="1"/>
                  </a:moveTo>
                  <a:lnTo>
                    <a:pt x="0" y="2873"/>
                  </a:lnTo>
                  <a:lnTo>
                    <a:pt x="2873" y="1"/>
                  </a:lnTo>
                  <a:close/>
                </a:path>
              </a:pathLst>
            </a:custGeom>
            <a:solidFill>
              <a:srgbClr val="FFCC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3753;p115">
              <a:extLst>
                <a:ext uri="{FF2B5EF4-FFF2-40B4-BE49-F238E27FC236}">
                  <a16:creationId xmlns:a16="http://schemas.microsoft.com/office/drawing/2014/main" xmlns="" id="{3E52580F-A886-964E-766D-637445008483}"/>
                </a:ext>
              </a:extLst>
            </p:cNvPr>
            <p:cNvSpPr/>
            <p:nvPr/>
          </p:nvSpPr>
          <p:spPr>
            <a:xfrm>
              <a:off x="5593997" y="1502288"/>
              <a:ext cx="102499" cy="9540"/>
            </a:xfrm>
            <a:custGeom>
              <a:avLst/>
              <a:gdLst/>
              <a:ahLst/>
              <a:cxnLst/>
              <a:rect l="l" t="t" r="r" b="b"/>
              <a:pathLst>
                <a:path w="4899" h="456" extrusionOk="0">
                  <a:moveTo>
                    <a:pt x="259" y="1"/>
                  </a:moveTo>
                  <a:cubicBezTo>
                    <a:pt x="117" y="1"/>
                    <a:pt x="1" y="134"/>
                    <a:pt x="36" y="286"/>
                  </a:cubicBezTo>
                  <a:cubicBezTo>
                    <a:pt x="63" y="384"/>
                    <a:pt x="161" y="456"/>
                    <a:pt x="268" y="456"/>
                  </a:cubicBezTo>
                  <a:lnTo>
                    <a:pt x="4640" y="456"/>
                  </a:lnTo>
                  <a:cubicBezTo>
                    <a:pt x="4782" y="456"/>
                    <a:pt x="4898" y="322"/>
                    <a:pt x="4863" y="179"/>
                  </a:cubicBezTo>
                  <a:cubicBezTo>
                    <a:pt x="4836" y="72"/>
                    <a:pt x="4747" y="1"/>
                    <a:pt x="4640" y="1"/>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3754;p115">
              <a:extLst>
                <a:ext uri="{FF2B5EF4-FFF2-40B4-BE49-F238E27FC236}">
                  <a16:creationId xmlns:a16="http://schemas.microsoft.com/office/drawing/2014/main" xmlns="" id="{24CBAEFE-4DCA-2F31-D3DD-2AF5DD914971}"/>
                </a:ext>
              </a:extLst>
            </p:cNvPr>
            <p:cNvSpPr/>
            <p:nvPr/>
          </p:nvSpPr>
          <p:spPr>
            <a:xfrm>
              <a:off x="5546399" y="1489464"/>
              <a:ext cx="45193" cy="34685"/>
            </a:xfrm>
            <a:custGeom>
              <a:avLst/>
              <a:gdLst/>
              <a:ahLst/>
              <a:cxnLst/>
              <a:rect l="l" t="t" r="r" b="b"/>
              <a:pathLst>
                <a:path w="2160" h="1658" extrusionOk="0">
                  <a:moveTo>
                    <a:pt x="1910" y="0"/>
                  </a:moveTo>
                  <a:cubicBezTo>
                    <a:pt x="1852" y="0"/>
                    <a:pt x="1794" y="20"/>
                    <a:pt x="1749" y="61"/>
                  </a:cubicBezTo>
                  <a:lnTo>
                    <a:pt x="697" y="1113"/>
                  </a:lnTo>
                  <a:lnTo>
                    <a:pt x="411" y="819"/>
                  </a:lnTo>
                  <a:cubicBezTo>
                    <a:pt x="366" y="774"/>
                    <a:pt x="306" y="752"/>
                    <a:pt x="247" y="752"/>
                  </a:cubicBezTo>
                  <a:cubicBezTo>
                    <a:pt x="188" y="752"/>
                    <a:pt x="130" y="774"/>
                    <a:pt x="90" y="819"/>
                  </a:cubicBezTo>
                  <a:cubicBezTo>
                    <a:pt x="1" y="908"/>
                    <a:pt x="1" y="1051"/>
                    <a:pt x="90" y="1140"/>
                  </a:cubicBezTo>
                  <a:lnTo>
                    <a:pt x="536" y="1595"/>
                  </a:lnTo>
                  <a:cubicBezTo>
                    <a:pt x="581" y="1640"/>
                    <a:pt x="643" y="1657"/>
                    <a:pt x="697" y="1657"/>
                  </a:cubicBezTo>
                  <a:cubicBezTo>
                    <a:pt x="759" y="1657"/>
                    <a:pt x="813" y="1640"/>
                    <a:pt x="857" y="1595"/>
                  </a:cubicBezTo>
                  <a:lnTo>
                    <a:pt x="2070" y="382"/>
                  </a:lnTo>
                  <a:cubicBezTo>
                    <a:pt x="2160" y="292"/>
                    <a:pt x="2160" y="150"/>
                    <a:pt x="2070" y="61"/>
                  </a:cubicBezTo>
                  <a:cubicBezTo>
                    <a:pt x="2026" y="20"/>
                    <a:pt x="1968" y="0"/>
                    <a:pt x="1910" y="0"/>
                  </a:cubicBezTo>
                  <a:close/>
                </a:path>
              </a:pathLst>
            </a:custGeom>
            <a:solidFill>
              <a:srgbClr val="F248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3755;p115">
              <a:extLst>
                <a:ext uri="{FF2B5EF4-FFF2-40B4-BE49-F238E27FC236}">
                  <a16:creationId xmlns:a16="http://schemas.microsoft.com/office/drawing/2014/main" xmlns="" id="{75076AE3-2EF2-AF4C-5234-B8BD6FCA1FE9}"/>
                </a:ext>
              </a:extLst>
            </p:cNvPr>
            <p:cNvSpPr/>
            <p:nvPr/>
          </p:nvSpPr>
          <p:spPr>
            <a:xfrm>
              <a:off x="5586905" y="1546157"/>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8"/>
                  </a:cubicBezTo>
                  <a:cubicBezTo>
                    <a:pt x="5184" y="71"/>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3756;p115">
              <a:extLst>
                <a:ext uri="{FF2B5EF4-FFF2-40B4-BE49-F238E27FC236}">
                  <a16:creationId xmlns:a16="http://schemas.microsoft.com/office/drawing/2014/main" xmlns="" id="{893B3C02-A1BD-E6F9-E692-43C686229B5A}"/>
                </a:ext>
              </a:extLst>
            </p:cNvPr>
            <p:cNvSpPr/>
            <p:nvPr/>
          </p:nvSpPr>
          <p:spPr>
            <a:xfrm>
              <a:off x="5548637" y="1538312"/>
              <a:ext cx="25400" cy="25209"/>
            </a:xfrm>
            <a:custGeom>
              <a:avLst/>
              <a:gdLst/>
              <a:ahLst/>
              <a:cxnLst/>
              <a:rect l="l" t="t" r="r" b="b"/>
              <a:pathLst>
                <a:path w="1214" h="1205" extrusionOk="0">
                  <a:moveTo>
                    <a:pt x="1" y="0"/>
                  </a:moveTo>
                  <a:lnTo>
                    <a:pt x="1" y="1205"/>
                  </a:lnTo>
                  <a:lnTo>
                    <a:pt x="1214" y="1205"/>
                  </a:lnTo>
                  <a:lnTo>
                    <a:pt x="1214" y="0"/>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3757;p115">
              <a:extLst>
                <a:ext uri="{FF2B5EF4-FFF2-40B4-BE49-F238E27FC236}">
                  <a16:creationId xmlns:a16="http://schemas.microsoft.com/office/drawing/2014/main" xmlns="" id="{AF30CB40-E3EC-3B34-0710-C60BFE556BA5}"/>
                </a:ext>
              </a:extLst>
            </p:cNvPr>
            <p:cNvSpPr/>
            <p:nvPr/>
          </p:nvSpPr>
          <p:spPr>
            <a:xfrm>
              <a:off x="5586905" y="1590571"/>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3758;p115">
              <a:extLst>
                <a:ext uri="{FF2B5EF4-FFF2-40B4-BE49-F238E27FC236}">
                  <a16:creationId xmlns:a16="http://schemas.microsoft.com/office/drawing/2014/main" xmlns="" id="{B877542D-FA57-AEFC-17CF-6D206B15EA45}"/>
                </a:ext>
              </a:extLst>
            </p:cNvPr>
            <p:cNvSpPr/>
            <p:nvPr/>
          </p:nvSpPr>
          <p:spPr>
            <a:xfrm>
              <a:off x="5548637" y="1582726"/>
              <a:ext cx="25400" cy="25397"/>
            </a:xfrm>
            <a:custGeom>
              <a:avLst/>
              <a:gdLst/>
              <a:ahLst/>
              <a:cxnLst/>
              <a:rect l="l" t="t" r="r" b="b"/>
              <a:pathLst>
                <a:path w="1214" h="1214"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3759;p115">
              <a:extLst>
                <a:ext uri="{FF2B5EF4-FFF2-40B4-BE49-F238E27FC236}">
                  <a16:creationId xmlns:a16="http://schemas.microsoft.com/office/drawing/2014/main" xmlns="" id="{6073EE3A-8760-402D-8165-C35598745684}"/>
                </a:ext>
              </a:extLst>
            </p:cNvPr>
            <p:cNvSpPr/>
            <p:nvPr/>
          </p:nvSpPr>
          <p:spPr>
            <a:xfrm>
              <a:off x="5586905" y="1634984"/>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3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3760;p115">
              <a:extLst>
                <a:ext uri="{FF2B5EF4-FFF2-40B4-BE49-F238E27FC236}">
                  <a16:creationId xmlns:a16="http://schemas.microsoft.com/office/drawing/2014/main" xmlns="" id="{DCA6AA5F-B52C-493A-9795-396FFE85CA59}"/>
                </a:ext>
              </a:extLst>
            </p:cNvPr>
            <p:cNvSpPr/>
            <p:nvPr/>
          </p:nvSpPr>
          <p:spPr>
            <a:xfrm>
              <a:off x="5548637" y="1627139"/>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761;p115">
              <a:extLst>
                <a:ext uri="{FF2B5EF4-FFF2-40B4-BE49-F238E27FC236}">
                  <a16:creationId xmlns:a16="http://schemas.microsoft.com/office/drawing/2014/main" xmlns="" id="{E61EA908-726E-4F0C-6CDD-B18A17A746F2}"/>
                </a:ext>
              </a:extLst>
            </p:cNvPr>
            <p:cNvSpPr/>
            <p:nvPr/>
          </p:nvSpPr>
          <p:spPr>
            <a:xfrm>
              <a:off x="5587093" y="1679397"/>
              <a:ext cx="68145" cy="9540"/>
            </a:xfrm>
            <a:custGeom>
              <a:avLst/>
              <a:gdLst/>
              <a:ahLst/>
              <a:cxnLst/>
              <a:rect l="l" t="t" r="r" b="b"/>
              <a:pathLst>
                <a:path w="3257" h="456" extrusionOk="0">
                  <a:moveTo>
                    <a:pt x="259" y="1"/>
                  </a:moveTo>
                  <a:cubicBezTo>
                    <a:pt x="116" y="1"/>
                    <a:pt x="0" y="134"/>
                    <a:pt x="36" y="286"/>
                  </a:cubicBezTo>
                  <a:cubicBezTo>
                    <a:pt x="63" y="384"/>
                    <a:pt x="152" y="456"/>
                    <a:pt x="259" y="456"/>
                  </a:cubicBezTo>
                  <a:lnTo>
                    <a:pt x="2998" y="456"/>
                  </a:lnTo>
                  <a:cubicBezTo>
                    <a:pt x="3141" y="456"/>
                    <a:pt x="3257" y="331"/>
                    <a:pt x="3221" y="179"/>
                  </a:cubicBezTo>
                  <a:cubicBezTo>
                    <a:pt x="3194" y="72"/>
                    <a:pt x="3105" y="1"/>
                    <a:pt x="2998" y="1"/>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762;p115">
              <a:extLst>
                <a:ext uri="{FF2B5EF4-FFF2-40B4-BE49-F238E27FC236}">
                  <a16:creationId xmlns:a16="http://schemas.microsoft.com/office/drawing/2014/main" xmlns="" id="{02C94CB4-E49C-A7B9-FA3A-B3ABDD937347}"/>
                </a:ext>
              </a:extLst>
            </p:cNvPr>
            <p:cNvSpPr/>
            <p:nvPr/>
          </p:nvSpPr>
          <p:spPr>
            <a:xfrm>
              <a:off x="5548637" y="1671552"/>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76262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67772AA5-CC76-619D-565D-7EF258600CB2}"/>
              </a:ext>
            </a:extLst>
          </p:cNvPr>
          <p:cNvSpPr txBox="1"/>
          <p:nvPr/>
        </p:nvSpPr>
        <p:spPr>
          <a:xfrm>
            <a:off x="696418" y="113135"/>
            <a:ext cx="8307979" cy="28931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0000"/>
                </a:solidFill>
                <a:effectLst/>
                <a:uLnTx/>
                <a:uFillTx/>
                <a:latin typeface="Arial"/>
                <a:cs typeface="Arial"/>
                <a:sym typeface="Arial"/>
              </a:rPr>
              <a:t>–</a:t>
            </a:r>
            <a:r>
              <a:rPr kumimoji="0" lang="en-US" sz="1800" b="1" i="0" u="none" strike="noStrike" kern="0" cap="none" spc="0" normalizeH="0" baseline="0" noProof="0" dirty="0">
                <a:ln>
                  <a:noFill/>
                </a:ln>
                <a:solidFill>
                  <a:srgbClr val="FF0000"/>
                </a:solidFill>
                <a:effectLst/>
                <a:uLnTx/>
                <a:uFillTx/>
                <a:latin typeface="Arial"/>
                <a:cs typeface="Arial"/>
                <a:sym typeface="Arial"/>
              </a:rPr>
              <a:t> </a:t>
            </a:r>
            <a:r>
              <a:rPr kumimoji="0" lang="vi-VN" sz="3200" b="1" i="0" u="none" strike="noStrike" kern="0" cap="none" spc="0" normalizeH="0" baseline="0" noProof="0" dirty="0">
                <a:ln>
                  <a:noFill/>
                </a:ln>
                <a:solidFill>
                  <a:srgbClr val="FF0000"/>
                </a:solidFill>
                <a:effectLst/>
                <a:uLnTx/>
                <a:uFillTx/>
                <a:latin typeface="Arial"/>
                <a:cs typeface="Arial"/>
                <a:sym typeface="Arial"/>
              </a:rPr>
              <a:t>Em đã làm gì để thể hiện sự cần cù, sáng tạo trong </a:t>
            </a:r>
            <a:r>
              <a:rPr kumimoji="0" lang="en-US" sz="3200" b="1" i="0" u="none" strike="noStrike" kern="0" cap="none" spc="0" normalizeH="0" baseline="0" noProof="0" dirty="0" err="1">
                <a:ln>
                  <a:noFill/>
                </a:ln>
                <a:solidFill>
                  <a:srgbClr val="FF0000"/>
                </a:solidFill>
                <a:effectLst/>
                <a:uLnTx/>
                <a:uFillTx/>
                <a:latin typeface="Arial"/>
                <a:cs typeface="Arial"/>
                <a:sym typeface="Arial"/>
              </a:rPr>
              <a:t>học</a:t>
            </a:r>
            <a:r>
              <a:rPr kumimoji="0" lang="en-US" sz="3200" b="1" i="0" u="none" strike="noStrike" kern="0" cap="none" spc="0" normalizeH="0" baseline="0" noProof="0" dirty="0">
                <a:ln>
                  <a:noFill/>
                </a:ln>
                <a:solidFill>
                  <a:srgbClr val="FF0000"/>
                </a:solidFill>
                <a:effectLst/>
                <a:uLnTx/>
                <a:uFillTx/>
                <a:latin typeface="Arial"/>
                <a:cs typeface="Arial"/>
                <a:sym typeface="Arial"/>
              </a:rPr>
              <a:t> </a:t>
            </a:r>
            <a:r>
              <a:rPr kumimoji="0" lang="en-US" sz="3200" b="1" i="0" u="none" strike="noStrike" kern="0" cap="none" spc="0" normalizeH="0" baseline="0" noProof="0" dirty="0" err="1">
                <a:ln>
                  <a:noFill/>
                </a:ln>
                <a:solidFill>
                  <a:srgbClr val="FF0000"/>
                </a:solidFill>
                <a:effectLst/>
                <a:uLnTx/>
                <a:uFillTx/>
                <a:latin typeface="Arial"/>
                <a:cs typeface="Arial"/>
                <a:sym typeface="Arial"/>
              </a:rPr>
              <a:t>tập</a:t>
            </a:r>
            <a:r>
              <a:rPr kumimoji="0" lang="en-US" sz="3200" b="1" i="0" u="none" strike="noStrike" kern="0" cap="none" spc="0" normalizeH="0" baseline="0" noProof="0" dirty="0">
                <a:ln>
                  <a:noFill/>
                </a:ln>
                <a:solidFill>
                  <a:srgbClr val="FF0000"/>
                </a:solidFill>
                <a:effectLst/>
                <a:uLnTx/>
                <a:uFillTx/>
                <a:latin typeface="Arial"/>
                <a:cs typeface="Arial"/>
                <a:sym typeface="Arial"/>
              </a:rPr>
              <a:t> </a:t>
            </a:r>
            <a:r>
              <a:rPr kumimoji="0" lang="vi-VN" sz="3200" b="1" i="0" u="none" strike="noStrike" kern="0" cap="none" spc="0" normalizeH="0" baseline="0" noProof="0" dirty="0">
                <a:ln>
                  <a:noFill/>
                </a:ln>
                <a:solidFill>
                  <a:srgbClr val="FF0000"/>
                </a:solidFill>
                <a:effectLst/>
                <a:uLnTx/>
                <a:uFillTx/>
                <a:latin typeface="Arial"/>
                <a:cs typeface="Arial"/>
                <a:sym typeface="Arial"/>
              </a:rPr>
              <a:t>? </a:t>
            </a:r>
            <a:r>
              <a:rPr kumimoji="0" lang="en-US" sz="3200" b="1" i="0" u="none" strike="noStrike" kern="0" cap="none" spc="0" normalizeH="0" baseline="0" noProof="0" dirty="0">
                <a:ln>
                  <a:noFill/>
                </a:ln>
                <a:solidFill>
                  <a:srgbClr val="FF0000"/>
                </a:solidFill>
                <a:effectLst/>
                <a:uLnTx/>
                <a:uFillTx/>
                <a:latin typeface="Arial"/>
                <a:cs typeface="Arial"/>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0000"/>
                </a:solidFill>
                <a:effectLst/>
                <a:uLnTx/>
                <a:uFillTx/>
                <a:latin typeface="Arial"/>
                <a:cs typeface="Arial"/>
                <a:sym typeface="Arial"/>
              </a:rPr>
              <a:t>- </a:t>
            </a:r>
            <a:r>
              <a:rPr lang="en-US" sz="3200" b="1" dirty="0">
                <a:solidFill>
                  <a:srgbClr val="FF0000"/>
                </a:solidFill>
              </a:rPr>
              <a:t>Theo </a:t>
            </a:r>
            <a:r>
              <a:rPr lang="en-US" sz="3200" b="1" dirty="0" err="1">
                <a:solidFill>
                  <a:srgbClr val="FF0000"/>
                </a:solidFill>
              </a:rPr>
              <a:t>em</a:t>
            </a:r>
            <a:r>
              <a:rPr lang="en-US" sz="3200" b="1" dirty="0">
                <a:solidFill>
                  <a:srgbClr val="FF0000"/>
                </a:solidFill>
              </a:rPr>
              <a:t> </a:t>
            </a:r>
            <a:r>
              <a:rPr lang="en-US" sz="3200" b="1" dirty="0" err="1">
                <a:solidFill>
                  <a:srgbClr val="FF0000"/>
                </a:solidFill>
              </a:rPr>
              <a:t>cần</a:t>
            </a:r>
            <a:r>
              <a:rPr lang="en-US" sz="3200" b="1" dirty="0">
                <a:solidFill>
                  <a:srgbClr val="FF0000"/>
                </a:solidFill>
              </a:rPr>
              <a:t> </a:t>
            </a:r>
            <a:r>
              <a:rPr lang="en-US" sz="3200" b="1" dirty="0" err="1">
                <a:solidFill>
                  <a:srgbClr val="FF0000"/>
                </a:solidFill>
              </a:rPr>
              <a:t>cù</a:t>
            </a:r>
            <a:r>
              <a:rPr lang="en-US" sz="3200" b="1" dirty="0">
                <a:solidFill>
                  <a:srgbClr val="FF0000"/>
                </a:solidFill>
              </a:rPr>
              <a:t> </a:t>
            </a:r>
            <a:r>
              <a:rPr lang="en-US" sz="3200" b="1" dirty="0" err="1">
                <a:solidFill>
                  <a:srgbClr val="FF0000"/>
                </a:solidFill>
              </a:rPr>
              <a:t>và</a:t>
            </a:r>
            <a:r>
              <a:rPr lang="en-US" sz="3200" b="1" dirty="0">
                <a:solidFill>
                  <a:srgbClr val="FF0000"/>
                </a:solidFill>
              </a:rPr>
              <a:t> </a:t>
            </a:r>
            <a:r>
              <a:rPr lang="en-US" sz="3200" b="1" dirty="0" err="1">
                <a:solidFill>
                  <a:srgbClr val="FF0000"/>
                </a:solidFill>
              </a:rPr>
              <a:t>sáng</a:t>
            </a:r>
            <a:r>
              <a:rPr lang="en-US" sz="3200" b="1" dirty="0">
                <a:solidFill>
                  <a:srgbClr val="FF0000"/>
                </a:solidFill>
              </a:rPr>
              <a:t> </a:t>
            </a:r>
            <a:r>
              <a:rPr lang="en-US" sz="3200" b="1" dirty="0" err="1">
                <a:solidFill>
                  <a:srgbClr val="FF0000"/>
                </a:solidFill>
              </a:rPr>
              <a:t>tạo</a:t>
            </a:r>
            <a:r>
              <a:rPr lang="en-US" sz="3200" b="1" dirty="0">
                <a:solidFill>
                  <a:srgbClr val="FF0000"/>
                </a:solidFill>
              </a:rPr>
              <a:t> </a:t>
            </a:r>
            <a:r>
              <a:rPr lang="en-US" sz="3200" b="1" dirty="0" err="1">
                <a:solidFill>
                  <a:srgbClr val="FF0000"/>
                </a:solidFill>
              </a:rPr>
              <a:t>giúp</a:t>
            </a:r>
            <a:r>
              <a:rPr lang="en-US" sz="3200" b="1" dirty="0">
                <a:solidFill>
                  <a:srgbClr val="FF0000"/>
                </a:solidFill>
              </a:rPr>
              <a:t> </a:t>
            </a:r>
            <a:r>
              <a:rPr lang="en-US" sz="3200" b="1" dirty="0" err="1">
                <a:solidFill>
                  <a:srgbClr val="FF0000"/>
                </a:solidFill>
              </a:rPr>
              <a:t>chúng</a:t>
            </a:r>
            <a:r>
              <a:rPr lang="en-US" sz="3200" b="1" dirty="0">
                <a:solidFill>
                  <a:srgbClr val="FF0000"/>
                </a:solidFill>
              </a:rPr>
              <a:t> ta </a:t>
            </a:r>
            <a:r>
              <a:rPr lang="en-US" sz="3200" b="1" dirty="0" err="1">
                <a:solidFill>
                  <a:srgbClr val="FF0000"/>
                </a:solidFill>
              </a:rPr>
              <a:t>như</a:t>
            </a:r>
            <a:r>
              <a:rPr lang="en-US" sz="3200" b="1" dirty="0">
                <a:solidFill>
                  <a:srgbClr val="FF0000"/>
                </a:solidFill>
              </a:rPr>
              <a:t> </a:t>
            </a:r>
            <a:r>
              <a:rPr lang="en-US" sz="3200" b="1" dirty="0" err="1">
                <a:solidFill>
                  <a:srgbClr val="FF0000"/>
                </a:solidFill>
              </a:rPr>
              <a:t>thế</a:t>
            </a:r>
            <a:r>
              <a:rPr lang="en-US" sz="3200" b="1" dirty="0">
                <a:solidFill>
                  <a:srgbClr val="FF0000"/>
                </a:solidFill>
              </a:rPr>
              <a:t> </a:t>
            </a:r>
            <a:r>
              <a:rPr lang="en-US" sz="3200" b="1" dirty="0" err="1">
                <a:solidFill>
                  <a:srgbClr val="FF0000"/>
                </a:solidFill>
              </a:rPr>
              <a:t>nào</a:t>
            </a:r>
            <a:r>
              <a:rPr lang="en-US" sz="3200" b="1" dirty="0">
                <a:solidFill>
                  <a:srgbClr val="FF0000"/>
                </a:solidFill>
              </a:rPr>
              <a:t> </a:t>
            </a:r>
            <a:r>
              <a:rPr lang="en-US" sz="3200" b="1" dirty="0" err="1">
                <a:solidFill>
                  <a:srgbClr val="FF0000"/>
                </a:solidFill>
              </a:rPr>
              <a:t>trong</a:t>
            </a:r>
            <a:r>
              <a:rPr lang="en-US" sz="3200" b="1" dirty="0">
                <a:solidFill>
                  <a:srgbClr val="FF0000"/>
                </a:solidFill>
              </a:rPr>
              <a:t> </a:t>
            </a:r>
            <a:r>
              <a:rPr lang="en-US" sz="3200" b="1" dirty="0" err="1">
                <a:solidFill>
                  <a:srgbClr val="FF0000"/>
                </a:solidFill>
              </a:rPr>
              <a:t>cuộc</a:t>
            </a:r>
            <a:r>
              <a:rPr lang="en-US" sz="3200" b="1" dirty="0">
                <a:solidFill>
                  <a:srgbClr val="FF0000"/>
                </a:solidFill>
              </a:rPr>
              <a:t> </a:t>
            </a:r>
            <a:r>
              <a:rPr lang="en-US" sz="3200" b="1" dirty="0" err="1">
                <a:solidFill>
                  <a:srgbClr val="FF0000"/>
                </a:solidFill>
              </a:rPr>
              <a:t>sống</a:t>
            </a:r>
            <a:r>
              <a:rPr kumimoji="0" lang="en-US" sz="3200" b="1" i="0" u="none" strike="noStrike" kern="0" cap="none" spc="0" normalizeH="0" baseline="0" noProof="0" dirty="0">
                <a:ln>
                  <a:noFill/>
                </a:ln>
                <a:solidFill>
                  <a:srgbClr val="FF0000"/>
                </a:solidFill>
                <a:effectLst/>
                <a:uLnTx/>
                <a:uFillTx/>
                <a:sym typeface="Arial"/>
              </a:rPr>
              <a:t> </a:t>
            </a:r>
            <a:r>
              <a:rPr kumimoji="0" lang="vi-VN" sz="3200" b="1" i="0" u="none" strike="noStrike" kern="0" cap="none" spc="0" normalizeH="0" baseline="0" noProof="0" dirty="0">
                <a:ln>
                  <a:noFill/>
                </a:ln>
                <a:solidFill>
                  <a:srgbClr val="FF0000"/>
                </a:solidFill>
                <a:effectLst/>
                <a:uLnTx/>
                <a:uFillTx/>
                <a:sym typeface="Arial"/>
              </a:rPr>
              <a:t>? </a:t>
            </a:r>
          </a:p>
        </p:txBody>
      </p:sp>
      <p:pic>
        <p:nvPicPr>
          <p:cNvPr id="11" name="Google Shape;10346;p74">
            <a:extLst>
              <a:ext uri="{FF2B5EF4-FFF2-40B4-BE49-F238E27FC236}">
                <a16:creationId xmlns:a16="http://schemas.microsoft.com/office/drawing/2014/main" xmlns="" id="{73596E3D-6A7E-9B16-8EDC-9D54597B6818}"/>
              </a:ext>
            </a:extLst>
          </p:cNvPr>
          <p:cNvPicPr preferRelativeResize="0"/>
          <p:nvPr/>
        </p:nvPicPr>
        <p:blipFill rotWithShape="1">
          <a:blip r:embed="rId2">
            <a:alphaModFix/>
          </a:blip>
          <a:srcRect l="10670" r="20799"/>
          <a:stretch/>
        </p:blipFill>
        <p:spPr>
          <a:xfrm>
            <a:off x="1257260" y="3423321"/>
            <a:ext cx="1722160" cy="1667669"/>
          </a:xfrm>
          <a:prstGeom prst="ellipse">
            <a:avLst/>
          </a:prstGeom>
          <a:noFill/>
          <a:ln>
            <a:noFill/>
          </a:ln>
        </p:spPr>
      </p:pic>
      <p:grpSp>
        <p:nvGrpSpPr>
          <p:cNvPr id="12" name="Google Shape;13750;p115">
            <a:extLst>
              <a:ext uri="{FF2B5EF4-FFF2-40B4-BE49-F238E27FC236}">
                <a16:creationId xmlns:a16="http://schemas.microsoft.com/office/drawing/2014/main" xmlns="" id="{2A6D7FE9-99E4-12E0-003E-B8D22E37DD87}"/>
              </a:ext>
            </a:extLst>
          </p:cNvPr>
          <p:cNvGrpSpPr/>
          <p:nvPr/>
        </p:nvGrpSpPr>
        <p:grpSpPr>
          <a:xfrm>
            <a:off x="356305" y="1074991"/>
            <a:ext cx="246271" cy="367049"/>
            <a:chOff x="5510370" y="1456201"/>
            <a:chExt cx="218222" cy="287985"/>
          </a:xfrm>
        </p:grpSpPr>
        <p:sp>
          <p:nvSpPr>
            <p:cNvPr id="13" name="Google Shape;13751;p115">
              <a:extLst>
                <a:ext uri="{FF2B5EF4-FFF2-40B4-BE49-F238E27FC236}">
                  <a16:creationId xmlns:a16="http://schemas.microsoft.com/office/drawing/2014/main" xmlns="" id="{A1D1FA68-6BF4-CCC2-258E-4F8A17F51013}"/>
                </a:ext>
              </a:extLst>
            </p:cNvPr>
            <p:cNvSpPr/>
            <p:nvPr/>
          </p:nvSpPr>
          <p:spPr>
            <a:xfrm>
              <a:off x="5510370" y="1456201"/>
              <a:ext cx="218222" cy="287985"/>
            </a:xfrm>
            <a:custGeom>
              <a:avLst/>
              <a:gdLst/>
              <a:ahLst/>
              <a:cxnLst/>
              <a:rect l="l" t="t" r="r" b="b"/>
              <a:pathLst>
                <a:path w="10430" h="13766" extrusionOk="0">
                  <a:moveTo>
                    <a:pt x="1" y="0"/>
                  </a:moveTo>
                  <a:lnTo>
                    <a:pt x="1" y="13765"/>
                  </a:lnTo>
                  <a:lnTo>
                    <a:pt x="7557" y="13765"/>
                  </a:lnTo>
                  <a:lnTo>
                    <a:pt x="8164" y="11490"/>
                  </a:lnTo>
                  <a:lnTo>
                    <a:pt x="10430" y="10893"/>
                  </a:lnTo>
                  <a:lnTo>
                    <a:pt x="10430" y="0"/>
                  </a:lnTo>
                  <a:close/>
                </a:path>
              </a:pathLst>
            </a:custGeom>
            <a:solidFill>
              <a:srgbClr val="F2EB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3752;p115">
              <a:extLst>
                <a:ext uri="{FF2B5EF4-FFF2-40B4-BE49-F238E27FC236}">
                  <a16:creationId xmlns:a16="http://schemas.microsoft.com/office/drawing/2014/main" xmlns="" id="{C7FCB286-2839-B8FC-A438-0EC1E4D63735}"/>
                </a:ext>
              </a:extLst>
            </p:cNvPr>
            <p:cNvSpPr/>
            <p:nvPr/>
          </p:nvSpPr>
          <p:spPr>
            <a:xfrm>
              <a:off x="5668482" y="1683874"/>
              <a:ext cx="60110" cy="60124"/>
            </a:xfrm>
            <a:custGeom>
              <a:avLst/>
              <a:gdLst/>
              <a:ahLst/>
              <a:cxnLst/>
              <a:rect l="l" t="t" r="r" b="b"/>
              <a:pathLst>
                <a:path w="2873" h="2874" extrusionOk="0">
                  <a:moveTo>
                    <a:pt x="0" y="1"/>
                  </a:moveTo>
                  <a:lnTo>
                    <a:pt x="0" y="2873"/>
                  </a:lnTo>
                  <a:lnTo>
                    <a:pt x="2873" y="1"/>
                  </a:lnTo>
                  <a:close/>
                </a:path>
              </a:pathLst>
            </a:custGeom>
            <a:solidFill>
              <a:srgbClr val="FFCC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3753;p115">
              <a:extLst>
                <a:ext uri="{FF2B5EF4-FFF2-40B4-BE49-F238E27FC236}">
                  <a16:creationId xmlns:a16="http://schemas.microsoft.com/office/drawing/2014/main" xmlns="" id="{E2395D86-A03C-1B95-2A71-0CC1F814D453}"/>
                </a:ext>
              </a:extLst>
            </p:cNvPr>
            <p:cNvSpPr/>
            <p:nvPr/>
          </p:nvSpPr>
          <p:spPr>
            <a:xfrm>
              <a:off x="5593997" y="1502288"/>
              <a:ext cx="102499" cy="9540"/>
            </a:xfrm>
            <a:custGeom>
              <a:avLst/>
              <a:gdLst/>
              <a:ahLst/>
              <a:cxnLst/>
              <a:rect l="l" t="t" r="r" b="b"/>
              <a:pathLst>
                <a:path w="4899" h="456" extrusionOk="0">
                  <a:moveTo>
                    <a:pt x="259" y="1"/>
                  </a:moveTo>
                  <a:cubicBezTo>
                    <a:pt x="117" y="1"/>
                    <a:pt x="1" y="134"/>
                    <a:pt x="36" y="286"/>
                  </a:cubicBezTo>
                  <a:cubicBezTo>
                    <a:pt x="63" y="384"/>
                    <a:pt x="161" y="456"/>
                    <a:pt x="268" y="456"/>
                  </a:cubicBezTo>
                  <a:lnTo>
                    <a:pt x="4640" y="456"/>
                  </a:lnTo>
                  <a:cubicBezTo>
                    <a:pt x="4782" y="456"/>
                    <a:pt x="4898" y="322"/>
                    <a:pt x="4863" y="179"/>
                  </a:cubicBezTo>
                  <a:cubicBezTo>
                    <a:pt x="4836" y="72"/>
                    <a:pt x="4747" y="1"/>
                    <a:pt x="4640" y="1"/>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3754;p115">
              <a:extLst>
                <a:ext uri="{FF2B5EF4-FFF2-40B4-BE49-F238E27FC236}">
                  <a16:creationId xmlns:a16="http://schemas.microsoft.com/office/drawing/2014/main" xmlns="" id="{B9D32C05-E645-4B57-19FC-FF10CD09FADC}"/>
                </a:ext>
              </a:extLst>
            </p:cNvPr>
            <p:cNvSpPr/>
            <p:nvPr/>
          </p:nvSpPr>
          <p:spPr>
            <a:xfrm>
              <a:off x="5546399" y="1489464"/>
              <a:ext cx="45193" cy="34685"/>
            </a:xfrm>
            <a:custGeom>
              <a:avLst/>
              <a:gdLst/>
              <a:ahLst/>
              <a:cxnLst/>
              <a:rect l="l" t="t" r="r" b="b"/>
              <a:pathLst>
                <a:path w="2160" h="1658" extrusionOk="0">
                  <a:moveTo>
                    <a:pt x="1910" y="0"/>
                  </a:moveTo>
                  <a:cubicBezTo>
                    <a:pt x="1852" y="0"/>
                    <a:pt x="1794" y="20"/>
                    <a:pt x="1749" y="61"/>
                  </a:cubicBezTo>
                  <a:lnTo>
                    <a:pt x="697" y="1113"/>
                  </a:lnTo>
                  <a:lnTo>
                    <a:pt x="411" y="819"/>
                  </a:lnTo>
                  <a:cubicBezTo>
                    <a:pt x="366" y="774"/>
                    <a:pt x="306" y="752"/>
                    <a:pt x="247" y="752"/>
                  </a:cubicBezTo>
                  <a:cubicBezTo>
                    <a:pt x="188" y="752"/>
                    <a:pt x="130" y="774"/>
                    <a:pt x="90" y="819"/>
                  </a:cubicBezTo>
                  <a:cubicBezTo>
                    <a:pt x="1" y="908"/>
                    <a:pt x="1" y="1051"/>
                    <a:pt x="90" y="1140"/>
                  </a:cubicBezTo>
                  <a:lnTo>
                    <a:pt x="536" y="1595"/>
                  </a:lnTo>
                  <a:cubicBezTo>
                    <a:pt x="581" y="1640"/>
                    <a:pt x="643" y="1657"/>
                    <a:pt x="697" y="1657"/>
                  </a:cubicBezTo>
                  <a:cubicBezTo>
                    <a:pt x="759" y="1657"/>
                    <a:pt x="813" y="1640"/>
                    <a:pt x="857" y="1595"/>
                  </a:cubicBezTo>
                  <a:lnTo>
                    <a:pt x="2070" y="382"/>
                  </a:lnTo>
                  <a:cubicBezTo>
                    <a:pt x="2160" y="292"/>
                    <a:pt x="2160" y="150"/>
                    <a:pt x="2070" y="61"/>
                  </a:cubicBezTo>
                  <a:cubicBezTo>
                    <a:pt x="2026" y="20"/>
                    <a:pt x="1968" y="0"/>
                    <a:pt x="1910" y="0"/>
                  </a:cubicBezTo>
                  <a:close/>
                </a:path>
              </a:pathLst>
            </a:custGeom>
            <a:solidFill>
              <a:srgbClr val="F248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3755;p115">
              <a:extLst>
                <a:ext uri="{FF2B5EF4-FFF2-40B4-BE49-F238E27FC236}">
                  <a16:creationId xmlns:a16="http://schemas.microsoft.com/office/drawing/2014/main" xmlns="" id="{9ABC1354-0141-52B8-7811-1BA77DD68583}"/>
                </a:ext>
              </a:extLst>
            </p:cNvPr>
            <p:cNvSpPr/>
            <p:nvPr/>
          </p:nvSpPr>
          <p:spPr>
            <a:xfrm>
              <a:off x="5586905" y="1546157"/>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8"/>
                  </a:cubicBezTo>
                  <a:cubicBezTo>
                    <a:pt x="5184" y="71"/>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3756;p115">
              <a:extLst>
                <a:ext uri="{FF2B5EF4-FFF2-40B4-BE49-F238E27FC236}">
                  <a16:creationId xmlns:a16="http://schemas.microsoft.com/office/drawing/2014/main" xmlns="" id="{A0233AC1-6383-399E-27CF-085C4A47F279}"/>
                </a:ext>
              </a:extLst>
            </p:cNvPr>
            <p:cNvSpPr/>
            <p:nvPr/>
          </p:nvSpPr>
          <p:spPr>
            <a:xfrm>
              <a:off x="5548637" y="1538312"/>
              <a:ext cx="25400" cy="25209"/>
            </a:xfrm>
            <a:custGeom>
              <a:avLst/>
              <a:gdLst/>
              <a:ahLst/>
              <a:cxnLst/>
              <a:rect l="l" t="t" r="r" b="b"/>
              <a:pathLst>
                <a:path w="1214" h="1205" extrusionOk="0">
                  <a:moveTo>
                    <a:pt x="1" y="0"/>
                  </a:moveTo>
                  <a:lnTo>
                    <a:pt x="1" y="1205"/>
                  </a:lnTo>
                  <a:lnTo>
                    <a:pt x="1214" y="1205"/>
                  </a:lnTo>
                  <a:lnTo>
                    <a:pt x="1214" y="0"/>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3757;p115">
              <a:extLst>
                <a:ext uri="{FF2B5EF4-FFF2-40B4-BE49-F238E27FC236}">
                  <a16:creationId xmlns:a16="http://schemas.microsoft.com/office/drawing/2014/main" xmlns="" id="{5ED3E585-8772-96FA-133A-4A4924E729BE}"/>
                </a:ext>
              </a:extLst>
            </p:cNvPr>
            <p:cNvSpPr/>
            <p:nvPr/>
          </p:nvSpPr>
          <p:spPr>
            <a:xfrm>
              <a:off x="5586905" y="1590571"/>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3758;p115">
              <a:extLst>
                <a:ext uri="{FF2B5EF4-FFF2-40B4-BE49-F238E27FC236}">
                  <a16:creationId xmlns:a16="http://schemas.microsoft.com/office/drawing/2014/main" xmlns="" id="{5C9FAAF1-5F5C-F838-6955-DDC51413F141}"/>
                </a:ext>
              </a:extLst>
            </p:cNvPr>
            <p:cNvSpPr/>
            <p:nvPr/>
          </p:nvSpPr>
          <p:spPr>
            <a:xfrm>
              <a:off x="5548637" y="1582726"/>
              <a:ext cx="25400" cy="25397"/>
            </a:xfrm>
            <a:custGeom>
              <a:avLst/>
              <a:gdLst/>
              <a:ahLst/>
              <a:cxnLst/>
              <a:rect l="l" t="t" r="r" b="b"/>
              <a:pathLst>
                <a:path w="1214" h="1214"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3759;p115">
              <a:extLst>
                <a:ext uri="{FF2B5EF4-FFF2-40B4-BE49-F238E27FC236}">
                  <a16:creationId xmlns:a16="http://schemas.microsoft.com/office/drawing/2014/main" xmlns="" id="{7929D3C2-029F-8805-94CC-7DB3CE458C94}"/>
                </a:ext>
              </a:extLst>
            </p:cNvPr>
            <p:cNvSpPr/>
            <p:nvPr/>
          </p:nvSpPr>
          <p:spPr>
            <a:xfrm>
              <a:off x="5586905" y="1634984"/>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3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3760;p115">
              <a:extLst>
                <a:ext uri="{FF2B5EF4-FFF2-40B4-BE49-F238E27FC236}">
                  <a16:creationId xmlns:a16="http://schemas.microsoft.com/office/drawing/2014/main" xmlns="" id="{73C1B7D0-D42B-30FA-CF5D-F9162F8CC2E3}"/>
                </a:ext>
              </a:extLst>
            </p:cNvPr>
            <p:cNvSpPr/>
            <p:nvPr/>
          </p:nvSpPr>
          <p:spPr>
            <a:xfrm>
              <a:off x="5548637" y="1627139"/>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761;p115">
              <a:extLst>
                <a:ext uri="{FF2B5EF4-FFF2-40B4-BE49-F238E27FC236}">
                  <a16:creationId xmlns:a16="http://schemas.microsoft.com/office/drawing/2014/main" xmlns="" id="{A208B70A-D11A-A6A4-4403-FE961BFBDB9F}"/>
                </a:ext>
              </a:extLst>
            </p:cNvPr>
            <p:cNvSpPr/>
            <p:nvPr/>
          </p:nvSpPr>
          <p:spPr>
            <a:xfrm>
              <a:off x="5587093" y="1679397"/>
              <a:ext cx="68145" cy="9540"/>
            </a:xfrm>
            <a:custGeom>
              <a:avLst/>
              <a:gdLst/>
              <a:ahLst/>
              <a:cxnLst/>
              <a:rect l="l" t="t" r="r" b="b"/>
              <a:pathLst>
                <a:path w="3257" h="456" extrusionOk="0">
                  <a:moveTo>
                    <a:pt x="259" y="1"/>
                  </a:moveTo>
                  <a:cubicBezTo>
                    <a:pt x="116" y="1"/>
                    <a:pt x="0" y="134"/>
                    <a:pt x="36" y="286"/>
                  </a:cubicBezTo>
                  <a:cubicBezTo>
                    <a:pt x="63" y="384"/>
                    <a:pt x="152" y="456"/>
                    <a:pt x="259" y="456"/>
                  </a:cubicBezTo>
                  <a:lnTo>
                    <a:pt x="2998" y="456"/>
                  </a:lnTo>
                  <a:cubicBezTo>
                    <a:pt x="3141" y="456"/>
                    <a:pt x="3257" y="331"/>
                    <a:pt x="3221" y="179"/>
                  </a:cubicBezTo>
                  <a:cubicBezTo>
                    <a:pt x="3194" y="72"/>
                    <a:pt x="3105" y="1"/>
                    <a:pt x="2998" y="1"/>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762;p115">
              <a:extLst>
                <a:ext uri="{FF2B5EF4-FFF2-40B4-BE49-F238E27FC236}">
                  <a16:creationId xmlns:a16="http://schemas.microsoft.com/office/drawing/2014/main" xmlns="" id="{2B5CC6ED-9454-9424-D1C4-ED2CE5737282}"/>
                </a:ext>
              </a:extLst>
            </p:cNvPr>
            <p:cNvSpPr/>
            <p:nvPr/>
          </p:nvSpPr>
          <p:spPr>
            <a:xfrm>
              <a:off x="5548637" y="1671552"/>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 name="Google Shape;13750;p115">
            <a:extLst>
              <a:ext uri="{FF2B5EF4-FFF2-40B4-BE49-F238E27FC236}">
                <a16:creationId xmlns:a16="http://schemas.microsoft.com/office/drawing/2014/main" xmlns="" id="{9D778CA8-463F-2293-D11B-98B374DDD131}"/>
              </a:ext>
            </a:extLst>
          </p:cNvPr>
          <p:cNvGrpSpPr/>
          <p:nvPr/>
        </p:nvGrpSpPr>
        <p:grpSpPr>
          <a:xfrm>
            <a:off x="379784" y="2388225"/>
            <a:ext cx="246271" cy="367049"/>
            <a:chOff x="5510370" y="1456201"/>
            <a:chExt cx="218222" cy="287985"/>
          </a:xfrm>
        </p:grpSpPr>
        <p:sp>
          <p:nvSpPr>
            <p:cNvPr id="26" name="Google Shape;13751;p115">
              <a:extLst>
                <a:ext uri="{FF2B5EF4-FFF2-40B4-BE49-F238E27FC236}">
                  <a16:creationId xmlns:a16="http://schemas.microsoft.com/office/drawing/2014/main" xmlns="" id="{A617496E-AFC8-32D7-0674-ED23EF9C68AE}"/>
                </a:ext>
              </a:extLst>
            </p:cNvPr>
            <p:cNvSpPr/>
            <p:nvPr/>
          </p:nvSpPr>
          <p:spPr>
            <a:xfrm>
              <a:off x="5510370" y="1456201"/>
              <a:ext cx="218222" cy="287985"/>
            </a:xfrm>
            <a:custGeom>
              <a:avLst/>
              <a:gdLst/>
              <a:ahLst/>
              <a:cxnLst/>
              <a:rect l="l" t="t" r="r" b="b"/>
              <a:pathLst>
                <a:path w="10430" h="13766" extrusionOk="0">
                  <a:moveTo>
                    <a:pt x="1" y="0"/>
                  </a:moveTo>
                  <a:lnTo>
                    <a:pt x="1" y="13765"/>
                  </a:lnTo>
                  <a:lnTo>
                    <a:pt x="7557" y="13765"/>
                  </a:lnTo>
                  <a:lnTo>
                    <a:pt x="8164" y="11490"/>
                  </a:lnTo>
                  <a:lnTo>
                    <a:pt x="10430" y="10893"/>
                  </a:lnTo>
                  <a:lnTo>
                    <a:pt x="10430" y="0"/>
                  </a:lnTo>
                  <a:close/>
                </a:path>
              </a:pathLst>
            </a:custGeom>
            <a:solidFill>
              <a:srgbClr val="F2EB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752;p115">
              <a:extLst>
                <a:ext uri="{FF2B5EF4-FFF2-40B4-BE49-F238E27FC236}">
                  <a16:creationId xmlns:a16="http://schemas.microsoft.com/office/drawing/2014/main" xmlns="" id="{74C738B4-9F56-1355-25E7-C19AF68D504A}"/>
                </a:ext>
              </a:extLst>
            </p:cNvPr>
            <p:cNvSpPr/>
            <p:nvPr/>
          </p:nvSpPr>
          <p:spPr>
            <a:xfrm>
              <a:off x="5668482" y="1683874"/>
              <a:ext cx="60110" cy="60124"/>
            </a:xfrm>
            <a:custGeom>
              <a:avLst/>
              <a:gdLst/>
              <a:ahLst/>
              <a:cxnLst/>
              <a:rect l="l" t="t" r="r" b="b"/>
              <a:pathLst>
                <a:path w="2873" h="2874" extrusionOk="0">
                  <a:moveTo>
                    <a:pt x="0" y="1"/>
                  </a:moveTo>
                  <a:lnTo>
                    <a:pt x="0" y="2873"/>
                  </a:lnTo>
                  <a:lnTo>
                    <a:pt x="2873" y="1"/>
                  </a:lnTo>
                  <a:close/>
                </a:path>
              </a:pathLst>
            </a:custGeom>
            <a:solidFill>
              <a:srgbClr val="FFCC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3753;p115">
              <a:extLst>
                <a:ext uri="{FF2B5EF4-FFF2-40B4-BE49-F238E27FC236}">
                  <a16:creationId xmlns:a16="http://schemas.microsoft.com/office/drawing/2014/main" xmlns="" id="{F3159FA6-738F-84A7-A59A-2B3DDE63BDF4}"/>
                </a:ext>
              </a:extLst>
            </p:cNvPr>
            <p:cNvSpPr/>
            <p:nvPr/>
          </p:nvSpPr>
          <p:spPr>
            <a:xfrm>
              <a:off x="5593997" y="1502288"/>
              <a:ext cx="102499" cy="9540"/>
            </a:xfrm>
            <a:custGeom>
              <a:avLst/>
              <a:gdLst/>
              <a:ahLst/>
              <a:cxnLst/>
              <a:rect l="l" t="t" r="r" b="b"/>
              <a:pathLst>
                <a:path w="4899" h="456" extrusionOk="0">
                  <a:moveTo>
                    <a:pt x="259" y="1"/>
                  </a:moveTo>
                  <a:cubicBezTo>
                    <a:pt x="117" y="1"/>
                    <a:pt x="1" y="134"/>
                    <a:pt x="36" y="286"/>
                  </a:cubicBezTo>
                  <a:cubicBezTo>
                    <a:pt x="63" y="384"/>
                    <a:pt x="161" y="456"/>
                    <a:pt x="268" y="456"/>
                  </a:cubicBezTo>
                  <a:lnTo>
                    <a:pt x="4640" y="456"/>
                  </a:lnTo>
                  <a:cubicBezTo>
                    <a:pt x="4782" y="456"/>
                    <a:pt x="4898" y="322"/>
                    <a:pt x="4863" y="179"/>
                  </a:cubicBezTo>
                  <a:cubicBezTo>
                    <a:pt x="4836" y="72"/>
                    <a:pt x="4747" y="1"/>
                    <a:pt x="4640" y="1"/>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3754;p115">
              <a:extLst>
                <a:ext uri="{FF2B5EF4-FFF2-40B4-BE49-F238E27FC236}">
                  <a16:creationId xmlns:a16="http://schemas.microsoft.com/office/drawing/2014/main" xmlns="" id="{9A6FDA80-2D92-FAF9-7D4A-1F613FC7C279}"/>
                </a:ext>
              </a:extLst>
            </p:cNvPr>
            <p:cNvSpPr/>
            <p:nvPr/>
          </p:nvSpPr>
          <p:spPr>
            <a:xfrm>
              <a:off x="5546399" y="1489464"/>
              <a:ext cx="45193" cy="34685"/>
            </a:xfrm>
            <a:custGeom>
              <a:avLst/>
              <a:gdLst/>
              <a:ahLst/>
              <a:cxnLst/>
              <a:rect l="l" t="t" r="r" b="b"/>
              <a:pathLst>
                <a:path w="2160" h="1658" extrusionOk="0">
                  <a:moveTo>
                    <a:pt x="1910" y="0"/>
                  </a:moveTo>
                  <a:cubicBezTo>
                    <a:pt x="1852" y="0"/>
                    <a:pt x="1794" y="20"/>
                    <a:pt x="1749" y="61"/>
                  </a:cubicBezTo>
                  <a:lnTo>
                    <a:pt x="697" y="1113"/>
                  </a:lnTo>
                  <a:lnTo>
                    <a:pt x="411" y="819"/>
                  </a:lnTo>
                  <a:cubicBezTo>
                    <a:pt x="366" y="774"/>
                    <a:pt x="306" y="752"/>
                    <a:pt x="247" y="752"/>
                  </a:cubicBezTo>
                  <a:cubicBezTo>
                    <a:pt x="188" y="752"/>
                    <a:pt x="130" y="774"/>
                    <a:pt x="90" y="819"/>
                  </a:cubicBezTo>
                  <a:cubicBezTo>
                    <a:pt x="1" y="908"/>
                    <a:pt x="1" y="1051"/>
                    <a:pt x="90" y="1140"/>
                  </a:cubicBezTo>
                  <a:lnTo>
                    <a:pt x="536" y="1595"/>
                  </a:lnTo>
                  <a:cubicBezTo>
                    <a:pt x="581" y="1640"/>
                    <a:pt x="643" y="1657"/>
                    <a:pt x="697" y="1657"/>
                  </a:cubicBezTo>
                  <a:cubicBezTo>
                    <a:pt x="759" y="1657"/>
                    <a:pt x="813" y="1640"/>
                    <a:pt x="857" y="1595"/>
                  </a:cubicBezTo>
                  <a:lnTo>
                    <a:pt x="2070" y="382"/>
                  </a:lnTo>
                  <a:cubicBezTo>
                    <a:pt x="2160" y="292"/>
                    <a:pt x="2160" y="150"/>
                    <a:pt x="2070" y="61"/>
                  </a:cubicBezTo>
                  <a:cubicBezTo>
                    <a:pt x="2026" y="20"/>
                    <a:pt x="1968" y="0"/>
                    <a:pt x="1910" y="0"/>
                  </a:cubicBezTo>
                  <a:close/>
                </a:path>
              </a:pathLst>
            </a:custGeom>
            <a:solidFill>
              <a:srgbClr val="F248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3755;p115">
              <a:extLst>
                <a:ext uri="{FF2B5EF4-FFF2-40B4-BE49-F238E27FC236}">
                  <a16:creationId xmlns:a16="http://schemas.microsoft.com/office/drawing/2014/main" xmlns="" id="{F2FC0B26-71DA-2EED-4B25-1F7CF7ADA0B2}"/>
                </a:ext>
              </a:extLst>
            </p:cNvPr>
            <p:cNvSpPr/>
            <p:nvPr/>
          </p:nvSpPr>
          <p:spPr>
            <a:xfrm>
              <a:off x="5586905" y="1546157"/>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8"/>
                  </a:cubicBezTo>
                  <a:cubicBezTo>
                    <a:pt x="5184" y="71"/>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3756;p115">
              <a:extLst>
                <a:ext uri="{FF2B5EF4-FFF2-40B4-BE49-F238E27FC236}">
                  <a16:creationId xmlns:a16="http://schemas.microsoft.com/office/drawing/2014/main" xmlns="" id="{821C76EB-1793-F8BB-6DF4-6391B8DDCDAA}"/>
                </a:ext>
              </a:extLst>
            </p:cNvPr>
            <p:cNvSpPr/>
            <p:nvPr/>
          </p:nvSpPr>
          <p:spPr>
            <a:xfrm>
              <a:off x="5548637" y="1538312"/>
              <a:ext cx="25400" cy="25209"/>
            </a:xfrm>
            <a:custGeom>
              <a:avLst/>
              <a:gdLst/>
              <a:ahLst/>
              <a:cxnLst/>
              <a:rect l="l" t="t" r="r" b="b"/>
              <a:pathLst>
                <a:path w="1214" h="1205" extrusionOk="0">
                  <a:moveTo>
                    <a:pt x="1" y="0"/>
                  </a:moveTo>
                  <a:lnTo>
                    <a:pt x="1" y="1205"/>
                  </a:lnTo>
                  <a:lnTo>
                    <a:pt x="1214" y="1205"/>
                  </a:lnTo>
                  <a:lnTo>
                    <a:pt x="1214" y="0"/>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3757;p115">
              <a:extLst>
                <a:ext uri="{FF2B5EF4-FFF2-40B4-BE49-F238E27FC236}">
                  <a16:creationId xmlns:a16="http://schemas.microsoft.com/office/drawing/2014/main" xmlns="" id="{A03BD7CD-6958-080E-A1CD-23F51CEC8110}"/>
                </a:ext>
              </a:extLst>
            </p:cNvPr>
            <p:cNvSpPr/>
            <p:nvPr/>
          </p:nvSpPr>
          <p:spPr>
            <a:xfrm>
              <a:off x="5586905" y="1590571"/>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2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3758;p115">
              <a:extLst>
                <a:ext uri="{FF2B5EF4-FFF2-40B4-BE49-F238E27FC236}">
                  <a16:creationId xmlns:a16="http://schemas.microsoft.com/office/drawing/2014/main" xmlns="" id="{77BBBC01-954F-DE7D-92C6-199A6A1C4982}"/>
                </a:ext>
              </a:extLst>
            </p:cNvPr>
            <p:cNvSpPr/>
            <p:nvPr/>
          </p:nvSpPr>
          <p:spPr>
            <a:xfrm>
              <a:off x="5548637" y="1582726"/>
              <a:ext cx="25400" cy="25397"/>
            </a:xfrm>
            <a:custGeom>
              <a:avLst/>
              <a:gdLst/>
              <a:ahLst/>
              <a:cxnLst/>
              <a:rect l="l" t="t" r="r" b="b"/>
              <a:pathLst>
                <a:path w="1214" h="1214"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759;p115">
              <a:extLst>
                <a:ext uri="{FF2B5EF4-FFF2-40B4-BE49-F238E27FC236}">
                  <a16:creationId xmlns:a16="http://schemas.microsoft.com/office/drawing/2014/main" xmlns="" id="{9594278D-745A-9CFD-68BA-7CFD927C33A0}"/>
                </a:ext>
              </a:extLst>
            </p:cNvPr>
            <p:cNvSpPr/>
            <p:nvPr/>
          </p:nvSpPr>
          <p:spPr>
            <a:xfrm>
              <a:off x="5586905" y="1634984"/>
              <a:ext cx="109592" cy="9540"/>
            </a:xfrm>
            <a:custGeom>
              <a:avLst/>
              <a:gdLst/>
              <a:ahLst/>
              <a:cxnLst/>
              <a:rect l="l" t="t" r="r" b="b"/>
              <a:pathLst>
                <a:path w="5238" h="456" extrusionOk="0">
                  <a:moveTo>
                    <a:pt x="259" y="0"/>
                  </a:moveTo>
                  <a:cubicBezTo>
                    <a:pt x="117" y="0"/>
                    <a:pt x="1" y="134"/>
                    <a:pt x="36" y="286"/>
                  </a:cubicBezTo>
                  <a:cubicBezTo>
                    <a:pt x="63" y="384"/>
                    <a:pt x="161" y="455"/>
                    <a:pt x="268" y="455"/>
                  </a:cubicBezTo>
                  <a:lnTo>
                    <a:pt x="4979" y="455"/>
                  </a:lnTo>
                  <a:cubicBezTo>
                    <a:pt x="5121" y="455"/>
                    <a:pt x="5237" y="331"/>
                    <a:pt x="5202" y="179"/>
                  </a:cubicBezTo>
                  <a:cubicBezTo>
                    <a:pt x="5184" y="72"/>
                    <a:pt x="5086" y="0"/>
                    <a:pt x="4979" y="0"/>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760;p115">
              <a:extLst>
                <a:ext uri="{FF2B5EF4-FFF2-40B4-BE49-F238E27FC236}">
                  <a16:creationId xmlns:a16="http://schemas.microsoft.com/office/drawing/2014/main" xmlns="" id="{BDE99359-10E8-99E1-8C6F-A01E584BE549}"/>
                </a:ext>
              </a:extLst>
            </p:cNvPr>
            <p:cNvSpPr/>
            <p:nvPr/>
          </p:nvSpPr>
          <p:spPr>
            <a:xfrm>
              <a:off x="5548637" y="1627139"/>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761;p115">
              <a:extLst>
                <a:ext uri="{FF2B5EF4-FFF2-40B4-BE49-F238E27FC236}">
                  <a16:creationId xmlns:a16="http://schemas.microsoft.com/office/drawing/2014/main" xmlns="" id="{08BCB7B4-7415-7381-E5D4-B2EE51234812}"/>
                </a:ext>
              </a:extLst>
            </p:cNvPr>
            <p:cNvSpPr/>
            <p:nvPr/>
          </p:nvSpPr>
          <p:spPr>
            <a:xfrm>
              <a:off x="5587093" y="1679397"/>
              <a:ext cx="68145" cy="9540"/>
            </a:xfrm>
            <a:custGeom>
              <a:avLst/>
              <a:gdLst/>
              <a:ahLst/>
              <a:cxnLst/>
              <a:rect l="l" t="t" r="r" b="b"/>
              <a:pathLst>
                <a:path w="3257" h="456" extrusionOk="0">
                  <a:moveTo>
                    <a:pt x="259" y="1"/>
                  </a:moveTo>
                  <a:cubicBezTo>
                    <a:pt x="116" y="1"/>
                    <a:pt x="0" y="134"/>
                    <a:pt x="36" y="286"/>
                  </a:cubicBezTo>
                  <a:cubicBezTo>
                    <a:pt x="63" y="384"/>
                    <a:pt x="152" y="456"/>
                    <a:pt x="259" y="456"/>
                  </a:cubicBezTo>
                  <a:lnTo>
                    <a:pt x="2998" y="456"/>
                  </a:lnTo>
                  <a:cubicBezTo>
                    <a:pt x="3141" y="456"/>
                    <a:pt x="3257" y="331"/>
                    <a:pt x="3221" y="179"/>
                  </a:cubicBezTo>
                  <a:cubicBezTo>
                    <a:pt x="3194" y="72"/>
                    <a:pt x="3105" y="1"/>
                    <a:pt x="2998" y="1"/>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762;p115">
              <a:extLst>
                <a:ext uri="{FF2B5EF4-FFF2-40B4-BE49-F238E27FC236}">
                  <a16:creationId xmlns:a16="http://schemas.microsoft.com/office/drawing/2014/main" xmlns="" id="{A2F40102-A2AF-5162-DC14-5E92038B734A}"/>
                </a:ext>
              </a:extLst>
            </p:cNvPr>
            <p:cNvSpPr/>
            <p:nvPr/>
          </p:nvSpPr>
          <p:spPr>
            <a:xfrm>
              <a:off x="5548637" y="1671552"/>
              <a:ext cx="25400" cy="25418"/>
            </a:xfrm>
            <a:custGeom>
              <a:avLst/>
              <a:gdLst/>
              <a:ahLst/>
              <a:cxnLst/>
              <a:rect l="l" t="t" r="r" b="b"/>
              <a:pathLst>
                <a:path w="1214" h="1215" extrusionOk="0">
                  <a:moveTo>
                    <a:pt x="1" y="1"/>
                  </a:moveTo>
                  <a:lnTo>
                    <a:pt x="1" y="1214"/>
                  </a:lnTo>
                  <a:lnTo>
                    <a:pt x="1214" y="1214"/>
                  </a:lnTo>
                  <a:lnTo>
                    <a:pt x="1214" y="1"/>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16157;p120">
            <a:extLst>
              <a:ext uri="{FF2B5EF4-FFF2-40B4-BE49-F238E27FC236}">
                <a16:creationId xmlns:a16="http://schemas.microsoft.com/office/drawing/2014/main" xmlns="" id="{EC997ED7-4F3A-58F6-4A80-7BDF74D70BC6}"/>
              </a:ext>
            </a:extLst>
          </p:cNvPr>
          <p:cNvGrpSpPr/>
          <p:nvPr/>
        </p:nvGrpSpPr>
        <p:grpSpPr>
          <a:xfrm>
            <a:off x="3020115" y="3423321"/>
            <a:ext cx="1074873" cy="1607043"/>
            <a:chOff x="4922925" y="1490050"/>
            <a:chExt cx="785768" cy="1307654"/>
          </a:xfrm>
        </p:grpSpPr>
        <p:sp>
          <p:nvSpPr>
            <p:cNvPr id="39" name="Google Shape;16158;p120">
              <a:extLst>
                <a:ext uri="{FF2B5EF4-FFF2-40B4-BE49-F238E27FC236}">
                  <a16:creationId xmlns:a16="http://schemas.microsoft.com/office/drawing/2014/main" xmlns="" id="{1E539AD8-66F0-E381-363A-E6BB512BD0DA}"/>
                </a:ext>
              </a:extLst>
            </p:cNvPr>
            <p:cNvSpPr/>
            <p:nvPr/>
          </p:nvSpPr>
          <p:spPr>
            <a:xfrm>
              <a:off x="4922925" y="2580833"/>
              <a:ext cx="615228" cy="216872"/>
            </a:xfrm>
            <a:custGeom>
              <a:avLst/>
              <a:gdLst/>
              <a:ahLst/>
              <a:cxnLst/>
              <a:rect l="l" t="t" r="r" b="b"/>
              <a:pathLst>
                <a:path w="12216" h="4306" extrusionOk="0">
                  <a:moveTo>
                    <a:pt x="3294" y="0"/>
                  </a:moveTo>
                  <a:cubicBezTo>
                    <a:pt x="3264" y="0"/>
                    <a:pt x="3233" y="1"/>
                    <a:pt x="3203" y="1"/>
                  </a:cubicBezTo>
                  <a:cubicBezTo>
                    <a:pt x="1435" y="1"/>
                    <a:pt x="0" y="607"/>
                    <a:pt x="0" y="1355"/>
                  </a:cubicBezTo>
                  <a:cubicBezTo>
                    <a:pt x="0" y="1992"/>
                    <a:pt x="1021" y="2517"/>
                    <a:pt x="2405" y="2669"/>
                  </a:cubicBezTo>
                  <a:cubicBezTo>
                    <a:pt x="2910" y="3608"/>
                    <a:pt x="4880" y="4306"/>
                    <a:pt x="7245" y="4306"/>
                  </a:cubicBezTo>
                  <a:cubicBezTo>
                    <a:pt x="9993" y="4306"/>
                    <a:pt x="12216" y="3366"/>
                    <a:pt x="12216" y="2204"/>
                  </a:cubicBezTo>
                  <a:cubicBezTo>
                    <a:pt x="12216" y="1042"/>
                    <a:pt x="9993" y="92"/>
                    <a:pt x="7245" y="92"/>
                  </a:cubicBezTo>
                  <a:cubicBezTo>
                    <a:pt x="6547" y="92"/>
                    <a:pt x="5850" y="153"/>
                    <a:pt x="5163" y="284"/>
                  </a:cubicBezTo>
                  <a:cubicBezTo>
                    <a:pt x="4556" y="101"/>
                    <a:pt x="3930" y="0"/>
                    <a:pt x="32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6159;p120">
              <a:extLst>
                <a:ext uri="{FF2B5EF4-FFF2-40B4-BE49-F238E27FC236}">
                  <a16:creationId xmlns:a16="http://schemas.microsoft.com/office/drawing/2014/main" xmlns="" id="{92AC29F9-CAA6-737D-5A1E-A18447E16911}"/>
                </a:ext>
              </a:extLst>
            </p:cNvPr>
            <p:cNvSpPr/>
            <p:nvPr/>
          </p:nvSpPr>
          <p:spPr>
            <a:xfrm>
              <a:off x="4988045" y="1490050"/>
              <a:ext cx="569952" cy="577032"/>
            </a:xfrm>
            <a:custGeom>
              <a:avLst/>
              <a:gdLst/>
              <a:ahLst/>
              <a:cxnLst/>
              <a:rect l="l" t="t" r="r" b="b"/>
              <a:pathLst>
                <a:path w="11317" h="11457" extrusionOk="0">
                  <a:moveTo>
                    <a:pt x="6316" y="1"/>
                  </a:moveTo>
                  <a:cubicBezTo>
                    <a:pt x="6163" y="1"/>
                    <a:pt x="6011" y="12"/>
                    <a:pt x="5861" y="36"/>
                  </a:cubicBezTo>
                  <a:cubicBezTo>
                    <a:pt x="4850" y="198"/>
                    <a:pt x="3981" y="905"/>
                    <a:pt x="3294" y="1633"/>
                  </a:cubicBezTo>
                  <a:cubicBezTo>
                    <a:pt x="2536" y="2441"/>
                    <a:pt x="2153" y="3361"/>
                    <a:pt x="1910" y="4421"/>
                  </a:cubicBezTo>
                  <a:cubicBezTo>
                    <a:pt x="1597" y="5796"/>
                    <a:pt x="1304" y="7089"/>
                    <a:pt x="91" y="7958"/>
                  </a:cubicBezTo>
                  <a:cubicBezTo>
                    <a:pt x="0" y="8029"/>
                    <a:pt x="10" y="8170"/>
                    <a:pt x="111" y="8241"/>
                  </a:cubicBezTo>
                  <a:cubicBezTo>
                    <a:pt x="233" y="8514"/>
                    <a:pt x="596" y="8776"/>
                    <a:pt x="829" y="8999"/>
                  </a:cubicBezTo>
                  <a:cubicBezTo>
                    <a:pt x="1071" y="9211"/>
                    <a:pt x="1344" y="9453"/>
                    <a:pt x="1607" y="9686"/>
                  </a:cubicBezTo>
                  <a:cubicBezTo>
                    <a:pt x="2082" y="10110"/>
                    <a:pt x="2597" y="10504"/>
                    <a:pt x="3143" y="10858"/>
                  </a:cubicBezTo>
                  <a:cubicBezTo>
                    <a:pt x="3373" y="11005"/>
                    <a:pt x="4093" y="11457"/>
                    <a:pt x="4447" y="11457"/>
                  </a:cubicBezTo>
                  <a:cubicBezTo>
                    <a:pt x="4481" y="11457"/>
                    <a:pt x="4511" y="11453"/>
                    <a:pt x="4537" y="11444"/>
                  </a:cubicBezTo>
                  <a:cubicBezTo>
                    <a:pt x="4709" y="11383"/>
                    <a:pt x="4921" y="10999"/>
                    <a:pt x="5032" y="10858"/>
                  </a:cubicBezTo>
                  <a:cubicBezTo>
                    <a:pt x="5204" y="10625"/>
                    <a:pt x="5356" y="10383"/>
                    <a:pt x="5507" y="10140"/>
                  </a:cubicBezTo>
                  <a:cubicBezTo>
                    <a:pt x="5709" y="9817"/>
                    <a:pt x="5881" y="9494"/>
                    <a:pt x="6043" y="9160"/>
                  </a:cubicBezTo>
                  <a:cubicBezTo>
                    <a:pt x="6164" y="8847"/>
                    <a:pt x="6204" y="8493"/>
                    <a:pt x="6336" y="8211"/>
                  </a:cubicBezTo>
                  <a:lnTo>
                    <a:pt x="6356" y="8170"/>
                  </a:lnTo>
                  <a:cubicBezTo>
                    <a:pt x="6437" y="8039"/>
                    <a:pt x="6598" y="8029"/>
                    <a:pt x="6689" y="7897"/>
                  </a:cubicBezTo>
                  <a:cubicBezTo>
                    <a:pt x="6760" y="7766"/>
                    <a:pt x="6800" y="7624"/>
                    <a:pt x="6800" y="7483"/>
                  </a:cubicBezTo>
                  <a:cubicBezTo>
                    <a:pt x="6821" y="7139"/>
                    <a:pt x="6659" y="6624"/>
                    <a:pt x="6518" y="6301"/>
                  </a:cubicBezTo>
                  <a:cubicBezTo>
                    <a:pt x="6386" y="5978"/>
                    <a:pt x="6144" y="5695"/>
                    <a:pt x="5952" y="5422"/>
                  </a:cubicBezTo>
                  <a:cubicBezTo>
                    <a:pt x="5739" y="5088"/>
                    <a:pt x="5457" y="4795"/>
                    <a:pt x="5133" y="4563"/>
                  </a:cubicBezTo>
                  <a:cubicBezTo>
                    <a:pt x="4941" y="4432"/>
                    <a:pt x="4709" y="4351"/>
                    <a:pt x="4476" y="4351"/>
                  </a:cubicBezTo>
                  <a:cubicBezTo>
                    <a:pt x="4466" y="3916"/>
                    <a:pt x="4386" y="3492"/>
                    <a:pt x="4254" y="3088"/>
                  </a:cubicBezTo>
                  <a:lnTo>
                    <a:pt x="4254" y="3088"/>
                  </a:lnTo>
                  <a:cubicBezTo>
                    <a:pt x="4758" y="3362"/>
                    <a:pt x="5046" y="3737"/>
                    <a:pt x="5825" y="3737"/>
                  </a:cubicBezTo>
                  <a:cubicBezTo>
                    <a:pt x="5905" y="3737"/>
                    <a:pt x="5991" y="3733"/>
                    <a:pt x="6083" y="3724"/>
                  </a:cubicBezTo>
                  <a:cubicBezTo>
                    <a:pt x="6518" y="3694"/>
                    <a:pt x="6467" y="3492"/>
                    <a:pt x="6245" y="3350"/>
                  </a:cubicBezTo>
                  <a:cubicBezTo>
                    <a:pt x="6144" y="3280"/>
                    <a:pt x="6053" y="3199"/>
                    <a:pt x="5972" y="3118"/>
                  </a:cubicBezTo>
                  <a:lnTo>
                    <a:pt x="5972" y="3118"/>
                  </a:lnTo>
                  <a:cubicBezTo>
                    <a:pt x="6083" y="3169"/>
                    <a:pt x="6184" y="3219"/>
                    <a:pt x="6275" y="3249"/>
                  </a:cubicBezTo>
                  <a:cubicBezTo>
                    <a:pt x="6696" y="3416"/>
                    <a:pt x="7087" y="3552"/>
                    <a:pt x="7526" y="3552"/>
                  </a:cubicBezTo>
                  <a:cubicBezTo>
                    <a:pt x="7593" y="3552"/>
                    <a:pt x="7661" y="3549"/>
                    <a:pt x="7730" y="3542"/>
                  </a:cubicBezTo>
                  <a:cubicBezTo>
                    <a:pt x="7983" y="3512"/>
                    <a:pt x="8205" y="3259"/>
                    <a:pt x="7770" y="3078"/>
                  </a:cubicBezTo>
                  <a:cubicBezTo>
                    <a:pt x="7508" y="2966"/>
                    <a:pt x="7265" y="2835"/>
                    <a:pt x="7033" y="2663"/>
                  </a:cubicBezTo>
                  <a:lnTo>
                    <a:pt x="7033" y="2663"/>
                  </a:lnTo>
                  <a:cubicBezTo>
                    <a:pt x="7446" y="2807"/>
                    <a:pt x="7972" y="2978"/>
                    <a:pt x="8410" y="2978"/>
                  </a:cubicBezTo>
                  <a:cubicBezTo>
                    <a:pt x="8497" y="2978"/>
                    <a:pt x="8581" y="2971"/>
                    <a:pt x="8660" y="2956"/>
                  </a:cubicBezTo>
                  <a:cubicBezTo>
                    <a:pt x="8943" y="2906"/>
                    <a:pt x="8831" y="2734"/>
                    <a:pt x="8761" y="2663"/>
                  </a:cubicBezTo>
                  <a:cubicBezTo>
                    <a:pt x="8661" y="2582"/>
                    <a:pt x="8406" y="2426"/>
                    <a:pt x="8274" y="2330"/>
                  </a:cubicBezTo>
                  <a:lnTo>
                    <a:pt x="8274" y="2330"/>
                  </a:lnTo>
                  <a:cubicBezTo>
                    <a:pt x="8433" y="2439"/>
                    <a:pt x="8695" y="2486"/>
                    <a:pt x="8872" y="2542"/>
                  </a:cubicBezTo>
                  <a:cubicBezTo>
                    <a:pt x="9094" y="2613"/>
                    <a:pt x="9316" y="2673"/>
                    <a:pt x="9549" y="2714"/>
                  </a:cubicBezTo>
                  <a:cubicBezTo>
                    <a:pt x="9781" y="2754"/>
                    <a:pt x="10003" y="2774"/>
                    <a:pt x="10236" y="2774"/>
                  </a:cubicBezTo>
                  <a:lnTo>
                    <a:pt x="10256" y="2774"/>
                  </a:lnTo>
                  <a:cubicBezTo>
                    <a:pt x="10357" y="3694"/>
                    <a:pt x="10943" y="4270"/>
                    <a:pt x="11115" y="5179"/>
                  </a:cubicBezTo>
                  <a:cubicBezTo>
                    <a:pt x="11135" y="5275"/>
                    <a:pt x="11147" y="5351"/>
                    <a:pt x="11158" y="5351"/>
                  </a:cubicBezTo>
                  <a:cubicBezTo>
                    <a:pt x="11163" y="5351"/>
                    <a:pt x="11169" y="5333"/>
                    <a:pt x="11176" y="5290"/>
                  </a:cubicBezTo>
                  <a:cubicBezTo>
                    <a:pt x="11317" y="4341"/>
                    <a:pt x="11246" y="3502"/>
                    <a:pt x="10781" y="2734"/>
                  </a:cubicBezTo>
                  <a:cubicBezTo>
                    <a:pt x="10862" y="2714"/>
                    <a:pt x="10923" y="2643"/>
                    <a:pt x="10933" y="2562"/>
                  </a:cubicBezTo>
                  <a:cubicBezTo>
                    <a:pt x="10933" y="2522"/>
                    <a:pt x="10933" y="2492"/>
                    <a:pt x="10923" y="2461"/>
                  </a:cubicBezTo>
                  <a:cubicBezTo>
                    <a:pt x="10862" y="2289"/>
                    <a:pt x="10064" y="1602"/>
                    <a:pt x="9852" y="1431"/>
                  </a:cubicBezTo>
                  <a:cubicBezTo>
                    <a:pt x="9438" y="1097"/>
                    <a:pt x="8983" y="814"/>
                    <a:pt x="8508" y="582"/>
                  </a:cubicBezTo>
                  <a:cubicBezTo>
                    <a:pt x="7821" y="264"/>
                    <a:pt x="7058" y="1"/>
                    <a:pt x="6316" y="1"/>
                  </a:cubicBezTo>
                  <a:close/>
                </a:path>
              </a:pathLst>
            </a:custGeom>
            <a:solidFill>
              <a:srgbClr val="DE61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6160;p120">
              <a:extLst>
                <a:ext uri="{FF2B5EF4-FFF2-40B4-BE49-F238E27FC236}">
                  <a16:creationId xmlns:a16="http://schemas.microsoft.com/office/drawing/2014/main" xmlns="" id="{9862738D-9635-C92A-4798-F07023F3A2E1}"/>
                </a:ext>
              </a:extLst>
            </p:cNvPr>
            <p:cNvSpPr/>
            <p:nvPr/>
          </p:nvSpPr>
          <p:spPr>
            <a:xfrm>
              <a:off x="5065051" y="1883846"/>
              <a:ext cx="287368" cy="313623"/>
            </a:xfrm>
            <a:custGeom>
              <a:avLst/>
              <a:gdLst/>
              <a:ahLst/>
              <a:cxnLst/>
              <a:rect l="l" t="t" r="r" b="b"/>
              <a:pathLst>
                <a:path w="5706" h="6227" extrusionOk="0">
                  <a:moveTo>
                    <a:pt x="3995" y="1"/>
                  </a:moveTo>
                  <a:cubicBezTo>
                    <a:pt x="3838" y="1"/>
                    <a:pt x="3679" y="23"/>
                    <a:pt x="3523" y="68"/>
                  </a:cubicBezTo>
                  <a:cubicBezTo>
                    <a:pt x="3483" y="78"/>
                    <a:pt x="3453" y="109"/>
                    <a:pt x="3453" y="159"/>
                  </a:cubicBezTo>
                  <a:cubicBezTo>
                    <a:pt x="2008" y="816"/>
                    <a:pt x="593" y="2160"/>
                    <a:pt x="260" y="3756"/>
                  </a:cubicBezTo>
                  <a:cubicBezTo>
                    <a:pt x="1" y="4973"/>
                    <a:pt x="722" y="6227"/>
                    <a:pt x="1895" y="6227"/>
                  </a:cubicBezTo>
                  <a:cubicBezTo>
                    <a:pt x="2096" y="6227"/>
                    <a:pt x="2309" y="6190"/>
                    <a:pt x="2533" y="6110"/>
                  </a:cubicBezTo>
                  <a:cubicBezTo>
                    <a:pt x="4109" y="5565"/>
                    <a:pt x="4968" y="4059"/>
                    <a:pt x="5443" y="2544"/>
                  </a:cubicBezTo>
                  <a:cubicBezTo>
                    <a:pt x="5665" y="1867"/>
                    <a:pt x="5706" y="1038"/>
                    <a:pt x="5180" y="482"/>
                  </a:cubicBezTo>
                  <a:cubicBezTo>
                    <a:pt x="4861" y="171"/>
                    <a:pt x="4433" y="1"/>
                    <a:pt x="39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6161;p120">
              <a:extLst>
                <a:ext uri="{FF2B5EF4-FFF2-40B4-BE49-F238E27FC236}">
                  <a16:creationId xmlns:a16="http://schemas.microsoft.com/office/drawing/2014/main" xmlns="" id="{39232172-4279-9E8A-BA80-B1F5C6AF273F}"/>
                </a:ext>
              </a:extLst>
            </p:cNvPr>
            <p:cNvSpPr/>
            <p:nvPr/>
          </p:nvSpPr>
          <p:spPr>
            <a:xfrm>
              <a:off x="5319842" y="2372225"/>
              <a:ext cx="130791" cy="329135"/>
            </a:xfrm>
            <a:custGeom>
              <a:avLst/>
              <a:gdLst/>
              <a:ahLst/>
              <a:cxnLst/>
              <a:rect l="l" t="t" r="r" b="b"/>
              <a:pathLst>
                <a:path w="2597" h="6535" extrusionOk="0">
                  <a:moveTo>
                    <a:pt x="2526" y="0"/>
                  </a:moveTo>
                  <a:cubicBezTo>
                    <a:pt x="1950" y="233"/>
                    <a:pt x="1334" y="253"/>
                    <a:pt x="738" y="354"/>
                  </a:cubicBezTo>
                  <a:lnTo>
                    <a:pt x="667" y="354"/>
                  </a:lnTo>
                  <a:cubicBezTo>
                    <a:pt x="798" y="799"/>
                    <a:pt x="718" y="1455"/>
                    <a:pt x="667" y="1900"/>
                  </a:cubicBezTo>
                  <a:cubicBezTo>
                    <a:pt x="617" y="2385"/>
                    <a:pt x="556" y="2880"/>
                    <a:pt x="465" y="3355"/>
                  </a:cubicBezTo>
                  <a:cubicBezTo>
                    <a:pt x="374" y="3800"/>
                    <a:pt x="303" y="4234"/>
                    <a:pt x="192" y="4669"/>
                  </a:cubicBezTo>
                  <a:cubicBezTo>
                    <a:pt x="91" y="5073"/>
                    <a:pt x="0" y="5598"/>
                    <a:pt x="313" y="5952"/>
                  </a:cubicBezTo>
                  <a:cubicBezTo>
                    <a:pt x="596" y="6275"/>
                    <a:pt x="1132" y="6457"/>
                    <a:pt x="1546" y="6508"/>
                  </a:cubicBezTo>
                  <a:cubicBezTo>
                    <a:pt x="1646" y="6518"/>
                    <a:pt x="1771" y="6534"/>
                    <a:pt x="1894" y="6534"/>
                  </a:cubicBezTo>
                  <a:cubicBezTo>
                    <a:pt x="2006" y="6534"/>
                    <a:pt x="2116" y="6521"/>
                    <a:pt x="2203" y="6477"/>
                  </a:cubicBezTo>
                  <a:cubicBezTo>
                    <a:pt x="2476" y="6346"/>
                    <a:pt x="2324" y="6134"/>
                    <a:pt x="2203" y="5932"/>
                  </a:cubicBezTo>
                  <a:cubicBezTo>
                    <a:pt x="1890" y="5457"/>
                    <a:pt x="1718" y="5184"/>
                    <a:pt x="1880" y="4608"/>
                  </a:cubicBezTo>
                  <a:cubicBezTo>
                    <a:pt x="2011" y="4163"/>
                    <a:pt x="2132" y="3699"/>
                    <a:pt x="2213" y="3244"/>
                  </a:cubicBezTo>
                  <a:cubicBezTo>
                    <a:pt x="2385" y="2254"/>
                    <a:pt x="2597" y="1314"/>
                    <a:pt x="2567" y="293"/>
                  </a:cubicBezTo>
                  <a:cubicBezTo>
                    <a:pt x="2587" y="192"/>
                    <a:pt x="2567" y="91"/>
                    <a:pt x="2526" y="0"/>
                  </a:cubicBezTo>
                  <a:close/>
                </a:path>
              </a:pathLst>
            </a:custGeom>
            <a:solidFill>
              <a:srgbClr val="EFC2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6162;p120">
              <a:extLst>
                <a:ext uri="{FF2B5EF4-FFF2-40B4-BE49-F238E27FC236}">
                  <a16:creationId xmlns:a16="http://schemas.microsoft.com/office/drawing/2014/main" xmlns="" id="{E77DD395-190F-7E73-F6E1-EDB8DD9749B2}"/>
                </a:ext>
              </a:extLst>
            </p:cNvPr>
            <p:cNvSpPr/>
            <p:nvPr/>
          </p:nvSpPr>
          <p:spPr>
            <a:xfrm>
              <a:off x="5311179" y="2630240"/>
              <a:ext cx="150181" cy="98464"/>
            </a:xfrm>
            <a:custGeom>
              <a:avLst/>
              <a:gdLst/>
              <a:ahLst/>
              <a:cxnLst/>
              <a:rect l="l" t="t" r="r" b="b"/>
              <a:pathLst>
                <a:path w="2982" h="1955" extrusionOk="0">
                  <a:moveTo>
                    <a:pt x="263" y="0"/>
                  </a:moveTo>
                  <a:cubicBezTo>
                    <a:pt x="81" y="162"/>
                    <a:pt x="11" y="435"/>
                    <a:pt x="11" y="677"/>
                  </a:cubicBezTo>
                  <a:cubicBezTo>
                    <a:pt x="0" y="748"/>
                    <a:pt x="11" y="819"/>
                    <a:pt x="21" y="879"/>
                  </a:cubicBezTo>
                  <a:cubicBezTo>
                    <a:pt x="51" y="950"/>
                    <a:pt x="91" y="1001"/>
                    <a:pt x="142" y="1051"/>
                  </a:cubicBezTo>
                  <a:cubicBezTo>
                    <a:pt x="374" y="1273"/>
                    <a:pt x="748" y="1405"/>
                    <a:pt x="1041" y="1536"/>
                  </a:cubicBezTo>
                  <a:cubicBezTo>
                    <a:pt x="1334" y="1678"/>
                    <a:pt x="1647" y="1799"/>
                    <a:pt x="1961" y="1900"/>
                  </a:cubicBezTo>
                  <a:cubicBezTo>
                    <a:pt x="2087" y="1927"/>
                    <a:pt x="2254" y="1955"/>
                    <a:pt x="2420" y="1955"/>
                  </a:cubicBezTo>
                  <a:cubicBezTo>
                    <a:pt x="2560" y="1955"/>
                    <a:pt x="2698" y="1935"/>
                    <a:pt x="2809" y="1880"/>
                  </a:cubicBezTo>
                  <a:cubicBezTo>
                    <a:pt x="2910" y="1809"/>
                    <a:pt x="2971" y="1688"/>
                    <a:pt x="2981" y="1566"/>
                  </a:cubicBezTo>
                  <a:cubicBezTo>
                    <a:pt x="2961" y="1314"/>
                    <a:pt x="2799" y="1102"/>
                    <a:pt x="2597" y="889"/>
                  </a:cubicBezTo>
                  <a:cubicBezTo>
                    <a:pt x="2567" y="869"/>
                    <a:pt x="2537" y="849"/>
                    <a:pt x="2506" y="829"/>
                  </a:cubicBezTo>
                  <a:cubicBezTo>
                    <a:pt x="2506" y="849"/>
                    <a:pt x="2496" y="859"/>
                    <a:pt x="2496" y="879"/>
                  </a:cubicBezTo>
                  <a:cubicBezTo>
                    <a:pt x="2448" y="1011"/>
                    <a:pt x="2333" y="1052"/>
                    <a:pt x="2210" y="1052"/>
                  </a:cubicBezTo>
                  <a:cubicBezTo>
                    <a:pt x="2154" y="1052"/>
                    <a:pt x="2096" y="1044"/>
                    <a:pt x="2042" y="1031"/>
                  </a:cubicBezTo>
                  <a:cubicBezTo>
                    <a:pt x="1587" y="910"/>
                    <a:pt x="1183" y="617"/>
                    <a:pt x="789" y="334"/>
                  </a:cubicBezTo>
                  <a:cubicBezTo>
                    <a:pt x="536" y="182"/>
                    <a:pt x="334" y="51"/>
                    <a:pt x="263" y="0"/>
                  </a:cubicBezTo>
                  <a:close/>
                </a:path>
              </a:pathLst>
            </a:custGeom>
            <a:solidFill>
              <a:srgbClr val="5F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6163;p120">
              <a:extLst>
                <a:ext uri="{FF2B5EF4-FFF2-40B4-BE49-F238E27FC236}">
                  <a16:creationId xmlns:a16="http://schemas.microsoft.com/office/drawing/2014/main" xmlns="" id="{E78713BC-6AC8-716E-4C57-8C251D9AE77F}"/>
                </a:ext>
              </a:extLst>
            </p:cNvPr>
            <p:cNvSpPr/>
            <p:nvPr/>
          </p:nvSpPr>
          <p:spPr>
            <a:xfrm>
              <a:off x="4995650" y="2288268"/>
              <a:ext cx="279462" cy="270460"/>
            </a:xfrm>
            <a:custGeom>
              <a:avLst/>
              <a:gdLst/>
              <a:ahLst/>
              <a:cxnLst/>
              <a:rect l="l" t="t" r="r" b="b"/>
              <a:pathLst>
                <a:path w="5549" h="5370" extrusionOk="0">
                  <a:moveTo>
                    <a:pt x="4144" y="0"/>
                  </a:moveTo>
                  <a:lnTo>
                    <a:pt x="4144" y="20"/>
                  </a:lnTo>
                  <a:cubicBezTo>
                    <a:pt x="3942" y="576"/>
                    <a:pt x="3345" y="1041"/>
                    <a:pt x="2901" y="1415"/>
                  </a:cubicBezTo>
                  <a:cubicBezTo>
                    <a:pt x="2497" y="1758"/>
                    <a:pt x="2062" y="2062"/>
                    <a:pt x="1597" y="2334"/>
                  </a:cubicBezTo>
                  <a:cubicBezTo>
                    <a:pt x="1183" y="2567"/>
                    <a:pt x="557" y="2698"/>
                    <a:pt x="274" y="3092"/>
                  </a:cubicBezTo>
                  <a:cubicBezTo>
                    <a:pt x="31" y="3426"/>
                    <a:pt x="1" y="4052"/>
                    <a:pt x="132" y="4426"/>
                  </a:cubicBezTo>
                  <a:cubicBezTo>
                    <a:pt x="233" y="4700"/>
                    <a:pt x="548" y="5370"/>
                    <a:pt x="943" y="5370"/>
                  </a:cubicBezTo>
                  <a:cubicBezTo>
                    <a:pt x="985" y="5370"/>
                    <a:pt x="1028" y="5362"/>
                    <a:pt x="1072" y="5345"/>
                  </a:cubicBezTo>
                  <a:cubicBezTo>
                    <a:pt x="1294" y="5265"/>
                    <a:pt x="1304" y="4931"/>
                    <a:pt x="1304" y="4739"/>
                  </a:cubicBezTo>
                  <a:cubicBezTo>
                    <a:pt x="1304" y="4658"/>
                    <a:pt x="1274" y="4517"/>
                    <a:pt x="1314" y="4456"/>
                  </a:cubicBezTo>
                  <a:cubicBezTo>
                    <a:pt x="1355" y="4396"/>
                    <a:pt x="1638" y="4315"/>
                    <a:pt x="1719" y="4274"/>
                  </a:cubicBezTo>
                  <a:cubicBezTo>
                    <a:pt x="2719" y="3810"/>
                    <a:pt x="3659" y="3213"/>
                    <a:pt x="4497" y="2506"/>
                  </a:cubicBezTo>
                  <a:cubicBezTo>
                    <a:pt x="4851" y="2203"/>
                    <a:pt x="5467" y="1617"/>
                    <a:pt x="5508" y="1142"/>
                  </a:cubicBezTo>
                  <a:cubicBezTo>
                    <a:pt x="5548" y="667"/>
                    <a:pt x="4851" y="142"/>
                    <a:pt x="4437" y="41"/>
                  </a:cubicBezTo>
                  <a:cubicBezTo>
                    <a:pt x="4336" y="20"/>
                    <a:pt x="4235" y="10"/>
                    <a:pt x="4144" y="0"/>
                  </a:cubicBezTo>
                  <a:close/>
                </a:path>
              </a:pathLst>
            </a:custGeom>
            <a:solidFill>
              <a:srgbClr val="EFC2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6164;p120">
              <a:extLst>
                <a:ext uri="{FF2B5EF4-FFF2-40B4-BE49-F238E27FC236}">
                  <a16:creationId xmlns:a16="http://schemas.microsoft.com/office/drawing/2014/main" xmlns="" id="{99594D07-E532-3330-AE93-DF8BEA16E313}"/>
                </a:ext>
              </a:extLst>
            </p:cNvPr>
            <p:cNvSpPr/>
            <p:nvPr/>
          </p:nvSpPr>
          <p:spPr>
            <a:xfrm>
              <a:off x="4954050" y="2425007"/>
              <a:ext cx="110898" cy="166960"/>
            </a:xfrm>
            <a:custGeom>
              <a:avLst/>
              <a:gdLst/>
              <a:ahLst/>
              <a:cxnLst/>
              <a:rect l="l" t="t" r="r" b="b"/>
              <a:pathLst>
                <a:path w="2202" h="3315" extrusionOk="0">
                  <a:moveTo>
                    <a:pt x="1227" y="1"/>
                  </a:moveTo>
                  <a:cubicBezTo>
                    <a:pt x="1" y="1"/>
                    <a:pt x="309" y="1957"/>
                    <a:pt x="685" y="2651"/>
                  </a:cubicBezTo>
                  <a:cubicBezTo>
                    <a:pt x="839" y="2930"/>
                    <a:pt x="1194" y="3315"/>
                    <a:pt x="1563" y="3315"/>
                  </a:cubicBezTo>
                  <a:cubicBezTo>
                    <a:pt x="1607" y="3315"/>
                    <a:pt x="1651" y="3309"/>
                    <a:pt x="1696" y="3297"/>
                  </a:cubicBezTo>
                  <a:cubicBezTo>
                    <a:pt x="1959" y="3216"/>
                    <a:pt x="2100" y="2954"/>
                    <a:pt x="2151" y="2711"/>
                  </a:cubicBezTo>
                  <a:cubicBezTo>
                    <a:pt x="2151" y="2691"/>
                    <a:pt x="2151" y="2681"/>
                    <a:pt x="2151" y="2661"/>
                  </a:cubicBezTo>
                  <a:cubicBezTo>
                    <a:pt x="2171" y="2519"/>
                    <a:pt x="2201" y="2287"/>
                    <a:pt x="2140" y="2155"/>
                  </a:cubicBezTo>
                  <a:cubicBezTo>
                    <a:pt x="2100" y="2176"/>
                    <a:pt x="2060" y="2206"/>
                    <a:pt x="2009" y="2226"/>
                  </a:cubicBezTo>
                  <a:cubicBezTo>
                    <a:pt x="1969" y="2246"/>
                    <a:pt x="1888" y="2257"/>
                    <a:pt x="1858" y="2277"/>
                  </a:cubicBezTo>
                  <a:lnTo>
                    <a:pt x="1847" y="2287"/>
                  </a:lnTo>
                  <a:cubicBezTo>
                    <a:pt x="1827" y="2287"/>
                    <a:pt x="1817" y="2277"/>
                    <a:pt x="1797" y="2267"/>
                  </a:cubicBezTo>
                  <a:cubicBezTo>
                    <a:pt x="1565" y="2226"/>
                    <a:pt x="1373" y="2075"/>
                    <a:pt x="1282" y="1852"/>
                  </a:cubicBezTo>
                  <a:cubicBezTo>
                    <a:pt x="1049" y="1347"/>
                    <a:pt x="1100" y="549"/>
                    <a:pt x="1393" y="54"/>
                  </a:cubicBezTo>
                  <a:cubicBezTo>
                    <a:pt x="1373" y="23"/>
                    <a:pt x="1332" y="13"/>
                    <a:pt x="1302" y="3"/>
                  </a:cubicBezTo>
                  <a:cubicBezTo>
                    <a:pt x="1276" y="2"/>
                    <a:pt x="1251" y="1"/>
                    <a:pt x="1227" y="1"/>
                  </a:cubicBezTo>
                  <a:close/>
                </a:path>
              </a:pathLst>
            </a:custGeom>
            <a:solidFill>
              <a:srgbClr val="5F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6165;p120">
              <a:extLst>
                <a:ext uri="{FF2B5EF4-FFF2-40B4-BE49-F238E27FC236}">
                  <a16:creationId xmlns:a16="http://schemas.microsoft.com/office/drawing/2014/main" xmlns="" id="{549441EA-AAEA-8DD1-5B0D-971AF658B1AD}"/>
                </a:ext>
              </a:extLst>
            </p:cNvPr>
            <p:cNvSpPr/>
            <p:nvPr/>
          </p:nvSpPr>
          <p:spPr>
            <a:xfrm>
              <a:off x="5438599" y="1636055"/>
              <a:ext cx="270094" cy="388717"/>
            </a:xfrm>
            <a:custGeom>
              <a:avLst/>
              <a:gdLst/>
              <a:ahLst/>
              <a:cxnLst/>
              <a:rect l="l" t="t" r="r" b="b"/>
              <a:pathLst>
                <a:path w="5363" h="7718" extrusionOk="0">
                  <a:moveTo>
                    <a:pt x="4940" y="1"/>
                  </a:moveTo>
                  <a:cubicBezTo>
                    <a:pt x="4789" y="1"/>
                    <a:pt x="4634" y="259"/>
                    <a:pt x="4574" y="371"/>
                  </a:cubicBezTo>
                  <a:lnTo>
                    <a:pt x="4271" y="947"/>
                  </a:lnTo>
                  <a:cubicBezTo>
                    <a:pt x="4432" y="532"/>
                    <a:pt x="4553" y="17"/>
                    <a:pt x="4402" y="7"/>
                  </a:cubicBezTo>
                  <a:cubicBezTo>
                    <a:pt x="4399" y="7"/>
                    <a:pt x="4397" y="7"/>
                    <a:pt x="4394" y="7"/>
                  </a:cubicBezTo>
                  <a:cubicBezTo>
                    <a:pt x="4187" y="7"/>
                    <a:pt x="4058" y="413"/>
                    <a:pt x="3998" y="552"/>
                  </a:cubicBezTo>
                  <a:cubicBezTo>
                    <a:pt x="3897" y="765"/>
                    <a:pt x="3816" y="987"/>
                    <a:pt x="3745" y="1209"/>
                  </a:cubicBezTo>
                  <a:cubicBezTo>
                    <a:pt x="3663" y="937"/>
                    <a:pt x="3580" y="572"/>
                    <a:pt x="3427" y="572"/>
                  </a:cubicBezTo>
                  <a:cubicBezTo>
                    <a:pt x="3392" y="572"/>
                    <a:pt x="3354" y="590"/>
                    <a:pt x="3311" y="633"/>
                  </a:cubicBezTo>
                  <a:cubicBezTo>
                    <a:pt x="3179" y="775"/>
                    <a:pt x="3250" y="1068"/>
                    <a:pt x="3260" y="1229"/>
                  </a:cubicBezTo>
                  <a:cubicBezTo>
                    <a:pt x="3290" y="1492"/>
                    <a:pt x="3290" y="1815"/>
                    <a:pt x="3412" y="2058"/>
                  </a:cubicBezTo>
                  <a:cubicBezTo>
                    <a:pt x="2927" y="3109"/>
                    <a:pt x="1542" y="5231"/>
                    <a:pt x="77" y="6251"/>
                  </a:cubicBezTo>
                  <a:cubicBezTo>
                    <a:pt x="1" y="6302"/>
                    <a:pt x="46" y="6404"/>
                    <a:pt x="117" y="6404"/>
                  </a:cubicBezTo>
                  <a:cubicBezTo>
                    <a:pt x="130" y="6404"/>
                    <a:pt x="144" y="6401"/>
                    <a:pt x="158" y="6393"/>
                  </a:cubicBezTo>
                  <a:cubicBezTo>
                    <a:pt x="168" y="6383"/>
                    <a:pt x="188" y="6362"/>
                    <a:pt x="209" y="6362"/>
                  </a:cubicBezTo>
                  <a:cubicBezTo>
                    <a:pt x="209" y="6393"/>
                    <a:pt x="239" y="6433"/>
                    <a:pt x="269" y="6443"/>
                  </a:cubicBezTo>
                  <a:cubicBezTo>
                    <a:pt x="522" y="6564"/>
                    <a:pt x="704" y="6797"/>
                    <a:pt x="865" y="7019"/>
                  </a:cubicBezTo>
                  <a:cubicBezTo>
                    <a:pt x="987" y="7201"/>
                    <a:pt x="1068" y="7413"/>
                    <a:pt x="1179" y="7595"/>
                  </a:cubicBezTo>
                  <a:cubicBezTo>
                    <a:pt x="1154" y="7653"/>
                    <a:pt x="1196" y="7717"/>
                    <a:pt x="1251" y="7717"/>
                  </a:cubicBezTo>
                  <a:cubicBezTo>
                    <a:pt x="1264" y="7717"/>
                    <a:pt x="1277" y="7714"/>
                    <a:pt x="1290" y="7706"/>
                  </a:cubicBezTo>
                  <a:cubicBezTo>
                    <a:pt x="1297" y="7708"/>
                    <a:pt x="1304" y="7709"/>
                    <a:pt x="1310" y="7709"/>
                  </a:cubicBezTo>
                  <a:cubicBezTo>
                    <a:pt x="1340" y="7709"/>
                    <a:pt x="1362" y="7691"/>
                    <a:pt x="1371" y="7666"/>
                  </a:cubicBezTo>
                  <a:cubicBezTo>
                    <a:pt x="2078" y="7221"/>
                    <a:pt x="2603" y="6211"/>
                    <a:pt x="3008" y="5514"/>
                  </a:cubicBezTo>
                  <a:cubicBezTo>
                    <a:pt x="3513" y="4665"/>
                    <a:pt x="4018" y="3654"/>
                    <a:pt x="4220" y="2674"/>
                  </a:cubicBezTo>
                  <a:cubicBezTo>
                    <a:pt x="4220" y="2664"/>
                    <a:pt x="4220" y="2644"/>
                    <a:pt x="4220" y="2634"/>
                  </a:cubicBezTo>
                  <a:cubicBezTo>
                    <a:pt x="4442" y="2472"/>
                    <a:pt x="4624" y="2210"/>
                    <a:pt x="4806" y="2028"/>
                  </a:cubicBezTo>
                  <a:cubicBezTo>
                    <a:pt x="5018" y="1815"/>
                    <a:pt x="5291" y="1391"/>
                    <a:pt x="5342" y="1149"/>
                  </a:cubicBezTo>
                  <a:cubicBezTo>
                    <a:pt x="5363" y="1085"/>
                    <a:pt x="5349" y="1041"/>
                    <a:pt x="5305" y="1041"/>
                  </a:cubicBezTo>
                  <a:cubicBezTo>
                    <a:pt x="5286" y="1041"/>
                    <a:pt x="5261" y="1049"/>
                    <a:pt x="5230" y="1068"/>
                  </a:cubicBezTo>
                  <a:cubicBezTo>
                    <a:pt x="5150" y="1108"/>
                    <a:pt x="4846" y="1442"/>
                    <a:pt x="4776" y="1502"/>
                  </a:cubicBezTo>
                  <a:cubicBezTo>
                    <a:pt x="4887" y="1341"/>
                    <a:pt x="5261" y="916"/>
                    <a:pt x="5261" y="724"/>
                  </a:cubicBezTo>
                  <a:cubicBezTo>
                    <a:pt x="5261" y="611"/>
                    <a:pt x="5255" y="554"/>
                    <a:pt x="5197" y="554"/>
                  </a:cubicBezTo>
                  <a:cubicBezTo>
                    <a:pt x="5177" y="554"/>
                    <a:pt x="5152" y="560"/>
                    <a:pt x="5119" y="573"/>
                  </a:cubicBezTo>
                  <a:cubicBezTo>
                    <a:pt x="5038" y="603"/>
                    <a:pt x="4614" y="1209"/>
                    <a:pt x="4543" y="1260"/>
                  </a:cubicBezTo>
                  <a:cubicBezTo>
                    <a:pt x="4543" y="1260"/>
                    <a:pt x="5230" y="158"/>
                    <a:pt x="5018" y="27"/>
                  </a:cubicBezTo>
                  <a:cubicBezTo>
                    <a:pt x="4993" y="9"/>
                    <a:pt x="4966" y="1"/>
                    <a:pt x="4940" y="1"/>
                  </a:cubicBezTo>
                  <a:close/>
                </a:path>
              </a:pathLst>
            </a:custGeom>
            <a:solidFill>
              <a:srgbClr val="EFC2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6166;p120">
              <a:extLst>
                <a:ext uri="{FF2B5EF4-FFF2-40B4-BE49-F238E27FC236}">
                  <a16:creationId xmlns:a16="http://schemas.microsoft.com/office/drawing/2014/main" xmlns="" id="{82175D1C-E75C-30E7-A475-F9A70924AF0C}"/>
                </a:ext>
              </a:extLst>
            </p:cNvPr>
            <p:cNvSpPr/>
            <p:nvPr/>
          </p:nvSpPr>
          <p:spPr>
            <a:xfrm>
              <a:off x="5094414" y="1930231"/>
              <a:ext cx="445809" cy="488440"/>
            </a:xfrm>
            <a:custGeom>
              <a:avLst/>
              <a:gdLst/>
              <a:ahLst/>
              <a:cxnLst/>
              <a:rect l="l" t="t" r="r" b="b"/>
              <a:pathLst>
                <a:path w="8852" h="9698" extrusionOk="0">
                  <a:moveTo>
                    <a:pt x="6918" y="1"/>
                  </a:moveTo>
                  <a:cubicBezTo>
                    <a:pt x="6904" y="1"/>
                    <a:pt x="6891" y="6"/>
                    <a:pt x="6881" y="16"/>
                  </a:cubicBezTo>
                  <a:cubicBezTo>
                    <a:pt x="6411" y="111"/>
                    <a:pt x="5955" y="133"/>
                    <a:pt x="5501" y="133"/>
                  </a:cubicBezTo>
                  <a:cubicBezTo>
                    <a:pt x="5103" y="133"/>
                    <a:pt x="4707" y="116"/>
                    <a:pt x="4304" y="116"/>
                  </a:cubicBezTo>
                  <a:cubicBezTo>
                    <a:pt x="4137" y="116"/>
                    <a:pt x="3969" y="119"/>
                    <a:pt x="3799" y="127"/>
                  </a:cubicBezTo>
                  <a:cubicBezTo>
                    <a:pt x="3739" y="137"/>
                    <a:pt x="3698" y="198"/>
                    <a:pt x="3718" y="259"/>
                  </a:cubicBezTo>
                  <a:cubicBezTo>
                    <a:pt x="3638" y="713"/>
                    <a:pt x="3526" y="1158"/>
                    <a:pt x="3254" y="1542"/>
                  </a:cubicBezTo>
                  <a:cubicBezTo>
                    <a:pt x="3062" y="1805"/>
                    <a:pt x="2789" y="1926"/>
                    <a:pt x="2597" y="2168"/>
                  </a:cubicBezTo>
                  <a:cubicBezTo>
                    <a:pt x="2486" y="2320"/>
                    <a:pt x="2405" y="2482"/>
                    <a:pt x="2344" y="2653"/>
                  </a:cubicBezTo>
                  <a:cubicBezTo>
                    <a:pt x="1809" y="3724"/>
                    <a:pt x="1394" y="4725"/>
                    <a:pt x="162" y="5078"/>
                  </a:cubicBezTo>
                  <a:lnTo>
                    <a:pt x="152" y="5078"/>
                  </a:lnTo>
                  <a:cubicBezTo>
                    <a:pt x="146" y="5077"/>
                    <a:pt x="141" y="5077"/>
                    <a:pt x="136" y="5077"/>
                  </a:cubicBezTo>
                  <a:cubicBezTo>
                    <a:pt x="89" y="5077"/>
                    <a:pt x="41" y="5114"/>
                    <a:pt x="41" y="5159"/>
                  </a:cubicBezTo>
                  <a:cubicBezTo>
                    <a:pt x="0" y="5907"/>
                    <a:pt x="505" y="6756"/>
                    <a:pt x="950" y="7332"/>
                  </a:cubicBezTo>
                  <a:cubicBezTo>
                    <a:pt x="1506" y="8039"/>
                    <a:pt x="2213" y="8625"/>
                    <a:pt x="3021" y="9039"/>
                  </a:cubicBezTo>
                  <a:cubicBezTo>
                    <a:pt x="3822" y="9455"/>
                    <a:pt x="4756" y="9697"/>
                    <a:pt x="5681" y="9697"/>
                  </a:cubicBezTo>
                  <a:cubicBezTo>
                    <a:pt x="6600" y="9697"/>
                    <a:pt x="7509" y="9457"/>
                    <a:pt x="8265" y="8908"/>
                  </a:cubicBezTo>
                  <a:cubicBezTo>
                    <a:pt x="8285" y="8888"/>
                    <a:pt x="8306" y="8867"/>
                    <a:pt x="8316" y="8837"/>
                  </a:cubicBezTo>
                  <a:cubicBezTo>
                    <a:pt x="8356" y="8817"/>
                    <a:pt x="8387" y="8787"/>
                    <a:pt x="8397" y="8736"/>
                  </a:cubicBezTo>
                  <a:cubicBezTo>
                    <a:pt x="8821" y="7049"/>
                    <a:pt x="8851" y="5260"/>
                    <a:pt x="8629" y="3522"/>
                  </a:cubicBezTo>
                  <a:cubicBezTo>
                    <a:pt x="8488" y="2360"/>
                    <a:pt x="7942" y="744"/>
                    <a:pt x="6962" y="16"/>
                  </a:cubicBezTo>
                  <a:cubicBezTo>
                    <a:pt x="6947" y="6"/>
                    <a:pt x="6932" y="1"/>
                    <a:pt x="6918" y="1"/>
                  </a:cubicBezTo>
                  <a:close/>
                </a:path>
              </a:pathLst>
            </a:custGeom>
            <a:solidFill>
              <a:srgbClr val="5F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6167;p120">
              <a:extLst>
                <a:ext uri="{FF2B5EF4-FFF2-40B4-BE49-F238E27FC236}">
                  <a16:creationId xmlns:a16="http://schemas.microsoft.com/office/drawing/2014/main" xmlns="" id="{DA83F71B-375A-6481-6E28-10C991394BCC}"/>
                </a:ext>
              </a:extLst>
            </p:cNvPr>
            <p:cNvSpPr/>
            <p:nvPr/>
          </p:nvSpPr>
          <p:spPr>
            <a:xfrm>
              <a:off x="5195645" y="2068430"/>
              <a:ext cx="337429" cy="110702"/>
            </a:xfrm>
            <a:custGeom>
              <a:avLst/>
              <a:gdLst/>
              <a:ahLst/>
              <a:cxnLst/>
              <a:rect l="l" t="t" r="r" b="b"/>
              <a:pathLst>
                <a:path w="6700" h="2198" extrusionOk="0">
                  <a:moveTo>
                    <a:pt x="274" y="0"/>
                  </a:moveTo>
                  <a:cubicBezTo>
                    <a:pt x="183" y="182"/>
                    <a:pt x="92" y="374"/>
                    <a:pt x="1" y="556"/>
                  </a:cubicBezTo>
                  <a:cubicBezTo>
                    <a:pt x="385" y="950"/>
                    <a:pt x="738" y="1304"/>
                    <a:pt x="1274" y="1566"/>
                  </a:cubicBezTo>
                  <a:cubicBezTo>
                    <a:pt x="1820" y="1819"/>
                    <a:pt x="2396" y="1991"/>
                    <a:pt x="2992" y="2092"/>
                  </a:cubicBezTo>
                  <a:cubicBezTo>
                    <a:pt x="3365" y="2158"/>
                    <a:pt x="3767" y="2198"/>
                    <a:pt x="4176" y="2198"/>
                  </a:cubicBezTo>
                  <a:cubicBezTo>
                    <a:pt x="5073" y="2198"/>
                    <a:pt x="5999" y="2006"/>
                    <a:pt x="6700" y="1486"/>
                  </a:cubicBezTo>
                  <a:cubicBezTo>
                    <a:pt x="6680" y="1324"/>
                    <a:pt x="6670" y="1162"/>
                    <a:pt x="6649" y="1001"/>
                  </a:cubicBezTo>
                  <a:cubicBezTo>
                    <a:pt x="6018" y="1380"/>
                    <a:pt x="5251" y="1548"/>
                    <a:pt x="4454" y="1548"/>
                  </a:cubicBezTo>
                  <a:cubicBezTo>
                    <a:pt x="2918" y="1548"/>
                    <a:pt x="1272" y="925"/>
                    <a:pt x="274" y="0"/>
                  </a:cubicBezTo>
                  <a:close/>
                </a:path>
              </a:pathLst>
            </a:custGeom>
            <a:solidFill>
              <a:srgbClr val="F4BA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6168;p120">
              <a:extLst>
                <a:ext uri="{FF2B5EF4-FFF2-40B4-BE49-F238E27FC236}">
                  <a16:creationId xmlns:a16="http://schemas.microsoft.com/office/drawing/2014/main" xmlns="" id="{0046B999-9FE1-0497-6DB4-8C4D34F5B092}"/>
                </a:ext>
              </a:extLst>
            </p:cNvPr>
            <p:cNvSpPr/>
            <p:nvPr/>
          </p:nvSpPr>
          <p:spPr>
            <a:xfrm>
              <a:off x="5304581" y="1918950"/>
              <a:ext cx="152195" cy="68597"/>
            </a:xfrm>
            <a:custGeom>
              <a:avLst/>
              <a:gdLst/>
              <a:ahLst/>
              <a:cxnLst/>
              <a:rect l="l" t="t" r="r" b="b"/>
              <a:pathLst>
                <a:path w="3022" h="1362" extrusionOk="0">
                  <a:moveTo>
                    <a:pt x="2455" y="0"/>
                  </a:moveTo>
                  <a:cubicBezTo>
                    <a:pt x="2133" y="0"/>
                    <a:pt x="1782" y="74"/>
                    <a:pt x="1496" y="89"/>
                  </a:cubicBezTo>
                  <a:cubicBezTo>
                    <a:pt x="1061" y="119"/>
                    <a:pt x="627" y="109"/>
                    <a:pt x="202" y="169"/>
                  </a:cubicBezTo>
                  <a:cubicBezTo>
                    <a:pt x="186" y="143"/>
                    <a:pt x="159" y="132"/>
                    <a:pt x="132" y="132"/>
                  </a:cubicBezTo>
                  <a:cubicBezTo>
                    <a:pt x="76" y="132"/>
                    <a:pt x="17" y="179"/>
                    <a:pt x="30" y="240"/>
                  </a:cubicBezTo>
                  <a:cubicBezTo>
                    <a:pt x="0" y="291"/>
                    <a:pt x="30" y="361"/>
                    <a:pt x="91" y="372"/>
                  </a:cubicBezTo>
                  <a:cubicBezTo>
                    <a:pt x="385" y="1041"/>
                    <a:pt x="879" y="1361"/>
                    <a:pt x="1603" y="1361"/>
                  </a:cubicBezTo>
                  <a:cubicBezTo>
                    <a:pt x="1676" y="1361"/>
                    <a:pt x="1751" y="1358"/>
                    <a:pt x="1829" y="1352"/>
                  </a:cubicBezTo>
                  <a:cubicBezTo>
                    <a:pt x="2395" y="1291"/>
                    <a:pt x="3021" y="745"/>
                    <a:pt x="2890" y="129"/>
                  </a:cubicBezTo>
                  <a:cubicBezTo>
                    <a:pt x="2880" y="78"/>
                    <a:pt x="2839" y="48"/>
                    <a:pt x="2799" y="38"/>
                  </a:cubicBezTo>
                  <a:cubicBezTo>
                    <a:pt x="2692" y="11"/>
                    <a:pt x="2576" y="0"/>
                    <a:pt x="2455" y="0"/>
                  </a:cubicBezTo>
                  <a:close/>
                </a:path>
              </a:pathLst>
            </a:custGeom>
            <a:solidFill>
              <a:srgbClr val="ECB7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6169;p120">
              <a:extLst>
                <a:ext uri="{FF2B5EF4-FFF2-40B4-BE49-F238E27FC236}">
                  <a16:creationId xmlns:a16="http://schemas.microsoft.com/office/drawing/2014/main" xmlns="" id="{BA37AA56-A570-AC10-D3CD-C83F72776EA4}"/>
                </a:ext>
              </a:extLst>
            </p:cNvPr>
            <p:cNvSpPr/>
            <p:nvPr/>
          </p:nvSpPr>
          <p:spPr>
            <a:xfrm>
              <a:off x="4957525" y="1726458"/>
              <a:ext cx="321615" cy="311508"/>
            </a:xfrm>
            <a:custGeom>
              <a:avLst/>
              <a:gdLst/>
              <a:ahLst/>
              <a:cxnLst/>
              <a:rect l="l" t="t" r="r" b="b"/>
              <a:pathLst>
                <a:path w="6386" h="6185" extrusionOk="0">
                  <a:moveTo>
                    <a:pt x="764" y="1"/>
                  </a:moveTo>
                  <a:cubicBezTo>
                    <a:pt x="745" y="1"/>
                    <a:pt x="726" y="4"/>
                    <a:pt x="707" y="10"/>
                  </a:cubicBezTo>
                  <a:cubicBezTo>
                    <a:pt x="566" y="61"/>
                    <a:pt x="839" y="516"/>
                    <a:pt x="1122" y="859"/>
                  </a:cubicBezTo>
                  <a:cubicBezTo>
                    <a:pt x="1101" y="839"/>
                    <a:pt x="647" y="485"/>
                    <a:pt x="627" y="455"/>
                  </a:cubicBezTo>
                  <a:cubicBezTo>
                    <a:pt x="547" y="375"/>
                    <a:pt x="385" y="188"/>
                    <a:pt x="250" y="188"/>
                  </a:cubicBezTo>
                  <a:cubicBezTo>
                    <a:pt x="215" y="188"/>
                    <a:pt x="181" y="201"/>
                    <a:pt x="152" y="233"/>
                  </a:cubicBezTo>
                  <a:cubicBezTo>
                    <a:pt x="0" y="425"/>
                    <a:pt x="960" y="1203"/>
                    <a:pt x="960" y="1213"/>
                  </a:cubicBezTo>
                  <a:cubicBezTo>
                    <a:pt x="869" y="1172"/>
                    <a:pt x="293" y="768"/>
                    <a:pt x="202" y="758"/>
                  </a:cubicBezTo>
                  <a:cubicBezTo>
                    <a:pt x="61" y="758"/>
                    <a:pt x="20" y="829"/>
                    <a:pt x="111" y="950"/>
                  </a:cubicBezTo>
                  <a:cubicBezTo>
                    <a:pt x="202" y="1061"/>
                    <a:pt x="657" y="1415"/>
                    <a:pt x="808" y="1546"/>
                  </a:cubicBezTo>
                  <a:cubicBezTo>
                    <a:pt x="728" y="1516"/>
                    <a:pt x="394" y="1445"/>
                    <a:pt x="303" y="1415"/>
                  </a:cubicBezTo>
                  <a:cubicBezTo>
                    <a:pt x="290" y="1412"/>
                    <a:pt x="278" y="1411"/>
                    <a:pt x="267" y="1411"/>
                  </a:cubicBezTo>
                  <a:cubicBezTo>
                    <a:pt x="182" y="1411"/>
                    <a:pt x="150" y="1475"/>
                    <a:pt x="212" y="1546"/>
                  </a:cubicBezTo>
                  <a:cubicBezTo>
                    <a:pt x="313" y="1657"/>
                    <a:pt x="657" y="1769"/>
                    <a:pt x="909" y="1991"/>
                  </a:cubicBezTo>
                  <a:cubicBezTo>
                    <a:pt x="1132" y="2193"/>
                    <a:pt x="1394" y="2355"/>
                    <a:pt x="1677" y="2456"/>
                  </a:cubicBezTo>
                  <a:cubicBezTo>
                    <a:pt x="1677" y="2476"/>
                    <a:pt x="1677" y="2486"/>
                    <a:pt x="1687" y="2496"/>
                  </a:cubicBezTo>
                  <a:cubicBezTo>
                    <a:pt x="2152" y="3385"/>
                    <a:pt x="2940" y="4194"/>
                    <a:pt x="3678" y="4860"/>
                  </a:cubicBezTo>
                  <a:cubicBezTo>
                    <a:pt x="4133" y="5265"/>
                    <a:pt x="4719" y="5840"/>
                    <a:pt x="5335" y="6184"/>
                  </a:cubicBezTo>
                  <a:cubicBezTo>
                    <a:pt x="5527" y="5962"/>
                    <a:pt x="5780" y="5840"/>
                    <a:pt x="5972" y="5588"/>
                  </a:cubicBezTo>
                  <a:cubicBezTo>
                    <a:pt x="6174" y="5285"/>
                    <a:pt x="6325" y="4931"/>
                    <a:pt x="6386" y="4567"/>
                  </a:cubicBezTo>
                  <a:cubicBezTo>
                    <a:pt x="4759" y="3941"/>
                    <a:pt x="3001" y="2476"/>
                    <a:pt x="2263" y="1667"/>
                  </a:cubicBezTo>
                  <a:cubicBezTo>
                    <a:pt x="2304" y="1405"/>
                    <a:pt x="2152" y="1071"/>
                    <a:pt x="2102" y="819"/>
                  </a:cubicBezTo>
                  <a:cubicBezTo>
                    <a:pt x="2061" y="657"/>
                    <a:pt x="2041" y="324"/>
                    <a:pt x="1930" y="283"/>
                  </a:cubicBezTo>
                  <a:cubicBezTo>
                    <a:pt x="1903" y="272"/>
                    <a:pt x="1879" y="267"/>
                    <a:pt x="1858" y="267"/>
                  </a:cubicBezTo>
                  <a:cubicBezTo>
                    <a:pt x="1671" y="267"/>
                    <a:pt x="1728" y="691"/>
                    <a:pt x="1728" y="1001"/>
                  </a:cubicBezTo>
                  <a:cubicBezTo>
                    <a:pt x="1586" y="799"/>
                    <a:pt x="1425" y="596"/>
                    <a:pt x="1263" y="404"/>
                  </a:cubicBezTo>
                  <a:cubicBezTo>
                    <a:pt x="1171" y="294"/>
                    <a:pt x="955" y="1"/>
                    <a:pt x="764" y="1"/>
                  </a:cubicBezTo>
                  <a:close/>
                </a:path>
              </a:pathLst>
            </a:custGeom>
            <a:solidFill>
              <a:srgbClr val="EFC2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6170;p120">
              <a:extLst>
                <a:ext uri="{FF2B5EF4-FFF2-40B4-BE49-F238E27FC236}">
                  <a16:creationId xmlns:a16="http://schemas.microsoft.com/office/drawing/2014/main" xmlns="" id="{FE3E079C-409F-07BF-2A6C-A29968738096}"/>
                </a:ext>
              </a:extLst>
            </p:cNvPr>
            <p:cNvSpPr/>
            <p:nvPr/>
          </p:nvSpPr>
          <p:spPr>
            <a:xfrm>
              <a:off x="5150368" y="1928065"/>
              <a:ext cx="168513" cy="228707"/>
            </a:xfrm>
            <a:custGeom>
              <a:avLst/>
              <a:gdLst/>
              <a:ahLst/>
              <a:cxnLst/>
              <a:rect l="l" t="t" r="r" b="b"/>
              <a:pathLst>
                <a:path w="3346" h="4541" extrusionOk="0">
                  <a:moveTo>
                    <a:pt x="2717" y="0"/>
                  </a:moveTo>
                  <a:cubicBezTo>
                    <a:pt x="2636" y="0"/>
                    <a:pt x="2557" y="61"/>
                    <a:pt x="2557" y="160"/>
                  </a:cubicBezTo>
                  <a:cubicBezTo>
                    <a:pt x="2567" y="1150"/>
                    <a:pt x="2527" y="1918"/>
                    <a:pt x="1900" y="2737"/>
                  </a:cubicBezTo>
                  <a:cubicBezTo>
                    <a:pt x="1648" y="3060"/>
                    <a:pt x="1355" y="3343"/>
                    <a:pt x="1011" y="3575"/>
                  </a:cubicBezTo>
                  <a:cubicBezTo>
                    <a:pt x="779" y="3747"/>
                    <a:pt x="122" y="4010"/>
                    <a:pt x="21" y="4283"/>
                  </a:cubicBezTo>
                  <a:cubicBezTo>
                    <a:pt x="1" y="4384"/>
                    <a:pt x="51" y="4475"/>
                    <a:pt x="152" y="4505"/>
                  </a:cubicBezTo>
                  <a:cubicBezTo>
                    <a:pt x="234" y="4529"/>
                    <a:pt x="319" y="4541"/>
                    <a:pt x="408" y="4541"/>
                  </a:cubicBezTo>
                  <a:cubicBezTo>
                    <a:pt x="1136" y="4541"/>
                    <a:pt x="2077" y="3770"/>
                    <a:pt x="2618" y="2878"/>
                  </a:cubicBezTo>
                  <a:cubicBezTo>
                    <a:pt x="3173" y="1969"/>
                    <a:pt x="3345" y="1039"/>
                    <a:pt x="2850" y="79"/>
                  </a:cubicBezTo>
                  <a:cubicBezTo>
                    <a:pt x="2819" y="25"/>
                    <a:pt x="2768" y="0"/>
                    <a:pt x="27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6171;p120">
              <a:extLst>
                <a:ext uri="{FF2B5EF4-FFF2-40B4-BE49-F238E27FC236}">
                  <a16:creationId xmlns:a16="http://schemas.microsoft.com/office/drawing/2014/main" xmlns="" id="{0D1FCFB0-F7FF-61F1-81D4-11E39354A2FF}"/>
                </a:ext>
              </a:extLst>
            </p:cNvPr>
            <p:cNvSpPr/>
            <p:nvPr/>
          </p:nvSpPr>
          <p:spPr>
            <a:xfrm>
              <a:off x="5432052" y="1920763"/>
              <a:ext cx="127014" cy="270863"/>
            </a:xfrm>
            <a:custGeom>
              <a:avLst/>
              <a:gdLst/>
              <a:ahLst/>
              <a:cxnLst/>
              <a:rect l="l" t="t" r="r" b="b"/>
              <a:pathLst>
                <a:path w="2522" h="5378" extrusionOk="0">
                  <a:moveTo>
                    <a:pt x="209" y="1"/>
                  </a:moveTo>
                  <a:cubicBezTo>
                    <a:pt x="95" y="1"/>
                    <a:pt x="0" y="129"/>
                    <a:pt x="66" y="245"/>
                  </a:cubicBezTo>
                  <a:lnTo>
                    <a:pt x="106" y="305"/>
                  </a:lnTo>
                  <a:cubicBezTo>
                    <a:pt x="561" y="1033"/>
                    <a:pt x="1137" y="1619"/>
                    <a:pt x="1480" y="2427"/>
                  </a:cubicBezTo>
                  <a:cubicBezTo>
                    <a:pt x="1652" y="2841"/>
                    <a:pt x="1784" y="3276"/>
                    <a:pt x="1864" y="3710"/>
                  </a:cubicBezTo>
                  <a:cubicBezTo>
                    <a:pt x="1965" y="4246"/>
                    <a:pt x="1925" y="4852"/>
                    <a:pt x="2066" y="5377"/>
                  </a:cubicBezTo>
                  <a:cubicBezTo>
                    <a:pt x="2279" y="5145"/>
                    <a:pt x="2380" y="4741"/>
                    <a:pt x="2430" y="4377"/>
                  </a:cubicBezTo>
                  <a:cubicBezTo>
                    <a:pt x="2450" y="4215"/>
                    <a:pt x="2471" y="4054"/>
                    <a:pt x="2471" y="3892"/>
                  </a:cubicBezTo>
                  <a:cubicBezTo>
                    <a:pt x="2521" y="2356"/>
                    <a:pt x="1571" y="820"/>
                    <a:pt x="288" y="22"/>
                  </a:cubicBezTo>
                  <a:cubicBezTo>
                    <a:pt x="262" y="7"/>
                    <a:pt x="235" y="1"/>
                    <a:pt x="2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6172;p120">
              <a:extLst>
                <a:ext uri="{FF2B5EF4-FFF2-40B4-BE49-F238E27FC236}">
                  <a16:creationId xmlns:a16="http://schemas.microsoft.com/office/drawing/2014/main" xmlns="" id="{89A35946-04BA-791D-7F1F-2109D541EDB0}"/>
                </a:ext>
              </a:extLst>
            </p:cNvPr>
            <p:cNvSpPr/>
            <p:nvPr/>
          </p:nvSpPr>
          <p:spPr>
            <a:xfrm>
              <a:off x="5134604" y="1544947"/>
              <a:ext cx="422390" cy="413245"/>
            </a:xfrm>
            <a:custGeom>
              <a:avLst/>
              <a:gdLst/>
              <a:ahLst/>
              <a:cxnLst/>
              <a:rect l="l" t="t" r="r" b="b"/>
              <a:pathLst>
                <a:path w="8387" h="8205" extrusionOk="0">
                  <a:moveTo>
                    <a:pt x="4528" y="0"/>
                  </a:moveTo>
                  <a:cubicBezTo>
                    <a:pt x="3258" y="0"/>
                    <a:pt x="2027" y="639"/>
                    <a:pt x="1314" y="1786"/>
                  </a:cubicBezTo>
                  <a:cubicBezTo>
                    <a:pt x="1041" y="2220"/>
                    <a:pt x="859" y="2695"/>
                    <a:pt x="758" y="3200"/>
                  </a:cubicBezTo>
                  <a:cubicBezTo>
                    <a:pt x="718" y="3412"/>
                    <a:pt x="698" y="3635"/>
                    <a:pt x="698" y="3857"/>
                  </a:cubicBezTo>
                  <a:cubicBezTo>
                    <a:pt x="708" y="4140"/>
                    <a:pt x="738" y="4423"/>
                    <a:pt x="788" y="4696"/>
                  </a:cubicBezTo>
                  <a:cubicBezTo>
                    <a:pt x="384" y="4766"/>
                    <a:pt x="0" y="5049"/>
                    <a:pt x="71" y="5453"/>
                  </a:cubicBezTo>
                  <a:cubicBezTo>
                    <a:pt x="142" y="5797"/>
                    <a:pt x="536" y="5898"/>
                    <a:pt x="829" y="5908"/>
                  </a:cubicBezTo>
                  <a:cubicBezTo>
                    <a:pt x="859" y="5911"/>
                    <a:pt x="888" y="5912"/>
                    <a:pt x="918" y="5912"/>
                  </a:cubicBezTo>
                  <a:cubicBezTo>
                    <a:pt x="1000" y="5912"/>
                    <a:pt x="1081" y="5903"/>
                    <a:pt x="1162" y="5888"/>
                  </a:cubicBezTo>
                  <a:cubicBezTo>
                    <a:pt x="1455" y="6534"/>
                    <a:pt x="1900" y="7211"/>
                    <a:pt x="2476" y="7636"/>
                  </a:cubicBezTo>
                  <a:cubicBezTo>
                    <a:pt x="3061" y="8048"/>
                    <a:pt x="3847" y="8204"/>
                    <a:pt x="4578" y="8204"/>
                  </a:cubicBezTo>
                  <a:cubicBezTo>
                    <a:pt x="4743" y="8204"/>
                    <a:pt x="4906" y="8196"/>
                    <a:pt x="5063" y="8181"/>
                  </a:cubicBezTo>
                  <a:cubicBezTo>
                    <a:pt x="6831" y="8000"/>
                    <a:pt x="7972" y="6646"/>
                    <a:pt x="8185" y="4938"/>
                  </a:cubicBezTo>
                  <a:cubicBezTo>
                    <a:pt x="8387" y="3281"/>
                    <a:pt x="7831" y="1149"/>
                    <a:pt x="6204" y="391"/>
                  </a:cubicBezTo>
                  <a:cubicBezTo>
                    <a:pt x="5666" y="127"/>
                    <a:pt x="5093" y="0"/>
                    <a:pt x="4528" y="0"/>
                  </a:cubicBezTo>
                  <a:close/>
                </a:path>
              </a:pathLst>
            </a:custGeom>
            <a:solidFill>
              <a:srgbClr val="EFC2A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6173;p120">
              <a:extLst>
                <a:ext uri="{FF2B5EF4-FFF2-40B4-BE49-F238E27FC236}">
                  <a16:creationId xmlns:a16="http://schemas.microsoft.com/office/drawing/2014/main" xmlns="" id="{2D2318FD-4B43-1F24-C365-A1E85FDD9743}"/>
                </a:ext>
              </a:extLst>
            </p:cNvPr>
            <p:cNvSpPr/>
            <p:nvPr/>
          </p:nvSpPr>
          <p:spPr>
            <a:xfrm>
              <a:off x="5257743" y="1717191"/>
              <a:ext cx="72321" cy="68093"/>
            </a:xfrm>
            <a:custGeom>
              <a:avLst/>
              <a:gdLst/>
              <a:ahLst/>
              <a:cxnLst/>
              <a:rect l="l" t="t" r="r" b="b"/>
              <a:pathLst>
                <a:path w="1436" h="1352" extrusionOk="0">
                  <a:moveTo>
                    <a:pt x="795" y="1"/>
                  </a:moveTo>
                  <a:cubicBezTo>
                    <a:pt x="764" y="1"/>
                    <a:pt x="731" y="4"/>
                    <a:pt x="698" y="13"/>
                  </a:cubicBezTo>
                  <a:cubicBezTo>
                    <a:pt x="455" y="93"/>
                    <a:pt x="263" y="275"/>
                    <a:pt x="172" y="508"/>
                  </a:cubicBezTo>
                  <a:cubicBezTo>
                    <a:pt x="81" y="720"/>
                    <a:pt x="1" y="1053"/>
                    <a:pt x="81" y="1265"/>
                  </a:cubicBezTo>
                  <a:cubicBezTo>
                    <a:pt x="100" y="1314"/>
                    <a:pt x="166" y="1352"/>
                    <a:pt x="218" y="1352"/>
                  </a:cubicBezTo>
                  <a:cubicBezTo>
                    <a:pt x="252" y="1352"/>
                    <a:pt x="279" y="1336"/>
                    <a:pt x="283" y="1296"/>
                  </a:cubicBezTo>
                  <a:cubicBezTo>
                    <a:pt x="304" y="1104"/>
                    <a:pt x="334" y="922"/>
                    <a:pt x="374" y="730"/>
                  </a:cubicBezTo>
                  <a:cubicBezTo>
                    <a:pt x="435" y="467"/>
                    <a:pt x="516" y="326"/>
                    <a:pt x="698" y="225"/>
                  </a:cubicBezTo>
                  <a:cubicBezTo>
                    <a:pt x="746" y="199"/>
                    <a:pt x="790" y="188"/>
                    <a:pt x="828" y="188"/>
                  </a:cubicBezTo>
                  <a:cubicBezTo>
                    <a:pt x="1110" y="188"/>
                    <a:pt x="1139" y="801"/>
                    <a:pt x="1193" y="1023"/>
                  </a:cubicBezTo>
                  <a:cubicBezTo>
                    <a:pt x="1198" y="1054"/>
                    <a:pt x="1231" y="1072"/>
                    <a:pt x="1266" y="1072"/>
                  </a:cubicBezTo>
                  <a:cubicBezTo>
                    <a:pt x="1299" y="1072"/>
                    <a:pt x="1335" y="1057"/>
                    <a:pt x="1354" y="1023"/>
                  </a:cubicBezTo>
                  <a:cubicBezTo>
                    <a:pt x="1435" y="841"/>
                    <a:pt x="1324" y="538"/>
                    <a:pt x="1233" y="346"/>
                  </a:cubicBezTo>
                  <a:cubicBezTo>
                    <a:pt x="1146" y="162"/>
                    <a:pt x="997" y="1"/>
                    <a:pt x="795" y="1"/>
                  </a:cubicBezTo>
                  <a:close/>
                </a:path>
              </a:pathLst>
            </a:custGeom>
            <a:solidFill>
              <a:srgbClr val="756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6174;p120">
              <a:extLst>
                <a:ext uri="{FF2B5EF4-FFF2-40B4-BE49-F238E27FC236}">
                  <a16:creationId xmlns:a16="http://schemas.microsoft.com/office/drawing/2014/main" xmlns="" id="{EC8E2410-DE9A-E585-C079-E959A8EFFD28}"/>
                </a:ext>
              </a:extLst>
            </p:cNvPr>
            <p:cNvSpPr/>
            <p:nvPr/>
          </p:nvSpPr>
          <p:spPr>
            <a:xfrm>
              <a:off x="5436383" y="1697298"/>
              <a:ext cx="72774" cy="64920"/>
            </a:xfrm>
            <a:custGeom>
              <a:avLst/>
              <a:gdLst/>
              <a:ahLst/>
              <a:cxnLst/>
              <a:rect l="l" t="t" r="r" b="b"/>
              <a:pathLst>
                <a:path w="1445" h="1289" extrusionOk="0">
                  <a:moveTo>
                    <a:pt x="595" y="0"/>
                  </a:moveTo>
                  <a:cubicBezTo>
                    <a:pt x="370" y="0"/>
                    <a:pt x="217" y="181"/>
                    <a:pt x="142" y="387"/>
                  </a:cubicBezTo>
                  <a:cubicBezTo>
                    <a:pt x="81" y="579"/>
                    <a:pt x="0" y="893"/>
                    <a:pt x="101" y="1084"/>
                  </a:cubicBezTo>
                  <a:cubicBezTo>
                    <a:pt x="118" y="1110"/>
                    <a:pt x="147" y="1121"/>
                    <a:pt x="177" y="1121"/>
                  </a:cubicBezTo>
                  <a:cubicBezTo>
                    <a:pt x="217" y="1121"/>
                    <a:pt x="257" y="1100"/>
                    <a:pt x="263" y="1064"/>
                  </a:cubicBezTo>
                  <a:cubicBezTo>
                    <a:pt x="281" y="827"/>
                    <a:pt x="250" y="193"/>
                    <a:pt x="557" y="193"/>
                  </a:cubicBezTo>
                  <a:cubicBezTo>
                    <a:pt x="590" y="193"/>
                    <a:pt x="626" y="200"/>
                    <a:pt x="667" y="216"/>
                  </a:cubicBezTo>
                  <a:cubicBezTo>
                    <a:pt x="859" y="296"/>
                    <a:pt x="950" y="428"/>
                    <a:pt x="1041" y="690"/>
                  </a:cubicBezTo>
                  <a:cubicBezTo>
                    <a:pt x="1101" y="862"/>
                    <a:pt x="1152" y="1054"/>
                    <a:pt x="1192" y="1236"/>
                  </a:cubicBezTo>
                  <a:cubicBezTo>
                    <a:pt x="1200" y="1274"/>
                    <a:pt x="1226" y="1289"/>
                    <a:pt x="1256" y="1289"/>
                  </a:cubicBezTo>
                  <a:cubicBezTo>
                    <a:pt x="1307" y="1289"/>
                    <a:pt x="1372" y="1246"/>
                    <a:pt x="1384" y="1196"/>
                  </a:cubicBezTo>
                  <a:cubicBezTo>
                    <a:pt x="1445" y="963"/>
                    <a:pt x="1334" y="650"/>
                    <a:pt x="1213" y="448"/>
                  </a:cubicBezTo>
                  <a:cubicBezTo>
                    <a:pt x="1101" y="236"/>
                    <a:pt x="899" y="34"/>
                    <a:pt x="647" y="3"/>
                  </a:cubicBezTo>
                  <a:cubicBezTo>
                    <a:pt x="629" y="1"/>
                    <a:pt x="612" y="0"/>
                    <a:pt x="595" y="0"/>
                  </a:cubicBezTo>
                  <a:close/>
                </a:path>
              </a:pathLst>
            </a:custGeom>
            <a:solidFill>
              <a:srgbClr val="75634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6175;p120">
              <a:extLst>
                <a:ext uri="{FF2B5EF4-FFF2-40B4-BE49-F238E27FC236}">
                  <a16:creationId xmlns:a16="http://schemas.microsoft.com/office/drawing/2014/main" xmlns="" id="{92746BCD-3229-FEFD-DC9C-4F4447A846F0}"/>
                </a:ext>
              </a:extLst>
            </p:cNvPr>
            <p:cNvSpPr/>
            <p:nvPr/>
          </p:nvSpPr>
          <p:spPr>
            <a:xfrm>
              <a:off x="5269881" y="1786694"/>
              <a:ext cx="223005" cy="122991"/>
            </a:xfrm>
            <a:custGeom>
              <a:avLst/>
              <a:gdLst/>
              <a:ahLst/>
              <a:cxnLst/>
              <a:rect l="l" t="t" r="r" b="b"/>
              <a:pathLst>
                <a:path w="4428" h="2442" extrusionOk="0">
                  <a:moveTo>
                    <a:pt x="4206" y="1"/>
                  </a:moveTo>
                  <a:cubicBezTo>
                    <a:pt x="4070" y="1"/>
                    <a:pt x="3818" y="270"/>
                    <a:pt x="3357" y="492"/>
                  </a:cubicBezTo>
                  <a:cubicBezTo>
                    <a:pt x="2993" y="653"/>
                    <a:pt x="2599" y="754"/>
                    <a:pt x="2205" y="795"/>
                  </a:cubicBezTo>
                  <a:cubicBezTo>
                    <a:pt x="1974" y="826"/>
                    <a:pt x="1742" y="842"/>
                    <a:pt x="1510" y="842"/>
                  </a:cubicBezTo>
                  <a:cubicBezTo>
                    <a:pt x="1073" y="842"/>
                    <a:pt x="637" y="786"/>
                    <a:pt x="214" y="674"/>
                  </a:cubicBezTo>
                  <a:cubicBezTo>
                    <a:pt x="203" y="671"/>
                    <a:pt x="192" y="670"/>
                    <a:pt x="182" y="670"/>
                  </a:cubicBezTo>
                  <a:cubicBezTo>
                    <a:pt x="1" y="670"/>
                    <a:pt x="175" y="1103"/>
                    <a:pt x="204" y="1199"/>
                  </a:cubicBezTo>
                  <a:cubicBezTo>
                    <a:pt x="275" y="1401"/>
                    <a:pt x="386" y="1583"/>
                    <a:pt x="527" y="1745"/>
                  </a:cubicBezTo>
                  <a:cubicBezTo>
                    <a:pt x="820" y="2068"/>
                    <a:pt x="1204" y="2290"/>
                    <a:pt x="1629" y="2381"/>
                  </a:cubicBezTo>
                  <a:cubicBezTo>
                    <a:pt x="1791" y="2423"/>
                    <a:pt x="1958" y="2441"/>
                    <a:pt x="2123" y="2441"/>
                  </a:cubicBezTo>
                  <a:cubicBezTo>
                    <a:pt x="2194" y="2441"/>
                    <a:pt x="2266" y="2438"/>
                    <a:pt x="2336" y="2432"/>
                  </a:cubicBezTo>
                  <a:cubicBezTo>
                    <a:pt x="3256" y="2351"/>
                    <a:pt x="4023" y="1704"/>
                    <a:pt x="4256" y="805"/>
                  </a:cubicBezTo>
                  <a:cubicBezTo>
                    <a:pt x="4276" y="704"/>
                    <a:pt x="4428" y="138"/>
                    <a:pt x="4256" y="17"/>
                  </a:cubicBezTo>
                  <a:cubicBezTo>
                    <a:pt x="4241" y="6"/>
                    <a:pt x="4225" y="1"/>
                    <a:pt x="4206" y="1"/>
                  </a:cubicBezTo>
                  <a:close/>
                </a:path>
              </a:pathLst>
            </a:custGeom>
            <a:solidFill>
              <a:srgbClr val="9D40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6176;p120">
              <a:extLst>
                <a:ext uri="{FF2B5EF4-FFF2-40B4-BE49-F238E27FC236}">
                  <a16:creationId xmlns:a16="http://schemas.microsoft.com/office/drawing/2014/main" xmlns="" id="{1B35CAE6-7BDA-5BEE-6563-393E097DE315}"/>
                </a:ext>
              </a:extLst>
            </p:cNvPr>
            <p:cNvSpPr/>
            <p:nvPr/>
          </p:nvSpPr>
          <p:spPr>
            <a:xfrm>
              <a:off x="5318280" y="1797673"/>
              <a:ext cx="143583" cy="51272"/>
            </a:xfrm>
            <a:custGeom>
              <a:avLst/>
              <a:gdLst/>
              <a:ahLst/>
              <a:cxnLst/>
              <a:rect l="l" t="t" r="r" b="b"/>
              <a:pathLst>
                <a:path w="2851" h="1018" extrusionOk="0">
                  <a:moveTo>
                    <a:pt x="2850" y="1"/>
                  </a:moveTo>
                  <a:lnTo>
                    <a:pt x="2850" y="1"/>
                  </a:lnTo>
                  <a:cubicBezTo>
                    <a:pt x="2709" y="102"/>
                    <a:pt x="2547" y="193"/>
                    <a:pt x="2386" y="274"/>
                  </a:cubicBezTo>
                  <a:cubicBezTo>
                    <a:pt x="2022" y="435"/>
                    <a:pt x="1638" y="536"/>
                    <a:pt x="1234" y="577"/>
                  </a:cubicBezTo>
                  <a:cubicBezTo>
                    <a:pt x="1004" y="611"/>
                    <a:pt x="768" y="629"/>
                    <a:pt x="533" y="629"/>
                  </a:cubicBezTo>
                  <a:cubicBezTo>
                    <a:pt x="354" y="629"/>
                    <a:pt x="176" y="619"/>
                    <a:pt x="1" y="597"/>
                  </a:cubicBezTo>
                  <a:lnTo>
                    <a:pt x="1" y="597"/>
                  </a:lnTo>
                  <a:cubicBezTo>
                    <a:pt x="85" y="952"/>
                    <a:pt x="636" y="1017"/>
                    <a:pt x="1010" y="1017"/>
                  </a:cubicBezTo>
                  <a:cubicBezTo>
                    <a:pt x="1083" y="1017"/>
                    <a:pt x="1149" y="1015"/>
                    <a:pt x="1203" y="1011"/>
                  </a:cubicBezTo>
                  <a:cubicBezTo>
                    <a:pt x="1890" y="971"/>
                    <a:pt x="2618" y="627"/>
                    <a:pt x="28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6177;p120">
              <a:extLst>
                <a:ext uri="{FF2B5EF4-FFF2-40B4-BE49-F238E27FC236}">
                  <a16:creationId xmlns:a16="http://schemas.microsoft.com/office/drawing/2014/main" xmlns="" id="{D2E0D0DD-FDFE-941A-F2B4-4B974AC8C54A}"/>
                </a:ext>
              </a:extLst>
            </p:cNvPr>
            <p:cNvSpPr/>
            <p:nvPr/>
          </p:nvSpPr>
          <p:spPr>
            <a:xfrm>
              <a:off x="5315762" y="1876342"/>
              <a:ext cx="107423" cy="33745"/>
            </a:xfrm>
            <a:custGeom>
              <a:avLst/>
              <a:gdLst/>
              <a:ahLst/>
              <a:cxnLst/>
              <a:rect l="l" t="t" r="r" b="b"/>
              <a:pathLst>
                <a:path w="2133" h="670" extrusionOk="0">
                  <a:moveTo>
                    <a:pt x="1052" y="0"/>
                  </a:moveTo>
                  <a:cubicBezTo>
                    <a:pt x="700" y="0"/>
                    <a:pt x="331" y="108"/>
                    <a:pt x="0" y="308"/>
                  </a:cubicBezTo>
                  <a:cubicBezTo>
                    <a:pt x="213" y="450"/>
                    <a:pt x="455" y="551"/>
                    <a:pt x="708" y="611"/>
                  </a:cubicBezTo>
                  <a:cubicBezTo>
                    <a:pt x="880" y="649"/>
                    <a:pt x="1058" y="670"/>
                    <a:pt x="1237" y="670"/>
                  </a:cubicBezTo>
                  <a:cubicBezTo>
                    <a:pt x="1300" y="670"/>
                    <a:pt x="1362" y="667"/>
                    <a:pt x="1425" y="662"/>
                  </a:cubicBezTo>
                  <a:cubicBezTo>
                    <a:pt x="1668" y="642"/>
                    <a:pt x="1910" y="571"/>
                    <a:pt x="2132" y="470"/>
                  </a:cubicBezTo>
                  <a:cubicBezTo>
                    <a:pt x="1854" y="148"/>
                    <a:pt x="1465" y="0"/>
                    <a:pt x="1052" y="0"/>
                  </a:cubicBezTo>
                  <a:close/>
                </a:path>
              </a:pathLst>
            </a:custGeom>
            <a:solidFill>
              <a:srgbClr val="E352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6178;p120">
              <a:extLst>
                <a:ext uri="{FF2B5EF4-FFF2-40B4-BE49-F238E27FC236}">
                  <a16:creationId xmlns:a16="http://schemas.microsoft.com/office/drawing/2014/main" xmlns="" id="{610F5ACE-3F14-7989-D01F-FEFF2CA61811}"/>
                </a:ext>
              </a:extLst>
            </p:cNvPr>
            <p:cNvSpPr/>
            <p:nvPr/>
          </p:nvSpPr>
          <p:spPr>
            <a:xfrm>
              <a:off x="5254167" y="1682541"/>
              <a:ext cx="42808" cy="33392"/>
            </a:xfrm>
            <a:custGeom>
              <a:avLst/>
              <a:gdLst/>
              <a:ahLst/>
              <a:cxnLst/>
              <a:rect l="l" t="t" r="r" b="b"/>
              <a:pathLst>
                <a:path w="850" h="663" extrusionOk="0">
                  <a:moveTo>
                    <a:pt x="559" y="1"/>
                  </a:moveTo>
                  <a:cubicBezTo>
                    <a:pt x="453" y="1"/>
                    <a:pt x="346" y="42"/>
                    <a:pt x="264" y="125"/>
                  </a:cubicBezTo>
                  <a:cubicBezTo>
                    <a:pt x="132" y="236"/>
                    <a:pt x="1" y="428"/>
                    <a:pt x="41" y="610"/>
                  </a:cubicBezTo>
                  <a:cubicBezTo>
                    <a:pt x="50" y="643"/>
                    <a:pt x="79" y="663"/>
                    <a:pt x="112" y="663"/>
                  </a:cubicBezTo>
                  <a:cubicBezTo>
                    <a:pt x="118" y="663"/>
                    <a:pt x="125" y="662"/>
                    <a:pt x="132" y="660"/>
                  </a:cubicBezTo>
                  <a:cubicBezTo>
                    <a:pt x="264" y="620"/>
                    <a:pt x="334" y="509"/>
                    <a:pt x="425" y="428"/>
                  </a:cubicBezTo>
                  <a:cubicBezTo>
                    <a:pt x="516" y="337"/>
                    <a:pt x="627" y="286"/>
                    <a:pt x="749" y="266"/>
                  </a:cubicBezTo>
                  <a:cubicBezTo>
                    <a:pt x="850" y="246"/>
                    <a:pt x="850" y="114"/>
                    <a:pt x="779" y="64"/>
                  </a:cubicBezTo>
                  <a:cubicBezTo>
                    <a:pt x="711" y="22"/>
                    <a:pt x="635" y="1"/>
                    <a:pt x="559" y="1"/>
                  </a:cubicBezTo>
                  <a:close/>
                </a:path>
              </a:pathLst>
            </a:custGeom>
            <a:solidFill>
              <a:srgbClr val="DE61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6179;p120">
              <a:extLst>
                <a:ext uri="{FF2B5EF4-FFF2-40B4-BE49-F238E27FC236}">
                  <a16:creationId xmlns:a16="http://schemas.microsoft.com/office/drawing/2014/main" xmlns="" id="{6357BC98-609A-460D-30FB-C26EE099B65B}"/>
                </a:ext>
              </a:extLst>
            </p:cNvPr>
            <p:cNvSpPr/>
            <p:nvPr/>
          </p:nvSpPr>
          <p:spPr>
            <a:xfrm>
              <a:off x="5452046" y="1659172"/>
              <a:ext cx="44420" cy="26492"/>
            </a:xfrm>
            <a:custGeom>
              <a:avLst/>
              <a:gdLst/>
              <a:ahLst/>
              <a:cxnLst/>
              <a:rect l="l" t="t" r="r" b="b"/>
              <a:pathLst>
                <a:path w="882" h="526" extrusionOk="0">
                  <a:moveTo>
                    <a:pt x="386" y="0"/>
                  </a:moveTo>
                  <a:cubicBezTo>
                    <a:pt x="284" y="0"/>
                    <a:pt x="183" y="29"/>
                    <a:pt x="93" y="83"/>
                  </a:cubicBezTo>
                  <a:cubicBezTo>
                    <a:pt x="1" y="148"/>
                    <a:pt x="52" y="289"/>
                    <a:pt x="155" y="289"/>
                  </a:cubicBezTo>
                  <a:cubicBezTo>
                    <a:pt x="164" y="289"/>
                    <a:pt x="174" y="288"/>
                    <a:pt x="184" y="285"/>
                  </a:cubicBezTo>
                  <a:cubicBezTo>
                    <a:pt x="215" y="276"/>
                    <a:pt x="248" y="272"/>
                    <a:pt x="280" y="272"/>
                  </a:cubicBezTo>
                  <a:cubicBezTo>
                    <a:pt x="352" y="272"/>
                    <a:pt x="425" y="294"/>
                    <a:pt x="487" y="336"/>
                  </a:cubicBezTo>
                  <a:cubicBezTo>
                    <a:pt x="548" y="386"/>
                    <a:pt x="598" y="467"/>
                    <a:pt x="669" y="508"/>
                  </a:cubicBezTo>
                  <a:cubicBezTo>
                    <a:pt x="689" y="520"/>
                    <a:pt x="711" y="526"/>
                    <a:pt x="732" y="526"/>
                  </a:cubicBezTo>
                  <a:cubicBezTo>
                    <a:pt x="798" y="526"/>
                    <a:pt x="861" y="473"/>
                    <a:pt x="861" y="397"/>
                  </a:cubicBezTo>
                  <a:cubicBezTo>
                    <a:pt x="881" y="235"/>
                    <a:pt x="730" y="104"/>
                    <a:pt x="598" y="43"/>
                  </a:cubicBezTo>
                  <a:cubicBezTo>
                    <a:pt x="528" y="14"/>
                    <a:pt x="457" y="0"/>
                    <a:pt x="386" y="0"/>
                  </a:cubicBezTo>
                  <a:close/>
                </a:path>
              </a:pathLst>
            </a:custGeom>
            <a:solidFill>
              <a:srgbClr val="DE61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6180;p120">
              <a:extLst>
                <a:ext uri="{FF2B5EF4-FFF2-40B4-BE49-F238E27FC236}">
                  <a16:creationId xmlns:a16="http://schemas.microsoft.com/office/drawing/2014/main" xmlns="" id="{68FB08D3-8101-3D7F-9DDE-3D216DD87FFF}"/>
                </a:ext>
              </a:extLst>
            </p:cNvPr>
            <p:cNvSpPr/>
            <p:nvPr/>
          </p:nvSpPr>
          <p:spPr>
            <a:xfrm>
              <a:off x="5086255" y="1490050"/>
              <a:ext cx="471746" cy="347367"/>
            </a:xfrm>
            <a:custGeom>
              <a:avLst/>
              <a:gdLst/>
              <a:ahLst/>
              <a:cxnLst/>
              <a:rect l="l" t="t" r="r" b="b"/>
              <a:pathLst>
                <a:path w="9367" h="6897" extrusionOk="0">
                  <a:moveTo>
                    <a:pt x="4366" y="1"/>
                  </a:moveTo>
                  <a:cubicBezTo>
                    <a:pt x="4213" y="1"/>
                    <a:pt x="4061" y="12"/>
                    <a:pt x="3911" y="36"/>
                  </a:cubicBezTo>
                  <a:cubicBezTo>
                    <a:pt x="2900" y="198"/>
                    <a:pt x="2031" y="905"/>
                    <a:pt x="1344" y="1633"/>
                  </a:cubicBezTo>
                  <a:cubicBezTo>
                    <a:pt x="627" y="2391"/>
                    <a:pt x="253" y="3249"/>
                    <a:pt x="0" y="4240"/>
                  </a:cubicBezTo>
                  <a:cubicBezTo>
                    <a:pt x="152" y="5189"/>
                    <a:pt x="304" y="6210"/>
                    <a:pt x="930" y="6897"/>
                  </a:cubicBezTo>
                  <a:cubicBezTo>
                    <a:pt x="930" y="6877"/>
                    <a:pt x="930" y="6867"/>
                    <a:pt x="930" y="6857"/>
                  </a:cubicBezTo>
                  <a:cubicBezTo>
                    <a:pt x="940" y="6594"/>
                    <a:pt x="910" y="6341"/>
                    <a:pt x="1061" y="6089"/>
                  </a:cubicBezTo>
                  <a:cubicBezTo>
                    <a:pt x="1162" y="5937"/>
                    <a:pt x="1324" y="5846"/>
                    <a:pt x="1496" y="5836"/>
                  </a:cubicBezTo>
                  <a:cubicBezTo>
                    <a:pt x="1520" y="5832"/>
                    <a:pt x="1545" y="5830"/>
                    <a:pt x="1571" y="5830"/>
                  </a:cubicBezTo>
                  <a:cubicBezTo>
                    <a:pt x="1782" y="5830"/>
                    <a:pt x="2037" y="5962"/>
                    <a:pt x="2244" y="5998"/>
                  </a:cubicBezTo>
                  <a:cubicBezTo>
                    <a:pt x="2648" y="5159"/>
                    <a:pt x="2597" y="3957"/>
                    <a:pt x="2314" y="3088"/>
                  </a:cubicBezTo>
                  <a:lnTo>
                    <a:pt x="2314" y="3088"/>
                  </a:lnTo>
                  <a:cubicBezTo>
                    <a:pt x="2823" y="3365"/>
                    <a:pt x="3103" y="3744"/>
                    <a:pt x="3907" y="3744"/>
                  </a:cubicBezTo>
                  <a:cubicBezTo>
                    <a:pt x="3981" y="3744"/>
                    <a:pt x="4060" y="3741"/>
                    <a:pt x="4143" y="3734"/>
                  </a:cubicBezTo>
                  <a:cubicBezTo>
                    <a:pt x="4578" y="3694"/>
                    <a:pt x="4527" y="3492"/>
                    <a:pt x="4295" y="3350"/>
                  </a:cubicBezTo>
                  <a:cubicBezTo>
                    <a:pt x="4204" y="3280"/>
                    <a:pt x="4113" y="3209"/>
                    <a:pt x="4032" y="3118"/>
                  </a:cubicBezTo>
                  <a:lnTo>
                    <a:pt x="4032" y="3118"/>
                  </a:lnTo>
                  <a:cubicBezTo>
                    <a:pt x="4143" y="3169"/>
                    <a:pt x="4244" y="3219"/>
                    <a:pt x="4335" y="3259"/>
                  </a:cubicBezTo>
                  <a:cubicBezTo>
                    <a:pt x="4747" y="3417"/>
                    <a:pt x="5144" y="3552"/>
                    <a:pt x="5578" y="3552"/>
                  </a:cubicBezTo>
                  <a:cubicBezTo>
                    <a:pt x="5645" y="3552"/>
                    <a:pt x="5712" y="3549"/>
                    <a:pt x="5780" y="3542"/>
                  </a:cubicBezTo>
                  <a:cubicBezTo>
                    <a:pt x="6033" y="3522"/>
                    <a:pt x="6265" y="3270"/>
                    <a:pt x="5831" y="3088"/>
                  </a:cubicBezTo>
                  <a:cubicBezTo>
                    <a:pt x="5568" y="2977"/>
                    <a:pt x="5315" y="2835"/>
                    <a:pt x="5093" y="2673"/>
                  </a:cubicBezTo>
                  <a:lnTo>
                    <a:pt x="5093" y="2673"/>
                  </a:lnTo>
                  <a:cubicBezTo>
                    <a:pt x="5513" y="2811"/>
                    <a:pt x="6050" y="2984"/>
                    <a:pt x="6493" y="2984"/>
                  </a:cubicBezTo>
                  <a:cubicBezTo>
                    <a:pt x="6572" y="2984"/>
                    <a:pt x="6648" y="2979"/>
                    <a:pt x="6720" y="2966"/>
                  </a:cubicBezTo>
                  <a:cubicBezTo>
                    <a:pt x="7003" y="2916"/>
                    <a:pt x="6891" y="2734"/>
                    <a:pt x="6821" y="2673"/>
                  </a:cubicBezTo>
                  <a:cubicBezTo>
                    <a:pt x="6717" y="2588"/>
                    <a:pt x="6445" y="2424"/>
                    <a:pt x="6319" y="2328"/>
                  </a:cubicBezTo>
                  <a:lnTo>
                    <a:pt x="6319" y="2328"/>
                  </a:lnTo>
                  <a:cubicBezTo>
                    <a:pt x="6469" y="2436"/>
                    <a:pt x="6750" y="2485"/>
                    <a:pt x="6922" y="2542"/>
                  </a:cubicBezTo>
                  <a:cubicBezTo>
                    <a:pt x="7154" y="2613"/>
                    <a:pt x="7376" y="2673"/>
                    <a:pt x="7609" y="2714"/>
                  </a:cubicBezTo>
                  <a:cubicBezTo>
                    <a:pt x="7841" y="2754"/>
                    <a:pt x="8064" y="2774"/>
                    <a:pt x="8296" y="2774"/>
                  </a:cubicBezTo>
                  <a:lnTo>
                    <a:pt x="8316" y="2774"/>
                  </a:lnTo>
                  <a:cubicBezTo>
                    <a:pt x="8417" y="3704"/>
                    <a:pt x="9003" y="4270"/>
                    <a:pt x="9175" y="5189"/>
                  </a:cubicBezTo>
                  <a:cubicBezTo>
                    <a:pt x="9195" y="5283"/>
                    <a:pt x="9206" y="5359"/>
                    <a:pt x="9217" y="5359"/>
                  </a:cubicBezTo>
                  <a:cubicBezTo>
                    <a:pt x="9223" y="5359"/>
                    <a:pt x="9229" y="5338"/>
                    <a:pt x="9236" y="5290"/>
                  </a:cubicBezTo>
                  <a:cubicBezTo>
                    <a:pt x="9367" y="4341"/>
                    <a:pt x="9296" y="3502"/>
                    <a:pt x="8831" y="2734"/>
                  </a:cubicBezTo>
                  <a:cubicBezTo>
                    <a:pt x="8912" y="2714"/>
                    <a:pt x="8973" y="2643"/>
                    <a:pt x="8983" y="2562"/>
                  </a:cubicBezTo>
                  <a:cubicBezTo>
                    <a:pt x="8983" y="2522"/>
                    <a:pt x="8983" y="2492"/>
                    <a:pt x="8973" y="2461"/>
                  </a:cubicBezTo>
                  <a:cubicBezTo>
                    <a:pt x="8912" y="2289"/>
                    <a:pt x="8114" y="1602"/>
                    <a:pt x="7902" y="1431"/>
                  </a:cubicBezTo>
                  <a:cubicBezTo>
                    <a:pt x="7488" y="1097"/>
                    <a:pt x="7033" y="814"/>
                    <a:pt x="6558" y="582"/>
                  </a:cubicBezTo>
                  <a:cubicBezTo>
                    <a:pt x="5871" y="264"/>
                    <a:pt x="5108" y="1"/>
                    <a:pt x="4366" y="1"/>
                  </a:cubicBezTo>
                  <a:close/>
                </a:path>
              </a:pathLst>
            </a:custGeom>
            <a:solidFill>
              <a:srgbClr val="DE61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1429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barn(inVertical)">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8C8A76D-5F01-A6A3-4978-981089433717}"/>
              </a:ext>
            </a:extLst>
          </p:cNvPr>
          <p:cNvSpPr txBox="1"/>
          <p:nvPr/>
        </p:nvSpPr>
        <p:spPr>
          <a:xfrm>
            <a:off x="1183054" y="684055"/>
            <a:ext cx="7960946" cy="4536819"/>
          </a:xfrm>
          <a:prstGeom prst="rect">
            <a:avLst/>
          </a:prstGeom>
          <a:solidFill>
            <a:schemeClr val="accent3">
              <a:lumMod val="20000"/>
              <a:lumOff val="80000"/>
            </a:schemeClr>
          </a:solidFill>
          <a:ln w="28575">
            <a:solidFill>
              <a:srgbClr val="FBB04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FF0000"/>
                </a:solidFill>
                <a:effectLst/>
                <a:uLnTx/>
                <a:uFillTx/>
                <a:latin typeface="Arial"/>
                <a:cs typeface="Arial"/>
                <a:sym typeface="Arial"/>
              </a:rPr>
              <a:t>3. Ý </a:t>
            </a:r>
            <a:r>
              <a:rPr kumimoji="0" lang="en-US" sz="2800" b="0" i="0" u="none" strike="noStrike" kern="0" cap="none" spc="0" normalizeH="0" baseline="0" noProof="0" dirty="0" err="1">
                <a:ln>
                  <a:noFill/>
                </a:ln>
                <a:solidFill>
                  <a:srgbClr val="FF0000"/>
                </a:solidFill>
                <a:effectLst/>
                <a:uLnTx/>
                <a:uFillTx/>
                <a:latin typeface="Arial"/>
                <a:cs typeface="Arial"/>
                <a:sym typeface="Arial"/>
              </a:rPr>
              <a:t>nghĩa</a:t>
            </a:r>
            <a:r>
              <a:rPr kumimoji="0" lang="en-US" sz="2800" b="0" i="0" u="none" strike="noStrike" kern="0" cap="none" spc="0" normalizeH="0" baseline="0" noProof="0" dirty="0">
                <a:ln>
                  <a:noFill/>
                </a:ln>
                <a:solidFill>
                  <a:srgbClr val="FF0000"/>
                </a:solidFill>
                <a:effectLst/>
                <a:uLnTx/>
                <a:uFillTx/>
                <a:latin typeface="Arial"/>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Arial"/>
                <a:cs typeface="Arial"/>
                <a:sym typeface="Arial"/>
              </a:rPr>
              <a:t>Cần cù, sáng tạo là phẩm chất cần thiết, là điều kiện giúp con người nâng cao  vốn hiểu biết, rèn luyện các kĩ năng, tiết kiệm thời gian và đạt hiệu quả cao trong  công việc; góp phần xây dựng quê hương, đất nước và được mọi người yêu quý,  tôn trọng. </a:t>
            </a:r>
          </a:p>
        </p:txBody>
      </p:sp>
      <p:sp>
        <p:nvSpPr>
          <p:cNvPr id="4" name="TextBox 4">
            <a:extLst>
              <a:ext uri="{FF2B5EF4-FFF2-40B4-BE49-F238E27FC236}">
                <a16:creationId xmlns:a16="http://schemas.microsoft.com/office/drawing/2014/main" xmlns="" id="{841943D5-AE50-292D-29B8-5FB9F7D01966}"/>
              </a:ext>
            </a:extLst>
          </p:cNvPr>
          <p:cNvSpPr txBox="1"/>
          <p:nvPr/>
        </p:nvSpPr>
        <p:spPr>
          <a:xfrm>
            <a:off x="3121106" y="160704"/>
            <a:ext cx="4035832"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a:solidFill>
                  <a:srgbClr val="E9FCE3">
                    <a:lumMod val="25000"/>
                  </a:srgbClr>
                </a:solidFill>
                <a:latin typeface="SVN-Caprica Script" pitchFamily="2" charset="0"/>
              </a:rPr>
              <a:t>II. </a:t>
            </a:r>
            <a:r>
              <a:rPr lang="en-US" sz="3600" b="1" dirty="0" err="1">
                <a:solidFill>
                  <a:srgbClr val="E9FCE3">
                    <a:lumMod val="25000"/>
                  </a:srgbClr>
                </a:solidFill>
                <a:latin typeface="SVN-Caprica Script" pitchFamily="2" charset="0"/>
              </a:rPr>
              <a:t>Nội</a:t>
            </a:r>
            <a:r>
              <a:rPr lang="en-US" sz="3600" b="1" dirty="0">
                <a:solidFill>
                  <a:srgbClr val="E9FCE3">
                    <a:lumMod val="25000"/>
                  </a:srgbClr>
                </a:solidFill>
                <a:latin typeface="SVN-Caprica Script" pitchFamily="2" charset="0"/>
              </a:rPr>
              <a:t> dung </a:t>
            </a:r>
            <a:r>
              <a:rPr lang="en-US" sz="3600" b="1" dirty="0" err="1">
                <a:solidFill>
                  <a:srgbClr val="E9FCE3">
                    <a:lumMod val="25000"/>
                  </a:srgbClr>
                </a:solidFill>
                <a:latin typeface="SVN-Caprica Script" pitchFamily="2" charset="0"/>
              </a:rPr>
              <a:t>bài</a:t>
            </a:r>
            <a:r>
              <a:rPr lang="en-US" sz="3600" b="1" dirty="0">
                <a:solidFill>
                  <a:srgbClr val="E9FCE3">
                    <a:lumMod val="25000"/>
                  </a:srgbClr>
                </a:solidFill>
                <a:latin typeface="SVN-Caprica Script" pitchFamily="2" charset="0"/>
              </a:rPr>
              <a:t> </a:t>
            </a:r>
            <a:r>
              <a:rPr lang="en-US" sz="3600" b="1" dirty="0" err="1">
                <a:solidFill>
                  <a:srgbClr val="E9FCE3">
                    <a:lumMod val="25000"/>
                  </a:srgbClr>
                </a:solidFill>
                <a:latin typeface="SVN-Caprica Script" pitchFamily="2" charset="0"/>
              </a:rPr>
              <a:t>học</a:t>
            </a:r>
            <a:endParaRPr kumimoji="0" lang="en-US" sz="3600" b="1" i="0" u="none" strike="noStrike" kern="0" cap="none" spc="0" normalizeH="0" baseline="0" noProof="0" dirty="0">
              <a:ln>
                <a:noFill/>
              </a:ln>
              <a:solidFill>
                <a:srgbClr val="E9FCE3">
                  <a:lumMod val="25000"/>
                </a:srgbClr>
              </a:solidFill>
              <a:effectLst/>
              <a:uLnTx/>
              <a:uFillTx/>
              <a:latin typeface="SVN-Caprica Script" pitchFamily="2" charset="0"/>
              <a:cs typeface="Arial"/>
              <a:sym typeface="Arial"/>
            </a:endParaRPr>
          </a:p>
        </p:txBody>
      </p:sp>
      <p:grpSp>
        <p:nvGrpSpPr>
          <p:cNvPr id="5" name="Google Shape;12816;p115">
            <a:extLst>
              <a:ext uri="{FF2B5EF4-FFF2-40B4-BE49-F238E27FC236}">
                <a16:creationId xmlns:a16="http://schemas.microsoft.com/office/drawing/2014/main" xmlns="" id="{FADEDBE5-B556-9A23-09A8-5DF57160AEBF}"/>
              </a:ext>
            </a:extLst>
          </p:cNvPr>
          <p:cNvGrpSpPr/>
          <p:nvPr/>
        </p:nvGrpSpPr>
        <p:grpSpPr>
          <a:xfrm>
            <a:off x="315317" y="1181100"/>
            <a:ext cx="827683" cy="758189"/>
            <a:chOff x="7139270" y="1885438"/>
            <a:chExt cx="296618" cy="287985"/>
          </a:xfrm>
        </p:grpSpPr>
        <p:sp>
          <p:nvSpPr>
            <p:cNvPr id="6" name="Google Shape;12817;p115">
              <a:extLst>
                <a:ext uri="{FF2B5EF4-FFF2-40B4-BE49-F238E27FC236}">
                  <a16:creationId xmlns:a16="http://schemas.microsoft.com/office/drawing/2014/main" xmlns="" id="{D50407F6-4660-83A5-A20D-7C566C7133CD}"/>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2818;p115">
              <a:extLst>
                <a:ext uri="{FF2B5EF4-FFF2-40B4-BE49-F238E27FC236}">
                  <a16:creationId xmlns:a16="http://schemas.microsoft.com/office/drawing/2014/main" xmlns="" id="{F742E92A-D658-307B-4A85-AA0158DA01EF}"/>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2819;p115">
              <a:extLst>
                <a:ext uri="{FF2B5EF4-FFF2-40B4-BE49-F238E27FC236}">
                  <a16:creationId xmlns:a16="http://schemas.microsoft.com/office/drawing/2014/main" xmlns="" id="{ED833C84-E311-C33E-5E6E-A8457FB094F8}"/>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2820;p115">
              <a:extLst>
                <a:ext uri="{FF2B5EF4-FFF2-40B4-BE49-F238E27FC236}">
                  <a16:creationId xmlns:a16="http://schemas.microsoft.com/office/drawing/2014/main" xmlns="" id="{8671224F-BC2D-ACAB-C33A-7456F24D8F73}"/>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2821;p115">
              <a:extLst>
                <a:ext uri="{FF2B5EF4-FFF2-40B4-BE49-F238E27FC236}">
                  <a16:creationId xmlns:a16="http://schemas.microsoft.com/office/drawing/2014/main" xmlns="" id="{DA63DA54-B520-256C-BE4F-2C4AEC9032BF}"/>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2822;p115">
              <a:extLst>
                <a:ext uri="{FF2B5EF4-FFF2-40B4-BE49-F238E27FC236}">
                  <a16:creationId xmlns:a16="http://schemas.microsoft.com/office/drawing/2014/main" xmlns="" id="{1A4EE95A-C43E-7787-39AA-DBB9C3A36EDA}"/>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823;p115">
              <a:extLst>
                <a:ext uri="{FF2B5EF4-FFF2-40B4-BE49-F238E27FC236}">
                  <a16:creationId xmlns:a16="http://schemas.microsoft.com/office/drawing/2014/main" xmlns="" id="{7473B235-66ED-4EBB-A5A3-98D509C8EB66}"/>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2824;p115">
              <a:extLst>
                <a:ext uri="{FF2B5EF4-FFF2-40B4-BE49-F238E27FC236}">
                  <a16:creationId xmlns:a16="http://schemas.microsoft.com/office/drawing/2014/main" xmlns="" id="{10AE8BFA-6769-5582-7D70-DA4C61C8A912}"/>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2825;p115">
              <a:extLst>
                <a:ext uri="{FF2B5EF4-FFF2-40B4-BE49-F238E27FC236}">
                  <a16:creationId xmlns:a16="http://schemas.microsoft.com/office/drawing/2014/main" xmlns="" id="{C2BA5623-7778-AE7A-8EFC-A90DBDF3DF64}"/>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2826;p115">
              <a:extLst>
                <a:ext uri="{FF2B5EF4-FFF2-40B4-BE49-F238E27FC236}">
                  <a16:creationId xmlns:a16="http://schemas.microsoft.com/office/drawing/2014/main" xmlns="" id="{2287C510-885E-6AF1-298D-82560D5C244B}"/>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7734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8C8A76D-5F01-A6A3-4978-981089433717}"/>
              </a:ext>
            </a:extLst>
          </p:cNvPr>
          <p:cNvSpPr txBox="1"/>
          <p:nvPr/>
        </p:nvSpPr>
        <p:spPr>
          <a:xfrm>
            <a:off x="1101425" y="1932286"/>
            <a:ext cx="7965793" cy="2793842"/>
          </a:xfrm>
          <a:prstGeom prst="rect">
            <a:avLst/>
          </a:prstGeom>
          <a:solidFill>
            <a:schemeClr val="accent3">
              <a:lumMod val="20000"/>
              <a:lumOff val="80000"/>
            </a:schemeClr>
          </a:solidFill>
          <a:ln w="28575">
            <a:solidFill>
              <a:srgbClr val="FBB040"/>
            </a:solidFill>
          </a:ln>
        </p:spPr>
        <p:txBody>
          <a:bodyPr wrap="square">
            <a:spAutoFit/>
          </a:bodyPr>
          <a:lstStyle/>
          <a:p>
            <a:pPr algn="just">
              <a:lnSpc>
                <a:spcPct val="150000"/>
              </a:lnSpc>
            </a:pPr>
            <a:r>
              <a:rPr lang="en-US" sz="2400" dirty="0">
                <a:solidFill>
                  <a:srgbClr val="FF0000"/>
                </a:solidFill>
              </a:rPr>
              <a:t>VIDEO: Ve </a:t>
            </a:r>
            <a:r>
              <a:rPr lang="en-US" sz="2400" dirty="0" err="1">
                <a:solidFill>
                  <a:srgbClr val="FF0000"/>
                </a:solidFill>
              </a:rPr>
              <a:t>sầu</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kiến-câu</a:t>
            </a:r>
            <a:r>
              <a:rPr lang="en-US" sz="2400" dirty="0">
                <a:solidFill>
                  <a:srgbClr val="FF0000"/>
                </a:solidFill>
              </a:rPr>
              <a:t> </a:t>
            </a:r>
            <a:r>
              <a:rPr lang="en-US" sz="2400" dirty="0" err="1">
                <a:solidFill>
                  <a:srgbClr val="FF0000"/>
                </a:solidFill>
              </a:rPr>
              <a:t>chuyện</a:t>
            </a:r>
            <a:r>
              <a:rPr lang="en-US" sz="2400" dirty="0">
                <a:solidFill>
                  <a:srgbClr val="FF0000"/>
                </a:solidFill>
              </a:rPr>
              <a:t> </a:t>
            </a:r>
            <a:r>
              <a:rPr lang="en-US" sz="2400" dirty="0" err="1">
                <a:solidFill>
                  <a:srgbClr val="FF0000"/>
                </a:solidFill>
              </a:rPr>
              <a:t>về</a:t>
            </a:r>
            <a:r>
              <a:rPr lang="en-US" sz="2400" dirty="0">
                <a:solidFill>
                  <a:srgbClr val="FF0000"/>
                </a:solidFill>
              </a:rPr>
              <a:t> </a:t>
            </a:r>
            <a:r>
              <a:rPr lang="en-US" sz="2400" dirty="0" err="1">
                <a:solidFill>
                  <a:srgbClr val="FF0000"/>
                </a:solidFill>
              </a:rPr>
              <a:t>tính</a:t>
            </a:r>
            <a:r>
              <a:rPr lang="en-US" sz="2400" dirty="0">
                <a:solidFill>
                  <a:srgbClr val="FF0000"/>
                </a:solidFill>
              </a:rPr>
              <a:t> </a:t>
            </a:r>
            <a:r>
              <a:rPr lang="en-US" sz="2400" dirty="0" err="1">
                <a:solidFill>
                  <a:srgbClr val="FF0000"/>
                </a:solidFill>
              </a:rPr>
              <a:t>chăm</a:t>
            </a:r>
            <a:r>
              <a:rPr lang="en-US" sz="2400" dirty="0">
                <a:solidFill>
                  <a:srgbClr val="FF0000"/>
                </a:solidFill>
              </a:rPr>
              <a:t> </a:t>
            </a:r>
            <a:r>
              <a:rPr lang="en-US" sz="2400" dirty="0" err="1">
                <a:solidFill>
                  <a:srgbClr val="FF0000"/>
                </a:solidFill>
              </a:rPr>
              <a:t>chỉ</a:t>
            </a:r>
            <a:r>
              <a:rPr lang="en-US" sz="2400" dirty="0">
                <a:solidFill>
                  <a:srgbClr val="FF0000"/>
                </a:solidFill>
              </a:rPr>
              <a:t>.</a:t>
            </a:r>
          </a:p>
          <a:p>
            <a:pPr algn="just">
              <a:lnSpc>
                <a:spcPct val="150000"/>
              </a:lnSpc>
            </a:pPr>
            <a:r>
              <a:rPr lang="en-US" sz="2400" dirty="0" err="1">
                <a:solidFill>
                  <a:srgbClr val="FF0000"/>
                </a:solidFill>
              </a:rPr>
              <a:t>Rút</a:t>
            </a:r>
            <a:r>
              <a:rPr lang="en-US" sz="2400" dirty="0">
                <a:solidFill>
                  <a:srgbClr val="FF0000"/>
                </a:solidFill>
              </a:rPr>
              <a:t> </a:t>
            </a:r>
            <a:r>
              <a:rPr lang="en-US" sz="2400" dirty="0" err="1">
                <a:solidFill>
                  <a:srgbClr val="FF0000"/>
                </a:solidFill>
              </a:rPr>
              <a:t>ra</a:t>
            </a:r>
            <a:r>
              <a:rPr lang="en-US" sz="2400" dirty="0">
                <a:solidFill>
                  <a:srgbClr val="FF0000"/>
                </a:solidFill>
              </a:rPr>
              <a:t> </a:t>
            </a:r>
            <a:r>
              <a:rPr lang="en-US" sz="2400" dirty="0" err="1">
                <a:solidFill>
                  <a:srgbClr val="FF0000"/>
                </a:solidFill>
              </a:rPr>
              <a:t>bài</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Chúng</a:t>
            </a:r>
            <a:r>
              <a:rPr lang="en-US" sz="2400" dirty="0">
                <a:solidFill>
                  <a:srgbClr val="FF0000"/>
                </a:solidFill>
              </a:rPr>
              <a:t> ta </a:t>
            </a:r>
            <a:r>
              <a:rPr lang="en-US" sz="2400" dirty="0" err="1">
                <a:solidFill>
                  <a:srgbClr val="FF0000"/>
                </a:solidFill>
              </a:rPr>
              <a:t>phải</a:t>
            </a:r>
            <a:r>
              <a:rPr lang="en-US" sz="2400" dirty="0">
                <a:solidFill>
                  <a:srgbClr val="FF0000"/>
                </a:solidFill>
              </a:rPr>
              <a:t> </a:t>
            </a:r>
            <a:r>
              <a:rPr lang="en-US" sz="2400" dirty="0" err="1">
                <a:solidFill>
                  <a:srgbClr val="FF0000"/>
                </a:solidFill>
              </a:rPr>
              <a:t>chăm</a:t>
            </a:r>
            <a:r>
              <a:rPr lang="en-US" sz="2400" dirty="0">
                <a:solidFill>
                  <a:srgbClr val="FF0000"/>
                </a:solidFill>
              </a:rPr>
              <a:t> </a:t>
            </a:r>
            <a:r>
              <a:rPr lang="en-US" sz="2400" dirty="0" err="1">
                <a:solidFill>
                  <a:srgbClr val="FF0000"/>
                </a:solidFill>
              </a:rPr>
              <a:t>chỉ</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sáng</a:t>
            </a:r>
            <a:r>
              <a:rPr lang="en-US" sz="2400" dirty="0">
                <a:solidFill>
                  <a:srgbClr val="FF0000"/>
                </a:solidFill>
              </a:rPr>
              <a:t> </a:t>
            </a:r>
            <a:r>
              <a:rPr lang="en-US" sz="2400" dirty="0" err="1">
                <a:solidFill>
                  <a:srgbClr val="FF0000"/>
                </a:solidFill>
              </a:rPr>
              <a:t>tạo</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học</a:t>
            </a:r>
            <a:r>
              <a:rPr lang="en-US" sz="2400" dirty="0">
                <a:solidFill>
                  <a:srgbClr val="FF0000"/>
                </a:solidFill>
              </a:rPr>
              <a:t> </a:t>
            </a:r>
            <a:r>
              <a:rPr lang="en-US" sz="2400" dirty="0" err="1">
                <a:solidFill>
                  <a:srgbClr val="FF0000"/>
                </a:solidFill>
              </a:rPr>
              <a:t>tập</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làm</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sẽ</a:t>
            </a:r>
            <a:r>
              <a:rPr lang="en-US" sz="2400" dirty="0">
                <a:solidFill>
                  <a:srgbClr val="FF0000"/>
                </a:solidFill>
              </a:rPr>
              <a:t> </a:t>
            </a:r>
            <a:r>
              <a:rPr lang="en-US" sz="2400" dirty="0" err="1">
                <a:solidFill>
                  <a:srgbClr val="FF0000"/>
                </a:solidFill>
              </a:rPr>
              <a:t>giúp</a:t>
            </a:r>
            <a:r>
              <a:rPr lang="en-US" sz="2400" dirty="0">
                <a:solidFill>
                  <a:srgbClr val="FF0000"/>
                </a:solidFill>
              </a:rPr>
              <a:t> ta </a:t>
            </a:r>
            <a:r>
              <a:rPr lang="en-US" sz="2400" dirty="0" err="1">
                <a:solidFill>
                  <a:srgbClr val="FF0000"/>
                </a:solidFill>
              </a:rPr>
              <a:t>thành</a:t>
            </a:r>
            <a:r>
              <a:rPr lang="en-US" sz="2400" dirty="0">
                <a:solidFill>
                  <a:srgbClr val="FF0000"/>
                </a:solidFill>
              </a:rPr>
              <a:t> </a:t>
            </a:r>
            <a:r>
              <a:rPr lang="en-US" sz="2400" dirty="0" err="1">
                <a:solidFill>
                  <a:srgbClr val="FF0000"/>
                </a:solidFill>
              </a:rPr>
              <a:t>công</a:t>
            </a:r>
            <a:r>
              <a:rPr lang="en-US" sz="2400" dirty="0">
                <a:solidFill>
                  <a:srgbClr val="FF0000"/>
                </a:solidFill>
              </a:rPr>
              <a:t> </a:t>
            </a:r>
            <a:r>
              <a:rPr lang="en-US" sz="2400" dirty="0" err="1">
                <a:solidFill>
                  <a:srgbClr val="FF0000"/>
                </a:solidFill>
              </a:rPr>
              <a:t>trong</a:t>
            </a:r>
            <a:r>
              <a:rPr lang="en-US" sz="2400" dirty="0">
                <a:solidFill>
                  <a:srgbClr val="FF0000"/>
                </a:solidFill>
              </a:rPr>
              <a:t> </a:t>
            </a:r>
            <a:r>
              <a:rPr lang="en-US" sz="2400" dirty="0" err="1">
                <a:solidFill>
                  <a:srgbClr val="FF0000"/>
                </a:solidFill>
              </a:rPr>
              <a:t>cuộc</a:t>
            </a:r>
            <a:r>
              <a:rPr lang="en-US" sz="2400" dirty="0">
                <a:solidFill>
                  <a:srgbClr val="FF0000"/>
                </a:solidFill>
              </a:rPr>
              <a:t> </a:t>
            </a:r>
            <a:r>
              <a:rPr lang="en-US" sz="2400" dirty="0" err="1">
                <a:solidFill>
                  <a:srgbClr val="FF0000"/>
                </a:solidFill>
              </a:rPr>
              <a:t>sống</a:t>
            </a:r>
            <a:r>
              <a:rPr lang="en-US" sz="2400" dirty="0">
                <a:solidFill>
                  <a:srgbClr val="FF0000"/>
                </a:solidFill>
              </a:rPr>
              <a:t>.</a:t>
            </a:r>
          </a:p>
          <a:p>
            <a:pPr algn="just">
              <a:lnSpc>
                <a:spcPct val="150000"/>
              </a:lnSpc>
            </a:pPr>
            <a:r>
              <a:rPr lang="vi-VN" sz="2400" dirty="0"/>
              <a:t>. </a:t>
            </a:r>
          </a:p>
        </p:txBody>
      </p:sp>
      <p:sp>
        <p:nvSpPr>
          <p:cNvPr id="4" name="TextBox 4">
            <a:extLst>
              <a:ext uri="{FF2B5EF4-FFF2-40B4-BE49-F238E27FC236}">
                <a16:creationId xmlns:a16="http://schemas.microsoft.com/office/drawing/2014/main" xmlns="" id="{841943D5-AE50-292D-29B8-5FB9F7D01966}"/>
              </a:ext>
            </a:extLst>
          </p:cNvPr>
          <p:cNvSpPr txBox="1"/>
          <p:nvPr/>
        </p:nvSpPr>
        <p:spPr>
          <a:xfrm>
            <a:off x="146583" y="177960"/>
            <a:ext cx="8241278" cy="175432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b="1" dirty="0" err="1">
                <a:solidFill>
                  <a:schemeClr val="bg1">
                    <a:lumMod val="25000"/>
                  </a:schemeClr>
                </a:solidFill>
                <a:latin typeface="SVN-Caprica Script" pitchFamily="2" charset="0"/>
              </a:rPr>
              <a:t>Cả</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lớp</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hát</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bài</a:t>
            </a:r>
            <a:r>
              <a:rPr lang="en-US" sz="3600" b="1" dirty="0">
                <a:solidFill>
                  <a:schemeClr val="bg1">
                    <a:lumMod val="25000"/>
                  </a:schemeClr>
                </a:solidFill>
                <a:latin typeface="SVN-Caprica Script" pitchFamily="2" charset="0"/>
              </a:rPr>
              <a:t>: </a:t>
            </a:r>
          </a:p>
          <a:p>
            <a:pPr algn="ctr"/>
            <a:r>
              <a:rPr lang="en-US" sz="3600" b="1" dirty="0">
                <a:solidFill>
                  <a:schemeClr val="bg1">
                    <a:lumMod val="25000"/>
                  </a:schemeClr>
                </a:solidFill>
                <a:latin typeface="SVN-Caprica Script" pitchFamily="2" charset="0"/>
              </a:rPr>
              <a:t>- Con </a:t>
            </a:r>
            <a:r>
              <a:rPr lang="en-US" sz="3600" b="1" dirty="0" err="1">
                <a:solidFill>
                  <a:schemeClr val="bg1">
                    <a:lumMod val="25000"/>
                  </a:schemeClr>
                </a:solidFill>
                <a:latin typeface="SVN-Caprica Script" pitchFamily="2" charset="0"/>
              </a:rPr>
              <a:t>ong</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chăm</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chỉ</a:t>
            </a:r>
            <a:endParaRPr lang="en-US" sz="3600" b="1" dirty="0">
              <a:solidFill>
                <a:schemeClr val="bg1">
                  <a:lumMod val="25000"/>
                </a:schemeClr>
              </a:solidFill>
              <a:latin typeface="SVN-Caprica Script" pitchFamily="2" charset="0"/>
            </a:endParaRPr>
          </a:p>
          <a:p>
            <a:pPr algn="ct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Bài</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hát</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hỏng</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dám</a:t>
            </a:r>
            <a:r>
              <a:rPr lang="en-US" sz="3600" b="1" dirty="0">
                <a:solidFill>
                  <a:schemeClr val="bg1">
                    <a:lumMod val="25000"/>
                  </a:schemeClr>
                </a:solidFill>
                <a:latin typeface="SVN-Caprica Script" pitchFamily="2" charset="0"/>
              </a:rPr>
              <a:t> </a:t>
            </a:r>
            <a:r>
              <a:rPr lang="en-US" sz="3600" b="1" dirty="0" err="1">
                <a:solidFill>
                  <a:schemeClr val="bg1">
                    <a:lumMod val="25000"/>
                  </a:schemeClr>
                </a:solidFill>
                <a:latin typeface="SVN-Caprica Script" pitchFamily="2" charset="0"/>
              </a:rPr>
              <a:t>đâu</a:t>
            </a:r>
            <a:r>
              <a:rPr lang="en-US" sz="3600" b="1" dirty="0">
                <a:solidFill>
                  <a:schemeClr val="bg1">
                    <a:lumMod val="25000"/>
                  </a:schemeClr>
                </a:solidFill>
                <a:latin typeface="SVN-Caprica Script" pitchFamily="2" charset="0"/>
              </a:rPr>
              <a:t>.</a:t>
            </a:r>
          </a:p>
        </p:txBody>
      </p:sp>
      <p:grpSp>
        <p:nvGrpSpPr>
          <p:cNvPr id="5" name="Google Shape;12816;p115">
            <a:extLst>
              <a:ext uri="{FF2B5EF4-FFF2-40B4-BE49-F238E27FC236}">
                <a16:creationId xmlns:a16="http://schemas.microsoft.com/office/drawing/2014/main" xmlns="" id="{FADEDBE5-B556-9A23-09A8-5DF57160AEBF}"/>
              </a:ext>
            </a:extLst>
          </p:cNvPr>
          <p:cNvGrpSpPr/>
          <p:nvPr/>
        </p:nvGrpSpPr>
        <p:grpSpPr>
          <a:xfrm>
            <a:off x="295108" y="2526305"/>
            <a:ext cx="827683" cy="758189"/>
            <a:chOff x="7139270" y="1885438"/>
            <a:chExt cx="296618" cy="287985"/>
          </a:xfrm>
        </p:grpSpPr>
        <p:sp>
          <p:nvSpPr>
            <p:cNvPr id="6" name="Google Shape;12817;p115">
              <a:extLst>
                <a:ext uri="{FF2B5EF4-FFF2-40B4-BE49-F238E27FC236}">
                  <a16:creationId xmlns:a16="http://schemas.microsoft.com/office/drawing/2014/main" xmlns="" id="{D50407F6-4660-83A5-A20D-7C566C7133CD}"/>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18;p115">
              <a:extLst>
                <a:ext uri="{FF2B5EF4-FFF2-40B4-BE49-F238E27FC236}">
                  <a16:creationId xmlns:a16="http://schemas.microsoft.com/office/drawing/2014/main" xmlns="" id="{F742E92A-D658-307B-4A85-AA0158DA01EF}"/>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819;p115">
              <a:extLst>
                <a:ext uri="{FF2B5EF4-FFF2-40B4-BE49-F238E27FC236}">
                  <a16:creationId xmlns:a16="http://schemas.microsoft.com/office/drawing/2014/main" xmlns="" id="{ED833C84-E311-C33E-5E6E-A8457FB094F8}"/>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820;p115">
              <a:extLst>
                <a:ext uri="{FF2B5EF4-FFF2-40B4-BE49-F238E27FC236}">
                  <a16:creationId xmlns:a16="http://schemas.microsoft.com/office/drawing/2014/main" xmlns="" id="{8671224F-BC2D-ACAB-C33A-7456F24D8F73}"/>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821;p115">
              <a:extLst>
                <a:ext uri="{FF2B5EF4-FFF2-40B4-BE49-F238E27FC236}">
                  <a16:creationId xmlns:a16="http://schemas.microsoft.com/office/drawing/2014/main" xmlns="" id="{DA63DA54-B520-256C-BE4F-2C4AEC9032BF}"/>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822;p115">
              <a:extLst>
                <a:ext uri="{FF2B5EF4-FFF2-40B4-BE49-F238E27FC236}">
                  <a16:creationId xmlns:a16="http://schemas.microsoft.com/office/drawing/2014/main" xmlns="" id="{1A4EE95A-C43E-7787-39AA-DBB9C3A36EDA}"/>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823;p115">
              <a:extLst>
                <a:ext uri="{FF2B5EF4-FFF2-40B4-BE49-F238E27FC236}">
                  <a16:creationId xmlns:a16="http://schemas.microsoft.com/office/drawing/2014/main" xmlns="" id="{7473B235-66ED-4EBB-A5A3-98D509C8EB66}"/>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824;p115">
              <a:extLst>
                <a:ext uri="{FF2B5EF4-FFF2-40B4-BE49-F238E27FC236}">
                  <a16:creationId xmlns:a16="http://schemas.microsoft.com/office/drawing/2014/main" xmlns="" id="{10AE8BFA-6769-5582-7D70-DA4C61C8A912}"/>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825;p115">
              <a:extLst>
                <a:ext uri="{FF2B5EF4-FFF2-40B4-BE49-F238E27FC236}">
                  <a16:creationId xmlns:a16="http://schemas.microsoft.com/office/drawing/2014/main" xmlns="" id="{C2BA5623-7778-AE7A-8EFC-A90DBDF3DF64}"/>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826;p115">
              <a:extLst>
                <a:ext uri="{FF2B5EF4-FFF2-40B4-BE49-F238E27FC236}">
                  <a16:creationId xmlns:a16="http://schemas.microsoft.com/office/drawing/2014/main" xmlns="" id="{2287C510-885E-6AF1-298D-82560D5C244B}"/>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70044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8C8A76D-5F01-A6A3-4978-981089433717}"/>
              </a:ext>
            </a:extLst>
          </p:cNvPr>
          <p:cNvSpPr txBox="1"/>
          <p:nvPr/>
        </p:nvSpPr>
        <p:spPr>
          <a:xfrm>
            <a:off x="1266091" y="1377463"/>
            <a:ext cx="7640584" cy="2909001"/>
          </a:xfrm>
          <a:prstGeom prst="rect">
            <a:avLst/>
          </a:prstGeom>
          <a:solidFill>
            <a:schemeClr val="accent3">
              <a:lumMod val="20000"/>
              <a:lumOff val="80000"/>
            </a:schemeClr>
          </a:solidFill>
          <a:ln w="28575">
            <a:solidFill>
              <a:srgbClr val="FBB04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3600" dirty="0" err="1">
                <a:solidFill>
                  <a:srgbClr val="FF0000"/>
                </a:solidFill>
              </a:rPr>
              <a:t>Học</a:t>
            </a:r>
            <a:r>
              <a:rPr lang="en-US" sz="3600" dirty="0">
                <a:solidFill>
                  <a:srgbClr val="FF0000"/>
                </a:solidFill>
              </a:rPr>
              <a:t> </a:t>
            </a:r>
            <a:r>
              <a:rPr lang="en-US" sz="3600" dirty="0" err="1">
                <a:solidFill>
                  <a:srgbClr val="FF0000"/>
                </a:solidFill>
              </a:rPr>
              <a:t>bài</a:t>
            </a:r>
            <a:endParaRPr lang="en-US" sz="3600" dirty="0">
              <a:solidFill>
                <a:srgbClr val="FF0000"/>
              </a:solidFil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FF0000"/>
                </a:solidFill>
                <a:effectLst/>
                <a:uLnTx/>
                <a:uFillTx/>
                <a:latin typeface="Arial"/>
                <a:cs typeface="Arial"/>
                <a:sym typeface="Arial"/>
              </a:rPr>
              <a:t>Chuẩn</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bị</a:t>
            </a:r>
            <a:r>
              <a:rPr kumimoji="0" lang="en-US" sz="3600" b="0" i="0" u="none" strike="noStrike" kern="0" cap="none" spc="0" normalizeH="0" baseline="0" noProof="0" dirty="0">
                <a:ln>
                  <a:noFill/>
                </a:ln>
                <a:solidFill>
                  <a:srgbClr val="FF0000"/>
                </a:solidFill>
                <a:effectLst/>
                <a:uLnTx/>
                <a:uFillTx/>
                <a:latin typeface="Arial"/>
                <a:cs typeface="Arial"/>
                <a:sym typeface="Arial"/>
              </a:rPr>
              <a:t> ở </a:t>
            </a:r>
            <a:r>
              <a:rPr kumimoji="0" lang="en-US" sz="3600" b="0" i="0" u="none" strike="noStrike" kern="0" cap="none" spc="0" normalizeH="0" baseline="0" noProof="0" dirty="0" err="1">
                <a:ln>
                  <a:noFill/>
                </a:ln>
                <a:solidFill>
                  <a:srgbClr val="FF0000"/>
                </a:solidFill>
                <a:effectLst/>
                <a:uLnTx/>
                <a:uFillTx/>
                <a:latin typeface="Arial"/>
                <a:cs typeface="Arial"/>
                <a:sym typeface="Arial"/>
              </a:rPr>
              <a:t>nhà</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phần</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tiếp</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theo</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của</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bài</a:t>
            </a:r>
            <a:r>
              <a:rPr kumimoji="0" lang="en-US" sz="3600" b="0" i="0" u="none" strike="noStrike" kern="0" cap="none" spc="0" normalizeH="0" baseline="0" noProof="0" dirty="0">
                <a:ln>
                  <a:noFill/>
                </a:ln>
                <a:solidFill>
                  <a:srgbClr val="FF0000"/>
                </a:solidFill>
                <a:effectLst/>
                <a:uLnTx/>
                <a:uFillTx/>
                <a:latin typeface="Arial"/>
                <a:cs typeface="Arial"/>
                <a:sym typeface="Arial"/>
              </a:rPr>
              <a:t> 3: Lao </a:t>
            </a:r>
            <a:r>
              <a:rPr kumimoji="0" lang="en-US" sz="3600" b="0" i="0" u="none" strike="noStrike" kern="0" cap="none" spc="0" normalizeH="0" baseline="0" noProof="0" dirty="0" err="1">
                <a:ln>
                  <a:noFill/>
                </a:ln>
                <a:solidFill>
                  <a:srgbClr val="FF0000"/>
                </a:solidFill>
                <a:effectLst/>
                <a:uLnTx/>
                <a:uFillTx/>
                <a:latin typeface="Arial"/>
                <a:cs typeface="Arial"/>
                <a:sym typeface="Arial"/>
              </a:rPr>
              <a:t>động</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cần</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cù</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và</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sáng</a:t>
            </a:r>
            <a:r>
              <a:rPr kumimoji="0" lang="en-US" sz="3600" b="0" i="0" u="none" strike="noStrike" kern="0" cap="none" spc="0" normalizeH="0" baseline="0" noProof="0" dirty="0">
                <a:ln>
                  <a:noFill/>
                </a:ln>
                <a:solidFill>
                  <a:srgbClr val="FF0000"/>
                </a:solidFill>
                <a:effectLst/>
                <a:uLnTx/>
                <a:uFillTx/>
                <a:latin typeface="Arial"/>
                <a:cs typeface="Arial"/>
                <a:sym typeface="Arial"/>
              </a:rPr>
              <a:t> </a:t>
            </a:r>
            <a:r>
              <a:rPr kumimoji="0" lang="en-US" sz="3600" b="0" i="0" u="none" strike="noStrike" kern="0" cap="none" spc="0" normalizeH="0" baseline="0" noProof="0" dirty="0" err="1">
                <a:ln>
                  <a:noFill/>
                </a:ln>
                <a:solidFill>
                  <a:srgbClr val="FF0000"/>
                </a:solidFill>
                <a:effectLst/>
                <a:uLnTx/>
                <a:uFillTx/>
                <a:latin typeface="Arial"/>
                <a:cs typeface="Arial"/>
                <a:sym typeface="Arial"/>
              </a:rPr>
              <a:t>tạo</a:t>
            </a:r>
            <a:r>
              <a:rPr kumimoji="0" lang="en-US" sz="3600" b="0" i="0" u="none" strike="noStrike" kern="0" cap="none" spc="0" normalizeH="0" baseline="0" noProof="0" dirty="0">
                <a:ln>
                  <a:noFill/>
                </a:ln>
                <a:solidFill>
                  <a:srgbClr val="FF0000"/>
                </a:solidFill>
                <a:effectLst/>
                <a:uLnTx/>
                <a:uFillTx/>
                <a:latin typeface="Arial"/>
                <a:cs typeface="Arial"/>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600" b="0" i="0" u="none" strike="noStrike" kern="0" cap="none" spc="0" normalizeH="0" baseline="0" noProof="0" dirty="0">
                <a:ln>
                  <a:noFill/>
                </a:ln>
                <a:solidFill>
                  <a:srgbClr val="000000"/>
                </a:solidFill>
                <a:effectLst/>
                <a:uLnTx/>
                <a:uFillTx/>
                <a:latin typeface="Arial"/>
                <a:cs typeface="Arial"/>
                <a:sym typeface="Arial"/>
              </a:rPr>
              <a:t>. </a:t>
            </a:r>
          </a:p>
        </p:txBody>
      </p:sp>
      <p:sp>
        <p:nvSpPr>
          <p:cNvPr id="4" name="TextBox 4">
            <a:extLst>
              <a:ext uri="{FF2B5EF4-FFF2-40B4-BE49-F238E27FC236}">
                <a16:creationId xmlns:a16="http://schemas.microsoft.com/office/drawing/2014/main" xmlns="" id="{841943D5-AE50-292D-29B8-5FB9F7D01966}"/>
              </a:ext>
            </a:extLst>
          </p:cNvPr>
          <p:cNvSpPr txBox="1"/>
          <p:nvPr/>
        </p:nvSpPr>
        <p:spPr>
          <a:xfrm>
            <a:off x="-140677" y="-52358"/>
            <a:ext cx="8528538"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a:solidFill>
                  <a:srgbClr val="E9FCE3">
                    <a:lumMod val="25000"/>
                  </a:srgbClr>
                </a:solidFill>
                <a:latin typeface="SVN-Caprica Script" pitchFamily="2" charset="0"/>
              </a:rPr>
              <a:t>DẶN DÒ:</a:t>
            </a:r>
            <a:endParaRPr kumimoji="0" lang="en-US" sz="3600" b="1" i="0" u="none" strike="noStrike" kern="0" cap="none" spc="0" normalizeH="0" baseline="0" noProof="0" dirty="0">
              <a:ln>
                <a:noFill/>
              </a:ln>
              <a:solidFill>
                <a:srgbClr val="E9FCE3">
                  <a:lumMod val="25000"/>
                </a:srgbClr>
              </a:solidFill>
              <a:effectLst/>
              <a:uLnTx/>
              <a:uFillTx/>
              <a:latin typeface="SVN-Caprica Script" pitchFamily="2" charset="0"/>
              <a:cs typeface="Arial"/>
              <a:sym typeface="Arial"/>
            </a:endParaRPr>
          </a:p>
        </p:txBody>
      </p:sp>
      <p:grpSp>
        <p:nvGrpSpPr>
          <p:cNvPr id="5" name="Google Shape;12816;p115">
            <a:extLst>
              <a:ext uri="{FF2B5EF4-FFF2-40B4-BE49-F238E27FC236}">
                <a16:creationId xmlns:a16="http://schemas.microsoft.com/office/drawing/2014/main" xmlns="" id="{FADEDBE5-B556-9A23-09A8-5DF57160AEBF}"/>
              </a:ext>
            </a:extLst>
          </p:cNvPr>
          <p:cNvGrpSpPr/>
          <p:nvPr/>
        </p:nvGrpSpPr>
        <p:grpSpPr>
          <a:xfrm>
            <a:off x="295108" y="2526305"/>
            <a:ext cx="827683" cy="758189"/>
            <a:chOff x="7139270" y="1885438"/>
            <a:chExt cx="296618" cy="287985"/>
          </a:xfrm>
        </p:grpSpPr>
        <p:sp>
          <p:nvSpPr>
            <p:cNvPr id="6" name="Google Shape;12817;p115">
              <a:extLst>
                <a:ext uri="{FF2B5EF4-FFF2-40B4-BE49-F238E27FC236}">
                  <a16:creationId xmlns:a16="http://schemas.microsoft.com/office/drawing/2014/main" xmlns="" id="{D50407F6-4660-83A5-A20D-7C566C7133CD}"/>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2818;p115">
              <a:extLst>
                <a:ext uri="{FF2B5EF4-FFF2-40B4-BE49-F238E27FC236}">
                  <a16:creationId xmlns:a16="http://schemas.microsoft.com/office/drawing/2014/main" xmlns="" id="{F742E92A-D658-307B-4A85-AA0158DA01EF}"/>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2819;p115">
              <a:extLst>
                <a:ext uri="{FF2B5EF4-FFF2-40B4-BE49-F238E27FC236}">
                  <a16:creationId xmlns:a16="http://schemas.microsoft.com/office/drawing/2014/main" xmlns="" id="{ED833C84-E311-C33E-5E6E-A8457FB094F8}"/>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2820;p115">
              <a:extLst>
                <a:ext uri="{FF2B5EF4-FFF2-40B4-BE49-F238E27FC236}">
                  <a16:creationId xmlns:a16="http://schemas.microsoft.com/office/drawing/2014/main" xmlns="" id="{8671224F-BC2D-ACAB-C33A-7456F24D8F73}"/>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2821;p115">
              <a:extLst>
                <a:ext uri="{FF2B5EF4-FFF2-40B4-BE49-F238E27FC236}">
                  <a16:creationId xmlns:a16="http://schemas.microsoft.com/office/drawing/2014/main" xmlns="" id="{DA63DA54-B520-256C-BE4F-2C4AEC9032BF}"/>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2822;p115">
              <a:extLst>
                <a:ext uri="{FF2B5EF4-FFF2-40B4-BE49-F238E27FC236}">
                  <a16:creationId xmlns:a16="http://schemas.microsoft.com/office/drawing/2014/main" xmlns="" id="{1A4EE95A-C43E-7787-39AA-DBB9C3A36EDA}"/>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823;p115">
              <a:extLst>
                <a:ext uri="{FF2B5EF4-FFF2-40B4-BE49-F238E27FC236}">
                  <a16:creationId xmlns:a16="http://schemas.microsoft.com/office/drawing/2014/main" xmlns="" id="{7473B235-66ED-4EBB-A5A3-98D509C8EB66}"/>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2824;p115">
              <a:extLst>
                <a:ext uri="{FF2B5EF4-FFF2-40B4-BE49-F238E27FC236}">
                  <a16:creationId xmlns:a16="http://schemas.microsoft.com/office/drawing/2014/main" xmlns="" id="{10AE8BFA-6769-5582-7D70-DA4C61C8A912}"/>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2825;p115">
              <a:extLst>
                <a:ext uri="{FF2B5EF4-FFF2-40B4-BE49-F238E27FC236}">
                  <a16:creationId xmlns:a16="http://schemas.microsoft.com/office/drawing/2014/main" xmlns="" id="{C2BA5623-7778-AE7A-8EFC-A90DBDF3DF64}"/>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2826;p115">
              <a:extLst>
                <a:ext uri="{FF2B5EF4-FFF2-40B4-BE49-F238E27FC236}">
                  <a16:creationId xmlns:a16="http://schemas.microsoft.com/office/drawing/2014/main" xmlns="" id="{2287C510-885E-6AF1-298D-82560D5C244B}"/>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02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8C8A76D-5F01-A6A3-4978-981089433717}"/>
              </a:ext>
            </a:extLst>
          </p:cNvPr>
          <p:cNvSpPr txBox="1"/>
          <p:nvPr/>
        </p:nvSpPr>
        <p:spPr>
          <a:xfrm>
            <a:off x="1184214" y="1039906"/>
            <a:ext cx="7820183" cy="2447337"/>
          </a:xfrm>
          <a:prstGeom prst="rect">
            <a:avLst/>
          </a:prstGeom>
          <a:solidFill>
            <a:schemeClr val="accent3">
              <a:lumMod val="20000"/>
              <a:lumOff val="80000"/>
            </a:schemeClr>
          </a:solidFill>
          <a:ln w="28575">
            <a:solidFill>
              <a:srgbClr val="FBB040"/>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4400" dirty="0">
                <a:solidFill>
                  <a:srgbClr val="FF0000"/>
                </a:solidFill>
              </a:rPr>
              <a:t>BÀI 3: LAO ĐỘNG CẦN CÙ SÁNG TẠO.</a:t>
            </a:r>
            <a:endParaRPr kumimoji="0" lang="en-US" sz="4400" b="0" i="0" u="none" strike="noStrike" kern="0" cap="none" spc="0" normalizeH="0" baseline="0" noProof="0" dirty="0">
              <a:ln>
                <a:noFill/>
              </a:ln>
              <a:solidFill>
                <a:srgbClr val="FF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vi-VN"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TextBox 4">
            <a:extLst>
              <a:ext uri="{FF2B5EF4-FFF2-40B4-BE49-F238E27FC236}">
                <a16:creationId xmlns:a16="http://schemas.microsoft.com/office/drawing/2014/main" xmlns="" id="{841943D5-AE50-292D-29B8-5FB9F7D01966}"/>
              </a:ext>
            </a:extLst>
          </p:cNvPr>
          <p:cNvSpPr txBox="1"/>
          <p:nvPr/>
        </p:nvSpPr>
        <p:spPr>
          <a:xfrm>
            <a:off x="-140677" y="-52358"/>
            <a:ext cx="8528538" cy="64633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600" b="1" dirty="0">
                <a:solidFill>
                  <a:srgbClr val="E9FCE3">
                    <a:lumMod val="25000"/>
                  </a:srgbClr>
                </a:solidFill>
                <a:latin typeface="SVN-Caprica Script" pitchFamily="2" charset="0"/>
              </a:rPr>
              <a:t>TIẾT 2</a:t>
            </a:r>
            <a:r>
              <a:rPr kumimoji="0" lang="en-US" sz="3600" b="1" i="0" u="none" strike="noStrike" kern="0" cap="none" spc="0" normalizeH="0" baseline="0" noProof="0" dirty="0">
                <a:ln>
                  <a:noFill/>
                </a:ln>
                <a:solidFill>
                  <a:srgbClr val="E9FCE3">
                    <a:lumMod val="25000"/>
                  </a:srgbClr>
                </a:solidFill>
                <a:effectLst/>
                <a:uLnTx/>
                <a:uFillTx/>
                <a:latin typeface="SVN-Caprica Script" pitchFamily="2" charset="0"/>
                <a:cs typeface="Arial"/>
                <a:sym typeface="Arial"/>
              </a:rPr>
              <a:t>:</a:t>
            </a:r>
          </a:p>
        </p:txBody>
      </p:sp>
      <p:grpSp>
        <p:nvGrpSpPr>
          <p:cNvPr id="5" name="Google Shape;12816;p115">
            <a:extLst>
              <a:ext uri="{FF2B5EF4-FFF2-40B4-BE49-F238E27FC236}">
                <a16:creationId xmlns:a16="http://schemas.microsoft.com/office/drawing/2014/main" xmlns="" id="{FADEDBE5-B556-9A23-09A8-5DF57160AEBF}"/>
              </a:ext>
            </a:extLst>
          </p:cNvPr>
          <p:cNvGrpSpPr/>
          <p:nvPr/>
        </p:nvGrpSpPr>
        <p:grpSpPr>
          <a:xfrm>
            <a:off x="295108" y="2526305"/>
            <a:ext cx="827683" cy="758189"/>
            <a:chOff x="7139270" y="1885438"/>
            <a:chExt cx="296618" cy="287985"/>
          </a:xfrm>
        </p:grpSpPr>
        <p:sp>
          <p:nvSpPr>
            <p:cNvPr id="6" name="Google Shape;12817;p115">
              <a:extLst>
                <a:ext uri="{FF2B5EF4-FFF2-40B4-BE49-F238E27FC236}">
                  <a16:creationId xmlns:a16="http://schemas.microsoft.com/office/drawing/2014/main" xmlns="" id="{D50407F6-4660-83A5-A20D-7C566C7133CD}"/>
                </a:ext>
              </a:extLst>
            </p:cNvPr>
            <p:cNvSpPr/>
            <p:nvPr/>
          </p:nvSpPr>
          <p:spPr>
            <a:xfrm>
              <a:off x="7228505" y="2096876"/>
              <a:ext cx="36593" cy="36610"/>
            </a:xfrm>
            <a:custGeom>
              <a:avLst/>
              <a:gdLst/>
              <a:ahLst/>
              <a:cxnLst/>
              <a:rect l="l" t="t" r="r" b="b"/>
              <a:pathLst>
                <a:path w="1749" h="1750" extrusionOk="0">
                  <a:moveTo>
                    <a:pt x="321" y="1"/>
                  </a:moveTo>
                  <a:lnTo>
                    <a:pt x="0" y="322"/>
                  </a:lnTo>
                  <a:lnTo>
                    <a:pt x="1428" y="1749"/>
                  </a:lnTo>
                  <a:lnTo>
                    <a:pt x="1749" y="1428"/>
                  </a:lnTo>
                  <a:lnTo>
                    <a:pt x="321" y="1"/>
                  </a:lnTo>
                  <a:close/>
                </a:path>
              </a:pathLst>
            </a:custGeom>
            <a:solidFill>
              <a:srgbClr val="185F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2818;p115">
              <a:extLst>
                <a:ext uri="{FF2B5EF4-FFF2-40B4-BE49-F238E27FC236}">
                  <a16:creationId xmlns:a16="http://schemas.microsoft.com/office/drawing/2014/main" xmlns="" id="{F742E92A-D658-307B-4A85-AA0158DA01EF}"/>
                </a:ext>
              </a:extLst>
            </p:cNvPr>
            <p:cNvSpPr/>
            <p:nvPr/>
          </p:nvSpPr>
          <p:spPr>
            <a:xfrm>
              <a:off x="7310061" y="2039974"/>
              <a:ext cx="36614" cy="36589"/>
            </a:xfrm>
            <a:custGeom>
              <a:avLst/>
              <a:gdLst/>
              <a:ahLst/>
              <a:cxnLst/>
              <a:rect l="l" t="t" r="r" b="b"/>
              <a:pathLst>
                <a:path w="1750" h="1749" extrusionOk="0">
                  <a:moveTo>
                    <a:pt x="1428" y="0"/>
                  </a:moveTo>
                  <a:lnTo>
                    <a:pt x="1" y="1427"/>
                  </a:lnTo>
                  <a:lnTo>
                    <a:pt x="322" y="1749"/>
                  </a:lnTo>
                  <a:lnTo>
                    <a:pt x="1749" y="321"/>
                  </a:lnTo>
                  <a:lnTo>
                    <a:pt x="1428" y="0"/>
                  </a:lnTo>
                  <a:close/>
                </a:path>
              </a:pathLst>
            </a:custGeom>
            <a:solidFill>
              <a:srgbClr val="185F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2819;p115">
              <a:extLst>
                <a:ext uri="{FF2B5EF4-FFF2-40B4-BE49-F238E27FC236}">
                  <a16:creationId xmlns:a16="http://schemas.microsoft.com/office/drawing/2014/main" xmlns="" id="{ED833C84-E311-C33E-5E6E-A8457FB094F8}"/>
                </a:ext>
              </a:extLst>
            </p:cNvPr>
            <p:cNvSpPr/>
            <p:nvPr/>
          </p:nvSpPr>
          <p:spPr>
            <a:xfrm>
              <a:off x="7341424" y="1958407"/>
              <a:ext cx="94465" cy="90082"/>
            </a:xfrm>
            <a:custGeom>
              <a:avLst/>
              <a:gdLst/>
              <a:ahLst/>
              <a:cxnLst/>
              <a:rect l="l" t="t" r="r" b="b"/>
              <a:pathLst>
                <a:path w="4515" h="4306" extrusionOk="0">
                  <a:moveTo>
                    <a:pt x="4149" y="1"/>
                  </a:moveTo>
                  <a:lnTo>
                    <a:pt x="1169" y="2070"/>
                  </a:lnTo>
                  <a:lnTo>
                    <a:pt x="0" y="4149"/>
                  </a:lnTo>
                  <a:cubicBezTo>
                    <a:pt x="327" y="4253"/>
                    <a:pt x="666" y="4305"/>
                    <a:pt x="1004" y="4305"/>
                  </a:cubicBezTo>
                  <a:cubicBezTo>
                    <a:pt x="1850" y="4305"/>
                    <a:pt x="2693" y="3980"/>
                    <a:pt x="3337" y="3337"/>
                  </a:cubicBezTo>
                  <a:cubicBezTo>
                    <a:pt x="4247" y="2436"/>
                    <a:pt x="4514" y="1133"/>
                    <a:pt x="4149" y="1"/>
                  </a:cubicBez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2820;p115">
              <a:extLst>
                <a:ext uri="{FF2B5EF4-FFF2-40B4-BE49-F238E27FC236}">
                  <a16:creationId xmlns:a16="http://schemas.microsoft.com/office/drawing/2014/main" xmlns="" id="{8671224F-BC2D-ACAB-C33A-7456F24D8F73}"/>
                </a:ext>
              </a:extLst>
            </p:cNvPr>
            <p:cNvSpPr/>
            <p:nvPr/>
          </p:nvSpPr>
          <p:spPr>
            <a:xfrm>
              <a:off x="7255746" y="1948700"/>
              <a:ext cx="38100" cy="224723"/>
            </a:xfrm>
            <a:custGeom>
              <a:avLst/>
              <a:gdLst/>
              <a:ahLst/>
              <a:cxnLst/>
              <a:rect l="l" t="t" r="r" b="b"/>
              <a:pathLst>
                <a:path w="1821" h="10742" extrusionOk="0">
                  <a:moveTo>
                    <a:pt x="1821" y="1"/>
                  </a:moveTo>
                  <a:lnTo>
                    <a:pt x="1" y="607"/>
                  </a:lnTo>
                  <a:lnTo>
                    <a:pt x="1" y="10742"/>
                  </a:lnTo>
                  <a:lnTo>
                    <a:pt x="1517" y="10742"/>
                  </a:lnTo>
                  <a:lnTo>
                    <a:pt x="1821" y="1"/>
                  </a:lnTo>
                  <a:close/>
                </a:path>
              </a:pathLst>
            </a:custGeom>
            <a:solidFill>
              <a:srgbClr val="FFCC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2821;p115">
              <a:extLst>
                <a:ext uri="{FF2B5EF4-FFF2-40B4-BE49-F238E27FC236}">
                  <a16:creationId xmlns:a16="http://schemas.microsoft.com/office/drawing/2014/main" xmlns="" id="{DA63DA54-B520-256C-BE4F-2C4AEC9032BF}"/>
                </a:ext>
              </a:extLst>
            </p:cNvPr>
            <p:cNvSpPr/>
            <p:nvPr/>
          </p:nvSpPr>
          <p:spPr>
            <a:xfrm>
              <a:off x="7287862" y="1948700"/>
              <a:ext cx="31551" cy="224723"/>
            </a:xfrm>
            <a:custGeom>
              <a:avLst/>
              <a:gdLst/>
              <a:ahLst/>
              <a:cxnLst/>
              <a:rect l="l" t="t" r="r" b="b"/>
              <a:pathLst>
                <a:path w="1508" h="10742" extrusionOk="0">
                  <a:moveTo>
                    <a:pt x="0" y="1"/>
                  </a:moveTo>
                  <a:lnTo>
                    <a:pt x="0" y="10742"/>
                  </a:lnTo>
                  <a:lnTo>
                    <a:pt x="1508" y="10742"/>
                  </a:lnTo>
                  <a:lnTo>
                    <a:pt x="1508" y="607"/>
                  </a:lnTo>
                  <a:lnTo>
                    <a:pt x="0" y="1"/>
                  </a:lnTo>
                  <a:close/>
                </a:path>
              </a:pathLst>
            </a:custGeom>
            <a:solidFill>
              <a:srgbClr val="F482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2822;p115">
              <a:extLst>
                <a:ext uri="{FF2B5EF4-FFF2-40B4-BE49-F238E27FC236}">
                  <a16:creationId xmlns:a16="http://schemas.microsoft.com/office/drawing/2014/main" xmlns="" id="{1A4EE95A-C43E-7787-39AA-DBB9C3A36EDA}"/>
                </a:ext>
              </a:extLst>
            </p:cNvPr>
            <p:cNvSpPr/>
            <p:nvPr/>
          </p:nvSpPr>
          <p:spPr>
            <a:xfrm>
              <a:off x="7274409" y="1885438"/>
              <a:ext cx="26341" cy="38095"/>
            </a:xfrm>
            <a:custGeom>
              <a:avLst/>
              <a:gdLst/>
              <a:ahLst/>
              <a:cxnLst/>
              <a:rect l="l" t="t" r="r" b="b"/>
              <a:pathLst>
                <a:path w="1259" h="1821" extrusionOk="0">
                  <a:moveTo>
                    <a:pt x="625" y="0"/>
                  </a:moveTo>
                  <a:lnTo>
                    <a:pt x="1" y="1517"/>
                  </a:lnTo>
                  <a:lnTo>
                    <a:pt x="625" y="1820"/>
                  </a:lnTo>
                  <a:lnTo>
                    <a:pt x="1259" y="1517"/>
                  </a:lnTo>
                  <a:lnTo>
                    <a:pt x="625" y="0"/>
                  </a:lnTo>
                  <a:close/>
                </a:path>
              </a:pathLst>
            </a:custGeom>
            <a:solidFill>
              <a:srgbClr val="274B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823;p115">
              <a:extLst>
                <a:ext uri="{FF2B5EF4-FFF2-40B4-BE49-F238E27FC236}">
                  <a16:creationId xmlns:a16="http://schemas.microsoft.com/office/drawing/2014/main" xmlns="" id="{7473B235-66ED-4EBB-A5A3-98D509C8EB66}"/>
                </a:ext>
              </a:extLst>
            </p:cNvPr>
            <p:cNvSpPr/>
            <p:nvPr/>
          </p:nvSpPr>
          <p:spPr>
            <a:xfrm>
              <a:off x="7255746" y="1916985"/>
              <a:ext cx="63667" cy="47593"/>
            </a:xfrm>
            <a:custGeom>
              <a:avLst/>
              <a:gdLst/>
              <a:ahLst/>
              <a:cxnLst/>
              <a:rect l="l" t="t" r="r" b="b"/>
              <a:pathLst>
                <a:path w="3043" h="2275" extrusionOk="0">
                  <a:moveTo>
                    <a:pt x="893" y="0"/>
                  </a:moveTo>
                  <a:lnTo>
                    <a:pt x="1" y="2114"/>
                  </a:lnTo>
                  <a:cubicBezTo>
                    <a:pt x="170" y="2212"/>
                    <a:pt x="375" y="2275"/>
                    <a:pt x="598" y="2275"/>
                  </a:cubicBezTo>
                  <a:cubicBezTo>
                    <a:pt x="982" y="2275"/>
                    <a:pt x="1330" y="2088"/>
                    <a:pt x="1526" y="1811"/>
                  </a:cubicBezTo>
                  <a:cubicBezTo>
                    <a:pt x="1713" y="2088"/>
                    <a:pt x="2061" y="2275"/>
                    <a:pt x="2454" y="2275"/>
                  </a:cubicBezTo>
                  <a:cubicBezTo>
                    <a:pt x="2668" y="2275"/>
                    <a:pt x="2873" y="2212"/>
                    <a:pt x="3043" y="2114"/>
                  </a:cubicBezTo>
                  <a:lnTo>
                    <a:pt x="2160" y="0"/>
                  </a:lnTo>
                  <a:close/>
                </a:path>
              </a:pathLst>
            </a:custGeom>
            <a:solidFill>
              <a:srgbClr val="F2EB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2824;p115">
              <a:extLst>
                <a:ext uri="{FF2B5EF4-FFF2-40B4-BE49-F238E27FC236}">
                  <a16:creationId xmlns:a16="http://schemas.microsoft.com/office/drawing/2014/main" xmlns="" id="{10AE8BFA-6769-5582-7D70-DA4C61C8A912}"/>
                </a:ext>
              </a:extLst>
            </p:cNvPr>
            <p:cNvSpPr/>
            <p:nvPr/>
          </p:nvSpPr>
          <p:spPr>
            <a:xfrm>
              <a:off x="7333954" y="1955123"/>
              <a:ext cx="94277" cy="90082"/>
            </a:xfrm>
            <a:custGeom>
              <a:avLst/>
              <a:gdLst/>
              <a:ahLst/>
              <a:cxnLst/>
              <a:rect l="l" t="t" r="r" b="b"/>
              <a:pathLst>
                <a:path w="4506" h="4306" extrusionOk="0">
                  <a:moveTo>
                    <a:pt x="3506" y="1"/>
                  </a:moveTo>
                  <a:cubicBezTo>
                    <a:pt x="2661" y="1"/>
                    <a:pt x="1813" y="326"/>
                    <a:pt x="1169" y="969"/>
                  </a:cubicBezTo>
                  <a:cubicBezTo>
                    <a:pt x="268" y="1870"/>
                    <a:pt x="1" y="3164"/>
                    <a:pt x="357" y="4306"/>
                  </a:cubicBezTo>
                  <a:lnTo>
                    <a:pt x="4506" y="158"/>
                  </a:lnTo>
                  <a:cubicBezTo>
                    <a:pt x="4182" y="53"/>
                    <a:pt x="3844" y="1"/>
                    <a:pt x="3506" y="1"/>
                  </a:cubicBezTo>
                  <a:close/>
                </a:path>
              </a:pathLst>
            </a:custGeom>
            <a:solidFill>
              <a:srgbClr val="98D9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2825;p115">
              <a:extLst>
                <a:ext uri="{FF2B5EF4-FFF2-40B4-BE49-F238E27FC236}">
                  <a16:creationId xmlns:a16="http://schemas.microsoft.com/office/drawing/2014/main" xmlns="" id="{C2BA5623-7778-AE7A-8EFC-A90DBDF3DF64}"/>
                </a:ext>
              </a:extLst>
            </p:cNvPr>
            <p:cNvSpPr/>
            <p:nvPr/>
          </p:nvSpPr>
          <p:spPr>
            <a:xfrm>
              <a:off x="7139270" y="2015330"/>
              <a:ext cx="94465" cy="90082"/>
            </a:xfrm>
            <a:custGeom>
              <a:avLst/>
              <a:gdLst/>
              <a:ahLst/>
              <a:cxnLst/>
              <a:rect l="l" t="t" r="r" b="b"/>
              <a:pathLst>
                <a:path w="4515" h="4306" extrusionOk="0">
                  <a:moveTo>
                    <a:pt x="358" y="0"/>
                  </a:moveTo>
                  <a:lnTo>
                    <a:pt x="358" y="0"/>
                  </a:lnTo>
                  <a:cubicBezTo>
                    <a:pt x="1" y="1142"/>
                    <a:pt x="269" y="2436"/>
                    <a:pt x="1178" y="3337"/>
                  </a:cubicBezTo>
                  <a:cubicBezTo>
                    <a:pt x="1822" y="3980"/>
                    <a:pt x="2666" y="4305"/>
                    <a:pt x="3511" y="4305"/>
                  </a:cubicBezTo>
                  <a:cubicBezTo>
                    <a:pt x="3850" y="4305"/>
                    <a:pt x="4189" y="4253"/>
                    <a:pt x="4515" y="4149"/>
                  </a:cubicBezTo>
                  <a:lnTo>
                    <a:pt x="2436" y="1169"/>
                  </a:lnTo>
                  <a:lnTo>
                    <a:pt x="358" y="0"/>
                  </a:lnTo>
                  <a:close/>
                </a:path>
              </a:pathLst>
            </a:custGeom>
            <a:solidFill>
              <a:srgbClr val="6DA8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2826;p115">
              <a:extLst>
                <a:ext uri="{FF2B5EF4-FFF2-40B4-BE49-F238E27FC236}">
                  <a16:creationId xmlns:a16="http://schemas.microsoft.com/office/drawing/2014/main" xmlns="" id="{2287C510-885E-6AF1-298D-82560D5C244B}"/>
                </a:ext>
              </a:extLst>
            </p:cNvPr>
            <p:cNvSpPr/>
            <p:nvPr/>
          </p:nvSpPr>
          <p:spPr>
            <a:xfrm>
              <a:off x="7146740" y="2012046"/>
              <a:ext cx="94465" cy="90082"/>
            </a:xfrm>
            <a:custGeom>
              <a:avLst/>
              <a:gdLst/>
              <a:ahLst/>
              <a:cxnLst/>
              <a:rect l="l" t="t" r="r" b="b"/>
              <a:pathLst>
                <a:path w="4515" h="4306" extrusionOk="0">
                  <a:moveTo>
                    <a:pt x="1005" y="1"/>
                  </a:moveTo>
                  <a:cubicBezTo>
                    <a:pt x="666" y="1"/>
                    <a:pt x="327" y="53"/>
                    <a:pt x="1" y="157"/>
                  </a:cubicBezTo>
                  <a:lnTo>
                    <a:pt x="4158" y="4306"/>
                  </a:lnTo>
                  <a:cubicBezTo>
                    <a:pt x="4515" y="3164"/>
                    <a:pt x="4247" y="1870"/>
                    <a:pt x="3346" y="969"/>
                  </a:cubicBezTo>
                  <a:cubicBezTo>
                    <a:pt x="2696" y="326"/>
                    <a:pt x="1851" y="1"/>
                    <a:pt x="1005" y="1"/>
                  </a:cubicBezTo>
                  <a:close/>
                </a:path>
              </a:pathLst>
            </a:custGeom>
            <a:solidFill>
              <a:srgbClr val="98D9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35490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861715-ACA9-DD67-B4C0-473082C43BF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xmlns="" id="{FC3D4A0C-600A-4034-8301-0BD945D9EA28}"/>
              </a:ext>
            </a:extLst>
          </p:cNvPr>
          <p:cNvSpPr txBox="1"/>
          <p:nvPr/>
        </p:nvSpPr>
        <p:spPr>
          <a:xfrm>
            <a:off x="457200" y="770526"/>
            <a:ext cx="4038600" cy="4065530"/>
          </a:xfrm>
          <a:prstGeom prst="snip1Rect">
            <a:avLst/>
          </a:prstGeom>
          <a:solidFill>
            <a:srgbClr val="008A80"/>
          </a:solidFill>
          <a:ln w="57150">
            <a:solidFill>
              <a:srgbClr val="FBB040"/>
            </a:solidFill>
          </a:ln>
        </p:spPr>
        <p:txBody>
          <a:bodyPr wrap="square">
            <a:spAutoFit/>
          </a:bodyPr>
          <a:lstStyle/>
          <a:p>
            <a:pPr algn="just">
              <a:lnSpc>
                <a:spcPct val="150000"/>
              </a:lnSpc>
            </a:pPr>
            <a:r>
              <a:rPr lang="en-US" sz="1600" dirty="0">
                <a:solidFill>
                  <a:schemeClr val="accent2"/>
                </a:solidFill>
              </a:rPr>
              <a:t>   </a:t>
            </a:r>
            <a:r>
              <a:rPr lang="vi-VN" sz="1600" dirty="0">
                <a:solidFill>
                  <a:schemeClr val="accent2"/>
                </a:solidFill>
              </a:rPr>
              <a:t>Phong trào đan nan tre để làm ra các sản phẩm phục vụ xuất khẩu phát triển  khá mạnh ở quê bạn K. Gần đây, bạn K cũng tập làm thử. Thế nhưng, cứ mỗi lần  đan nan tre, bàn tay của bạn K lại bị đau. Chỉ làm được vài phút, bạn K lại chán  nản và bỏ ngang công việc. Đã ba ngày trôi qua, bạn K vẫn chưa làm được một sản phẩm nào hoàn chỉnh. </a:t>
            </a:r>
          </a:p>
        </p:txBody>
      </p:sp>
      <p:sp>
        <p:nvSpPr>
          <p:cNvPr id="8" name="TextBox 7">
            <a:extLst>
              <a:ext uri="{FF2B5EF4-FFF2-40B4-BE49-F238E27FC236}">
                <a16:creationId xmlns:a16="http://schemas.microsoft.com/office/drawing/2014/main" xmlns="" id="{E6705159-01AF-4781-B635-661B12AF658C}"/>
              </a:ext>
            </a:extLst>
          </p:cNvPr>
          <p:cNvSpPr txBox="1"/>
          <p:nvPr/>
        </p:nvSpPr>
        <p:spPr>
          <a:xfrm>
            <a:off x="4632960" y="683025"/>
            <a:ext cx="4270832" cy="3970318"/>
          </a:xfrm>
          <a:prstGeom prst="rect">
            <a:avLst/>
          </a:prstGeom>
          <a:noFill/>
        </p:spPr>
        <p:txBody>
          <a:bodyPr wrap="square">
            <a:spAutoFit/>
          </a:bodyPr>
          <a:lstStyle/>
          <a:p>
            <a:pPr algn="just"/>
            <a:r>
              <a:rPr lang="vi-VN" sz="2000" b="1" dirty="0">
                <a:solidFill>
                  <a:srgbClr val="C00000"/>
                </a:solidFill>
              </a:rPr>
              <a:t>– </a:t>
            </a:r>
            <a:r>
              <a:rPr lang="vi-VN" sz="3600" b="1" dirty="0">
                <a:solidFill>
                  <a:srgbClr val="C00000"/>
                </a:solidFill>
              </a:rPr>
              <a:t>Em nhận xét gì về thái độ của bạn K trong lao động? </a:t>
            </a:r>
            <a:endParaRPr lang="en-US" sz="3600" b="1" dirty="0">
              <a:solidFill>
                <a:srgbClr val="C00000"/>
              </a:solidFill>
            </a:endParaRPr>
          </a:p>
          <a:p>
            <a:pPr algn="just"/>
            <a:r>
              <a:rPr lang="vi-VN" sz="3600" b="1" dirty="0">
                <a:solidFill>
                  <a:srgbClr val="C00000"/>
                </a:solidFill>
              </a:rPr>
              <a:t> </a:t>
            </a:r>
            <a:endParaRPr lang="en-US" sz="3600" b="1" dirty="0">
              <a:solidFill>
                <a:srgbClr val="C00000"/>
              </a:solidFill>
            </a:endParaRPr>
          </a:p>
          <a:p>
            <a:pPr algn="just"/>
            <a:r>
              <a:rPr lang="vi-VN" sz="3600" b="1" dirty="0">
                <a:solidFill>
                  <a:srgbClr val="C00000"/>
                </a:solidFill>
              </a:rPr>
              <a:t>– Theo em, bạn K nên thay đổi như thế nào? Vì sao? </a:t>
            </a:r>
          </a:p>
        </p:txBody>
      </p:sp>
      <p:sp>
        <p:nvSpPr>
          <p:cNvPr id="9" name="TextBox 8">
            <a:extLst>
              <a:ext uri="{FF2B5EF4-FFF2-40B4-BE49-F238E27FC236}">
                <a16:creationId xmlns:a16="http://schemas.microsoft.com/office/drawing/2014/main" xmlns="" id="{4A4EDC5D-498D-24FC-EBFE-383270D53FB5}"/>
              </a:ext>
            </a:extLst>
          </p:cNvPr>
          <p:cNvSpPr txBox="1"/>
          <p:nvPr/>
        </p:nvSpPr>
        <p:spPr>
          <a:xfrm>
            <a:off x="1470660" y="401194"/>
            <a:ext cx="2148840" cy="369332"/>
          </a:xfrm>
          <a:prstGeom prst="rect">
            <a:avLst/>
          </a:prstGeom>
          <a:noFill/>
        </p:spPr>
        <p:txBody>
          <a:bodyPr wrap="square">
            <a:spAutoFit/>
          </a:bodyPr>
          <a:lstStyle/>
          <a:p>
            <a:r>
              <a:rPr lang="vi-VN" sz="1800" b="1" dirty="0">
                <a:solidFill>
                  <a:srgbClr val="008A80"/>
                </a:solidFill>
              </a:rPr>
              <a:t>Trường hợp </a:t>
            </a:r>
            <a:r>
              <a:rPr lang="en-US" sz="1800" b="1" dirty="0">
                <a:solidFill>
                  <a:srgbClr val="008A80"/>
                </a:solidFill>
              </a:rPr>
              <a:t>2</a:t>
            </a:r>
            <a:r>
              <a:rPr lang="vi-VN" sz="1800" b="1" dirty="0">
                <a:solidFill>
                  <a:srgbClr val="008A80"/>
                </a:solidFill>
              </a:rPr>
              <a:t> </a:t>
            </a:r>
          </a:p>
        </p:txBody>
      </p:sp>
    </p:spTree>
    <p:extLst>
      <p:ext uri="{BB962C8B-B14F-4D97-AF65-F5344CB8AC3E}">
        <p14:creationId xmlns:p14="http://schemas.microsoft.com/office/powerpoint/2010/main" val="259708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835A577-9540-030A-6197-4FCD01794B24}"/>
              </a:ext>
            </a:extLst>
          </p:cNvPr>
          <p:cNvSpPr txBox="1"/>
          <p:nvPr/>
        </p:nvSpPr>
        <p:spPr>
          <a:xfrm>
            <a:off x="64294" y="369332"/>
            <a:ext cx="8965406" cy="4931707"/>
          </a:xfrm>
          <a:prstGeom prst="snip1Rect">
            <a:avLst/>
          </a:prstGeom>
          <a:solidFill>
            <a:srgbClr val="008A80"/>
          </a:solidFill>
          <a:ln w="57150">
            <a:solidFill>
              <a:srgbClr val="FBB040"/>
            </a:solidFill>
          </a:ln>
        </p:spPr>
        <p:txBody>
          <a:bodyPr wrap="square">
            <a:spAutoFit/>
          </a:bodyPr>
          <a:lstStyle/>
          <a:p>
            <a:pPr algn="just">
              <a:lnSpc>
                <a:spcPct val="150000"/>
              </a:lnSpc>
            </a:pPr>
            <a:r>
              <a:rPr lang="en-US" sz="1600" dirty="0">
                <a:solidFill>
                  <a:schemeClr val="accent2"/>
                </a:solidFill>
              </a:rPr>
              <a:t>   </a:t>
            </a:r>
            <a:r>
              <a:rPr lang="vi-VN" sz="2800" dirty="0">
                <a:solidFill>
                  <a:schemeClr val="accent2"/>
                </a:solidFill>
              </a:rPr>
              <a:t>Phong trào đan nan tre để làm ra các sản phẩm phục vụ xuất khẩu phát triển  khá mạnh ở quê bạn K. Gần đây, bạn K cũng tập làm thử. Thế nhưng, cứ mỗi lần  đan nan tre, bàn tay của bạn K lại bị đau. Chỉ làm được vài phút, bạn K lại chán  nản và bỏ ngang công việc. Đã ba ngày trôi qua, bạn K vẫn chưa làm được một sản phẩm nào hoàn chỉnh. </a:t>
            </a:r>
          </a:p>
        </p:txBody>
      </p:sp>
      <p:sp>
        <p:nvSpPr>
          <p:cNvPr id="9" name="TextBox 8">
            <a:extLst>
              <a:ext uri="{FF2B5EF4-FFF2-40B4-BE49-F238E27FC236}">
                <a16:creationId xmlns:a16="http://schemas.microsoft.com/office/drawing/2014/main" xmlns="" id="{C15B49CC-991C-3C71-BD00-A3DFB1CFC5D0}"/>
              </a:ext>
            </a:extLst>
          </p:cNvPr>
          <p:cNvSpPr txBox="1"/>
          <p:nvPr/>
        </p:nvSpPr>
        <p:spPr>
          <a:xfrm>
            <a:off x="-1" y="0"/>
            <a:ext cx="6207919" cy="369332"/>
          </a:xfrm>
          <a:prstGeom prst="rect">
            <a:avLst/>
          </a:prstGeom>
          <a:noFill/>
        </p:spPr>
        <p:txBody>
          <a:bodyPr wrap="square">
            <a:spAutoFit/>
          </a:bodyPr>
          <a:lstStyle/>
          <a:p>
            <a:r>
              <a:rPr lang="en-US" sz="1800" b="1" dirty="0">
                <a:solidFill>
                  <a:srgbClr val="008A80"/>
                </a:solidFill>
              </a:rPr>
              <a:t>KHÁM PHÁ: </a:t>
            </a:r>
            <a:r>
              <a:rPr lang="vi-VN" sz="1800" b="1" dirty="0">
                <a:solidFill>
                  <a:srgbClr val="008A80"/>
                </a:solidFill>
              </a:rPr>
              <a:t>Trường hợp </a:t>
            </a:r>
            <a:r>
              <a:rPr lang="en-US" sz="1800" b="1" dirty="0">
                <a:solidFill>
                  <a:srgbClr val="008A80"/>
                </a:solidFill>
              </a:rPr>
              <a:t>2 TRANG 19 .</a:t>
            </a:r>
            <a:r>
              <a:rPr lang="vi-VN" sz="1800" b="1" dirty="0">
                <a:solidFill>
                  <a:srgbClr val="008A80"/>
                </a:solidFill>
              </a:rPr>
              <a:t> </a:t>
            </a:r>
          </a:p>
        </p:txBody>
      </p:sp>
    </p:spTree>
    <p:extLst>
      <p:ext uri="{BB962C8B-B14F-4D97-AF65-F5344CB8AC3E}">
        <p14:creationId xmlns:p14="http://schemas.microsoft.com/office/powerpoint/2010/main" val="199009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C128FA-3528-D7F0-5093-ABE0A6BDF89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xmlns="" id="{7A9559E3-BB38-0547-AF32-FEBAB4636C22}"/>
              </a:ext>
            </a:extLst>
          </p:cNvPr>
          <p:cNvSpPr txBox="1"/>
          <p:nvPr/>
        </p:nvSpPr>
        <p:spPr>
          <a:xfrm>
            <a:off x="457200" y="770526"/>
            <a:ext cx="4038600" cy="4065530"/>
          </a:xfrm>
          <a:prstGeom prst="snip1Rect">
            <a:avLst/>
          </a:prstGeom>
          <a:solidFill>
            <a:srgbClr val="008A80"/>
          </a:solidFill>
          <a:ln w="57150">
            <a:solidFill>
              <a:srgbClr val="FBB040"/>
            </a:solidFill>
          </a:ln>
        </p:spPr>
        <p:txBody>
          <a:bodyPr wrap="square">
            <a:spAutoFit/>
          </a:bodyPr>
          <a:lstStyle/>
          <a:p>
            <a:pPr algn="just">
              <a:lnSpc>
                <a:spcPct val="150000"/>
              </a:lnSpc>
            </a:pPr>
            <a:r>
              <a:rPr lang="en-US" sz="1600" dirty="0">
                <a:solidFill>
                  <a:schemeClr val="accent2"/>
                </a:solidFill>
              </a:rPr>
              <a:t>   </a:t>
            </a:r>
            <a:r>
              <a:rPr lang="vi-VN" sz="1600" dirty="0">
                <a:solidFill>
                  <a:schemeClr val="accent2"/>
                </a:solidFill>
              </a:rPr>
              <a:t>Phong trào đan nan tre để làm ra các sản phẩm phục vụ xuất khẩu phát triển  khá mạnh ở quê bạn K. Gần đây, bạn K cũng tập làm thử. Thế nhưng, cứ mỗi lần  đan nan tre, bàn tay của bạn K lại bị đau. Chỉ làm được vài phút, bạn K lại chán  nản và bỏ ngang công việc. Đã ba ngày trôi qua, bạn K vẫn chưa làm được một sản phẩm nào hoàn chỉnh. </a:t>
            </a:r>
          </a:p>
        </p:txBody>
      </p:sp>
      <p:sp>
        <p:nvSpPr>
          <p:cNvPr id="8" name="TextBox 7">
            <a:extLst>
              <a:ext uri="{FF2B5EF4-FFF2-40B4-BE49-F238E27FC236}">
                <a16:creationId xmlns:a16="http://schemas.microsoft.com/office/drawing/2014/main" xmlns="" id="{0A797F81-271F-E5F1-8D85-2A6D919FBD8F}"/>
              </a:ext>
            </a:extLst>
          </p:cNvPr>
          <p:cNvSpPr txBox="1"/>
          <p:nvPr/>
        </p:nvSpPr>
        <p:spPr>
          <a:xfrm>
            <a:off x="4632960" y="683025"/>
            <a:ext cx="4270832" cy="3970318"/>
          </a:xfrm>
          <a:prstGeom prst="rect">
            <a:avLst/>
          </a:prstGeom>
          <a:noFill/>
        </p:spPr>
        <p:txBody>
          <a:bodyPr wrap="square">
            <a:spAutoFit/>
          </a:bodyPr>
          <a:lstStyle/>
          <a:p>
            <a:pPr algn="just"/>
            <a:r>
              <a:rPr lang="vi-VN" sz="2000" b="1" dirty="0">
                <a:solidFill>
                  <a:srgbClr val="C00000"/>
                </a:solidFill>
              </a:rPr>
              <a:t>– </a:t>
            </a:r>
            <a:r>
              <a:rPr lang="vi-VN" sz="3600" b="1" dirty="0">
                <a:solidFill>
                  <a:srgbClr val="C00000"/>
                </a:solidFill>
              </a:rPr>
              <a:t>Em nhận xét gì về thái độ của bạn K trong lao động? </a:t>
            </a:r>
            <a:endParaRPr lang="en-US" sz="3600" b="1" dirty="0">
              <a:solidFill>
                <a:srgbClr val="C00000"/>
              </a:solidFill>
            </a:endParaRPr>
          </a:p>
          <a:p>
            <a:pPr algn="just"/>
            <a:r>
              <a:rPr lang="vi-VN" sz="3600" b="1" dirty="0">
                <a:solidFill>
                  <a:srgbClr val="C00000"/>
                </a:solidFill>
              </a:rPr>
              <a:t> </a:t>
            </a:r>
            <a:endParaRPr lang="en-US" sz="3600" b="1" dirty="0">
              <a:solidFill>
                <a:srgbClr val="C00000"/>
              </a:solidFill>
            </a:endParaRPr>
          </a:p>
          <a:p>
            <a:pPr algn="just"/>
            <a:r>
              <a:rPr lang="vi-VN" sz="3600" b="1" dirty="0">
                <a:solidFill>
                  <a:srgbClr val="C00000"/>
                </a:solidFill>
              </a:rPr>
              <a:t>– Theo em, bạn K nên thay đổi như thế nào? Vì sao? </a:t>
            </a:r>
          </a:p>
        </p:txBody>
      </p:sp>
      <p:sp>
        <p:nvSpPr>
          <p:cNvPr id="9" name="TextBox 8">
            <a:extLst>
              <a:ext uri="{FF2B5EF4-FFF2-40B4-BE49-F238E27FC236}">
                <a16:creationId xmlns:a16="http://schemas.microsoft.com/office/drawing/2014/main" xmlns="" id="{98FB3F8F-C9B4-B1D6-EF2E-D261FD08E3D7}"/>
              </a:ext>
            </a:extLst>
          </p:cNvPr>
          <p:cNvSpPr txBox="1"/>
          <p:nvPr/>
        </p:nvSpPr>
        <p:spPr>
          <a:xfrm>
            <a:off x="1470660" y="401194"/>
            <a:ext cx="2148840" cy="369332"/>
          </a:xfrm>
          <a:prstGeom prst="rect">
            <a:avLst/>
          </a:prstGeom>
          <a:noFill/>
        </p:spPr>
        <p:txBody>
          <a:bodyPr wrap="square">
            <a:spAutoFit/>
          </a:bodyPr>
          <a:lstStyle/>
          <a:p>
            <a:r>
              <a:rPr lang="vi-VN" sz="1800" b="1" dirty="0">
                <a:solidFill>
                  <a:srgbClr val="008A80"/>
                </a:solidFill>
              </a:rPr>
              <a:t>Trường hợp </a:t>
            </a:r>
            <a:r>
              <a:rPr lang="en-US" sz="1800" b="1" dirty="0">
                <a:solidFill>
                  <a:srgbClr val="008A80"/>
                </a:solidFill>
              </a:rPr>
              <a:t>2</a:t>
            </a:r>
            <a:r>
              <a:rPr lang="vi-VN" sz="1800" b="1" dirty="0">
                <a:solidFill>
                  <a:srgbClr val="008A80"/>
                </a:solidFill>
              </a:rPr>
              <a:t> </a:t>
            </a:r>
          </a:p>
        </p:txBody>
      </p:sp>
    </p:spTree>
    <p:extLst>
      <p:ext uri="{BB962C8B-B14F-4D97-AF65-F5344CB8AC3E}">
        <p14:creationId xmlns:p14="http://schemas.microsoft.com/office/powerpoint/2010/main" val="51441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A6C5D95-3503-2C93-9539-D2295656A40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xmlns="" id="{1DDA7FAA-2B4D-9BD9-5FD1-B5ED4E398D3F}"/>
              </a:ext>
            </a:extLst>
          </p:cNvPr>
          <p:cNvSpPr txBox="1"/>
          <p:nvPr/>
        </p:nvSpPr>
        <p:spPr>
          <a:xfrm>
            <a:off x="100013" y="900112"/>
            <a:ext cx="8803779" cy="3970318"/>
          </a:xfrm>
          <a:prstGeom prst="rect">
            <a:avLst/>
          </a:prstGeom>
          <a:noFill/>
        </p:spPr>
        <p:txBody>
          <a:bodyPr wrap="square">
            <a:spAutoFit/>
          </a:bodyPr>
          <a:lstStyle/>
          <a:p>
            <a:pPr algn="just"/>
            <a:r>
              <a:rPr lang="vi-VN" sz="2000" b="1" dirty="0">
                <a:solidFill>
                  <a:srgbClr val="C00000"/>
                </a:solidFill>
              </a:rPr>
              <a:t>–</a:t>
            </a:r>
            <a:r>
              <a:rPr lang="en-US" sz="2000" b="1" dirty="0">
                <a:solidFill>
                  <a:srgbClr val="C00000"/>
                </a:solidFill>
              </a:rPr>
              <a:t> </a:t>
            </a:r>
            <a:r>
              <a:rPr lang="en-US" sz="3600" b="1" dirty="0">
                <a:solidFill>
                  <a:srgbClr val="C00000"/>
                </a:solidFill>
              </a:rPr>
              <a:t>T</a:t>
            </a:r>
            <a:r>
              <a:rPr lang="vi-VN" sz="3600" b="1" dirty="0">
                <a:solidFill>
                  <a:srgbClr val="C00000"/>
                </a:solidFill>
              </a:rPr>
              <a:t>hái độ của bạn K trong lao động</a:t>
            </a:r>
            <a:r>
              <a:rPr lang="en-US" sz="3600" b="1" dirty="0">
                <a:solidFill>
                  <a:srgbClr val="C00000"/>
                </a:solidFill>
              </a:rPr>
              <a:t> hay </a:t>
            </a:r>
            <a:r>
              <a:rPr lang="en-US" sz="3600" b="1" dirty="0" err="1">
                <a:solidFill>
                  <a:srgbClr val="C00000"/>
                </a:solidFill>
              </a:rPr>
              <a:t>chán</a:t>
            </a:r>
            <a:r>
              <a:rPr lang="en-US" sz="3600" b="1" dirty="0">
                <a:solidFill>
                  <a:srgbClr val="C00000"/>
                </a:solidFill>
              </a:rPr>
              <a:t> </a:t>
            </a:r>
            <a:r>
              <a:rPr lang="en-US" sz="3600" b="1" dirty="0" err="1">
                <a:solidFill>
                  <a:srgbClr val="C00000"/>
                </a:solidFill>
              </a:rPr>
              <a:t>nản</a:t>
            </a:r>
            <a:r>
              <a:rPr lang="en-US" sz="3600" b="1" dirty="0">
                <a:solidFill>
                  <a:srgbClr val="C00000"/>
                </a:solidFill>
              </a:rPr>
              <a:t> </a:t>
            </a:r>
            <a:r>
              <a:rPr lang="en-US" sz="3600" b="1" dirty="0" err="1">
                <a:solidFill>
                  <a:srgbClr val="C00000"/>
                </a:solidFill>
              </a:rPr>
              <a:t>và</a:t>
            </a:r>
            <a:r>
              <a:rPr lang="en-US" sz="3600" b="1" dirty="0">
                <a:solidFill>
                  <a:srgbClr val="C00000"/>
                </a:solidFill>
              </a:rPr>
              <a:t> </a:t>
            </a:r>
            <a:r>
              <a:rPr lang="en-US" sz="3600" b="1" dirty="0" err="1">
                <a:solidFill>
                  <a:srgbClr val="C00000"/>
                </a:solidFill>
              </a:rPr>
              <a:t>bỏ</a:t>
            </a:r>
            <a:r>
              <a:rPr lang="en-US" sz="3600" b="1" dirty="0">
                <a:solidFill>
                  <a:srgbClr val="C00000"/>
                </a:solidFill>
              </a:rPr>
              <a:t> </a:t>
            </a:r>
            <a:r>
              <a:rPr lang="en-US" sz="3600" b="1" dirty="0" err="1">
                <a:solidFill>
                  <a:srgbClr val="C00000"/>
                </a:solidFill>
              </a:rPr>
              <a:t>ngang</a:t>
            </a:r>
            <a:r>
              <a:rPr lang="en-US" sz="3600" b="1" dirty="0">
                <a:solidFill>
                  <a:srgbClr val="C00000"/>
                </a:solidFill>
              </a:rPr>
              <a:t> </a:t>
            </a:r>
            <a:r>
              <a:rPr lang="en-US" sz="3600" b="1" dirty="0" err="1">
                <a:solidFill>
                  <a:srgbClr val="C00000"/>
                </a:solidFill>
              </a:rPr>
              <a:t>công</a:t>
            </a:r>
            <a:r>
              <a:rPr lang="en-US" sz="3600" b="1" dirty="0">
                <a:solidFill>
                  <a:srgbClr val="C00000"/>
                </a:solidFill>
              </a:rPr>
              <a:t> </a:t>
            </a:r>
            <a:r>
              <a:rPr lang="en-US" sz="3600" b="1" dirty="0" err="1">
                <a:solidFill>
                  <a:srgbClr val="C00000"/>
                </a:solidFill>
              </a:rPr>
              <a:t>việc</a:t>
            </a:r>
            <a:r>
              <a:rPr lang="en-US" sz="3600" b="1" dirty="0">
                <a:solidFill>
                  <a:srgbClr val="C00000"/>
                </a:solidFill>
              </a:rPr>
              <a:t>, </a:t>
            </a:r>
            <a:r>
              <a:rPr lang="en-US" sz="3600" b="1" dirty="0" err="1">
                <a:solidFill>
                  <a:srgbClr val="C00000"/>
                </a:solidFill>
              </a:rPr>
              <a:t>làm</a:t>
            </a:r>
            <a:r>
              <a:rPr lang="en-US" sz="3600" b="1" dirty="0">
                <a:solidFill>
                  <a:srgbClr val="C00000"/>
                </a:solidFill>
              </a:rPr>
              <a:t> </a:t>
            </a:r>
            <a:r>
              <a:rPr lang="en-US" sz="3600" b="1" dirty="0" err="1">
                <a:solidFill>
                  <a:srgbClr val="C00000"/>
                </a:solidFill>
              </a:rPr>
              <a:t>không</a:t>
            </a:r>
            <a:r>
              <a:rPr lang="en-US" sz="3600" b="1" dirty="0">
                <a:solidFill>
                  <a:srgbClr val="C00000"/>
                </a:solidFill>
              </a:rPr>
              <a:t> </a:t>
            </a:r>
            <a:r>
              <a:rPr lang="en-US" sz="3600" b="1" dirty="0" err="1">
                <a:solidFill>
                  <a:srgbClr val="C00000"/>
                </a:solidFill>
              </a:rPr>
              <a:t>đến</a:t>
            </a:r>
            <a:r>
              <a:rPr lang="en-US" sz="3600" b="1" dirty="0">
                <a:solidFill>
                  <a:srgbClr val="C00000"/>
                </a:solidFill>
              </a:rPr>
              <a:t> </a:t>
            </a:r>
            <a:r>
              <a:rPr lang="en-US" sz="3600" b="1" dirty="0" err="1">
                <a:solidFill>
                  <a:srgbClr val="C00000"/>
                </a:solidFill>
              </a:rPr>
              <a:t>nơi</a:t>
            </a:r>
            <a:r>
              <a:rPr lang="en-US" sz="3600" b="1" dirty="0">
                <a:solidFill>
                  <a:srgbClr val="C00000"/>
                </a:solidFill>
              </a:rPr>
              <a:t> </a:t>
            </a:r>
            <a:r>
              <a:rPr lang="en-US" sz="3600" b="1" dirty="0" err="1">
                <a:solidFill>
                  <a:srgbClr val="C00000"/>
                </a:solidFill>
              </a:rPr>
              <a:t>đến</a:t>
            </a:r>
            <a:r>
              <a:rPr lang="en-US" sz="3600" b="1" dirty="0">
                <a:solidFill>
                  <a:srgbClr val="C00000"/>
                </a:solidFill>
              </a:rPr>
              <a:t> </a:t>
            </a:r>
            <a:r>
              <a:rPr lang="en-US" sz="3600" b="1" dirty="0" err="1">
                <a:solidFill>
                  <a:srgbClr val="C00000"/>
                </a:solidFill>
              </a:rPr>
              <a:t>chốn</a:t>
            </a:r>
            <a:r>
              <a:rPr lang="en-US" sz="3600" b="1" dirty="0">
                <a:solidFill>
                  <a:srgbClr val="C00000"/>
                </a:solidFill>
              </a:rPr>
              <a:t>.</a:t>
            </a:r>
            <a:r>
              <a:rPr lang="vi-VN" sz="3600" b="1" dirty="0">
                <a:solidFill>
                  <a:srgbClr val="C00000"/>
                </a:solidFill>
              </a:rPr>
              <a:t> </a:t>
            </a:r>
            <a:endParaRPr lang="en-US" sz="3600" b="1" dirty="0">
              <a:solidFill>
                <a:srgbClr val="C00000"/>
              </a:solidFill>
            </a:endParaRPr>
          </a:p>
          <a:p>
            <a:pPr algn="just"/>
            <a:r>
              <a:rPr lang="vi-VN" sz="3600" b="1" dirty="0">
                <a:solidFill>
                  <a:srgbClr val="C00000"/>
                </a:solidFill>
              </a:rPr>
              <a:t> </a:t>
            </a:r>
            <a:endParaRPr lang="en-US" sz="3600" b="1" dirty="0">
              <a:solidFill>
                <a:srgbClr val="C00000"/>
              </a:solidFill>
            </a:endParaRPr>
          </a:p>
          <a:p>
            <a:pPr algn="just"/>
            <a:r>
              <a:rPr lang="vi-VN" sz="3600" b="1" dirty="0">
                <a:solidFill>
                  <a:srgbClr val="C00000"/>
                </a:solidFill>
              </a:rPr>
              <a:t>– Theo em, bạn K nên </a:t>
            </a:r>
            <a:r>
              <a:rPr lang="en-US" sz="3600" b="1" dirty="0" err="1">
                <a:solidFill>
                  <a:srgbClr val="C00000"/>
                </a:solidFill>
              </a:rPr>
              <a:t>làm</a:t>
            </a:r>
            <a:r>
              <a:rPr lang="en-US" sz="3600" b="1" dirty="0">
                <a:solidFill>
                  <a:srgbClr val="C00000"/>
                </a:solidFill>
              </a:rPr>
              <a:t> </a:t>
            </a:r>
            <a:r>
              <a:rPr lang="en-US" sz="3600" b="1" dirty="0" err="1">
                <a:solidFill>
                  <a:srgbClr val="C00000"/>
                </a:solidFill>
              </a:rPr>
              <a:t>việc</a:t>
            </a:r>
            <a:r>
              <a:rPr lang="en-US" sz="3600" b="1" dirty="0">
                <a:solidFill>
                  <a:srgbClr val="C00000"/>
                </a:solidFill>
              </a:rPr>
              <a:t> </a:t>
            </a:r>
            <a:r>
              <a:rPr lang="en-US" sz="3600" b="1" dirty="0" err="1">
                <a:solidFill>
                  <a:srgbClr val="C00000"/>
                </a:solidFill>
              </a:rPr>
              <a:t>cần</a:t>
            </a:r>
            <a:r>
              <a:rPr lang="en-US" sz="3600" b="1" dirty="0">
                <a:solidFill>
                  <a:srgbClr val="C00000"/>
                </a:solidFill>
              </a:rPr>
              <a:t> </a:t>
            </a:r>
            <a:r>
              <a:rPr lang="en-US" sz="3600" b="1" dirty="0" err="1">
                <a:solidFill>
                  <a:srgbClr val="C00000"/>
                </a:solidFill>
              </a:rPr>
              <a:t>cù</a:t>
            </a:r>
            <a:r>
              <a:rPr lang="en-US" sz="3600" b="1" dirty="0">
                <a:solidFill>
                  <a:srgbClr val="C00000"/>
                </a:solidFill>
              </a:rPr>
              <a:t> </a:t>
            </a:r>
            <a:r>
              <a:rPr lang="en-US" sz="3600" b="1" dirty="0" err="1">
                <a:solidFill>
                  <a:srgbClr val="C00000"/>
                </a:solidFill>
              </a:rPr>
              <a:t>hơn</a:t>
            </a:r>
            <a:r>
              <a:rPr lang="en-US" sz="3600" b="1" dirty="0">
                <a:solidFill>
                  <a:srgbClr val="C00000"/>
                </a:solidFill>
              </a:rPr>
              <a:t>, </a:t>
            </a:r>
            <a:r>
              <a:rPr lang="en-US" sz="3600" b="1" dirty="0" err="1">
                <a:solidFill>
                  <a:srgbClr val="C00000"/>
                </a:solidFill>
              </a:rPr>
              <a:t>kiên</a:t>
            </a:r>
            <a:r>
              <a:rPr lang="en-US" sz="3600" b="1" dirty="0">
                <a:solidFill>
                  <a:srgbClr val="C00000"/>
                </a:solidFill>
              </a:rPr>
              <a:t> </a:t>
            </a:r>
            <a:r>
              <a:rPr lang="en-US" sz="3600" b="1" dirty="0" err="1">
                <a:solidFill>
                  <a:srgbClr val="C00000"/>
                </a:solidFill>
              </a:rPr>
              <a:t>trì</a:t>
            </a:r>
            <a:r>
              <a:rPr lang="en-US" sz="3600" b="1" dirty="0">
                <a:solidFill>
                  <a:srgbClr val="C00000"/>
                </a:solidFill>
              </a:rPr>
              <a:t> </a:t>
            </a:r>
            <a:r>
              <a:rPr lang="en-US" sz="3600" b="1" dirty="0" err="1">
                <a:solidFill>
                  <a:srgbClr val="C00000"/>
                </a:solidFill>
              </a:rPr>
              <a:t>đến</a:t>
            </a:r>
            <a:r>
              <a:rPr lang="en-US" sz="3600" b="1" dirty="0">
                <a:solidFill>
                  <a:srgbClr val="C00000"/>
                </a:solidFill>
              </a:rPr>
              <a:t> </a:t>
            </a:r>
            <a:r>
              <a:rPr lang="en-US" sz="3600" b="1" dirty="0" err="1">
                <a:solidFill>
                  <a:srgbClr val="C00000"/>
                </a:solidFill>
              </a:rPr>
              <a:t>cùng</a:t>
            </a:r>
            <a:r>
              <a:rPr lang="en-US" sz="3600" b="1" dirty="0">
                <a:solidFill>
                  <a:srgbClr val="C00000"/>
                </a:solidFill>
              </a:rPr>
              <a:t>.</a:t>
            </a:r>
            <a:r>
              <a:rPr lang="vi-VN" sz="3600" b="1" dirty="0">
                <a:solidFill>
                  <a:srgbClr val="C00000"/>
                </a:solidFill>
              </a:rPr>
              <a:t> </a:t>
            </a:r>
            <a:r>
              <a:rPr lang="en-US" sz="3600" b="1" dirty="0" err="1">
                <a:solidFill>
                  <a:srgbClr val="C00000"/>
                </a:solidFill>
              </a:rPr>
              <a:t>Có</a:t>
            </a:r>
            <a:r>
              <a:rPr lang="en-US" sz="3600" b="1" dirty="0">
                <a:solidFill>
                  <a:srgbClr val="C00000"/>
                </a:solidFill>
              </a:rPr>
              <a:t> </a:t>
            </a:r>
            <a:r>
              <a:rPr lang="en-US" sz="3600" b="1" dirty="0" err="1">
                <a:solidFill>
                  <a:srgbClr val="C00000"/>
                </a:solidFill>
              </a:rPr>
              <a:t>như</a:t>
            </a:r>
            <a:r>
              <a:rPr lang="en-US" sz="3600" b="1" dirty="0">
                <a:solidFill>
                  <a:srgbClr val="C00000"/>
                </a:solidFill>
              </a:rPr>
              <a:t> </a:t>
            </a:r>
            <a:r>
              <a:rPr lang="en-US" sz="3600" b="1" dirty="0" err="1">
                <a:solidFill>
                  <a:srgbClr val="C00000"/>
                </a:solidFill>
              </a:rPr>
              <a:t>vậy</a:t>
            </a:r>
            <a:r>
              <a:rPr lang="en-US" sz="3600" b="1" dirty="0">
                <a:solidFill>
                  <a:srgbClr val="C00000"/>
                </a:solidFill>
              </a:rPr>
              <a:t> </a:t>
            </a:r>
            <a:r>
              <a:rPr lang="en-US" sz="3600" b="1" dirty="0" err="1">
                <a:solidFill>
                  <a:srgbClr val="C00000"/>
                </a:solidFill>
              </a:rPr>
              <a:t>mới</a:t>
            </a:r>
            <a:r>
              <a:rPr lang="en-US" sz="3600" b="1" dirty="0">
                <a:solidFill>
                  <a:srgbClr val="C00000"/>
                </a:solidFill>
              </a:rPr>
              <a:t> </a:t>
            </a:r>
            <a:r>
              <a:rPr lang="en-US" sz="3600" b="1" dirty="0" err="1">
                <a:solidFill>
                  <a:srgbClr val="C00000"/>
                </a:solidFill>
              </a:rPr>
              <a:t>đạt</a:t>
            </a:r>
            <a:r>
              <a:rPr lang="en-US" sz="3600" b="1" dirty="0">
                <a:solidFill>
                  <a:srgbClr val="C00000"/>
                </a:solidFill>
              </a:rPr>
              <a:t> </a:t>
            </a:r>
            <a:r>
              <a:rPr lang="en-US" sz="3600" b="1" dirty="0" err="1">
                <a:solidFill>
                  <a:srgbClr val="C00000"/>
                </a:solidFill>
              </a:rPr>
              <a:t>được</a:t>
            </a:r>
            <a:r>
              <a:rPr lang="en-US" sz="3600" b="1" dirty="0">
                <a:solidFill>
                  <a:srgbClr val="C00000"/>
                </a:solidFill>
              </a:rPr>
              <a:t> </a:t>
            </a:r>
            <a:r>
              <a:rPr lang="en-US" sz="3600" b="1" dirty="0" err="1">
                <a:solidFill>
                  <a:srgbClr val="C00000"/>
                </a:solidFill>
              </a:rPr>
              <a:t>hiệu</a:t>
            </a:r>
            <a:r>
              <a:rPr lang="en-US" sz="3600" b="1" dirty="0">
                <a:solidFill>
                  <a:srgbClr val="C00000"/>
                </a:solidFill>
              </a:rPr>
              <a:t> </a:t>
            </a:r>
            <a:r>
              <a:rPr lang="en-US" sz="3600" b="1" dirty="0" err="1">
                <a:solidFill>
                  <a:srgbClr val="C00000"/>
                </a:solidFill>
              </a:rPr>
              <a:t>quả</a:t>
            </a:r>
            <a:r>
              <a:rPr lang="en-US" sz="3600" b="1" dirty="0">
                <a:solidFill>
                  <a:srgbClr val="C00000"/>
                </a:solidFill>
              </a:rPr>
              <a:t> </a:t>
            </a:r>
            <a:r>
              <a:rPr lang="en-US" sz="3600" b="1" dirty="0" err="1">
                <a:solidFill>
                  <a:srgbClr val="C00000"/>
                </a:solidFill>
              </a:rPr>
              <a:t>trong</a:t>
            </a:r>
            <a:r>
              <a:rPr lang="en-US" sz="3600" b="1" dirty="0">
                <a:solidFill>
                  <a:srgbClr val="C00000"/>
                </a:solidFill>
              </a:rPr>
              <a:t> </a:t>
            </a:r>
            <a:r>
              <a:rPr lang="en-US" sz="3600" b="1" dirty="0" err="1">
                <a:solidFill>
                  <a:srgbClr val="C00000"/>
                </a:solidFill>
              </a:rPr>
              <a:t>công</a:t>
            </a:r>
            <a:r>
              <a:rPr lang="en-US" sz="3600" b="1" dirty="0">
                <a:solidFill>
                  <a:srgbClr val="C00000"/>
                </a:solidFill>
              </a:rPr>
              <a:t> </a:t>
            </a:r>
            <a:r>
              <a:rPr lang="en-US" sz="3600" b="1" dirty="0" err="1">
                <a:solidFill>
                  <a:srgbClr val="C00000"/>
                </a:solidFill>
              </a:rPr>
              <a:t>việc</a:t>
            </a:r>
            <a:r>
              <a:rPr lang="vi-VN" sz="3600" b="1" dirty="0">
                <a:solidFill>
                  <a:srgbClr val="C00000"/>
                </a:solidFill>
              </a:rPr>
              <a:t> </a:t>
            </a:r>
            <a:r>
              <a:rPr lang="en-US" sz="3600" b="1" dirty="0">
                <a:solidFill>
                  <a:srgbClr val="C00000"/>
                </a:solidFill>
              </a:rPr>
              <a:t>.</a:t>
            </a:r>
            <a:r>
              <a:rPr lang="vi-VN" sz="3600" b="1" dirty="0">
                <a:solidFill>
                  <a:srgbClr val="C00000"/>
                </a:solidFill>
              </a:rPr>
              <a:t> </a:t>
            </a:r>
          </a:p>
        </p:txBody>
      </p:sp>
      <p:sp>
        <p:nvSpPr>
          <p:cNvPr id="9" name="TextBox 8">
            <a:extLst>
              <a:ext uri="{FF2B5EF4-FFF2-40B4-BE49-F238E27FC236}">
                <a16:creationId xmlns:a16="http://schemas.microsoft.com/office/drawing/2014/main" xmlns="" id="{C4C8CCC6-A4FA-FC01-E5C6-27868A785E8E}"/>
              </a:ext>
            </a:extLst>
          </p:cNvPr>
          <p:cNvSpPr txBox="1"/>
          <p:nvPr/>
        </p:nvSpPr>
        <p:spPr>
          <a:xfrm>
            <a:off x="1470660" y="401194"/>
            <a:ext cx="2148840" cy="369332"/>
          </a:xfrm>
          <a:prstGeom prst="rect">
            <a:avLst/>
          </a:prstGeom>
          <a:noFill/>
        </p:spPr>
        <p:txBody>
          <a:bodyPr wrap="square">
            <a:spAutoFit/>
          </a:bodyPr>
          <a:lstStyle/>
          <a:p>
            <a:r>
              <a:rPr lang="vi-VN" sz="1800" b="1" dirty="0">
                <a:solidFill>
                  <a:srgbClr val="008A80"/>
                </a:solidFill>
              </a:rPr>
              <a:t>Trường hợp </a:t>
            </a:r>
            <a:r>
              <a:rPr lang="en-US" sz="1800" b="1" dirty="0">
                <a:solidFill>
                  <a:srgbClr val="008A80"/>
                </a:solidFill>
              </a:rPr>
              <a:t>2</a:t>
            </a:r>
            <a:r>
              <a:rPr lang="vi-VN" sz="1800" b="1" dirty="0">
                <a:solidFill>
                  <a:srgbClr val="008A80"/>
                </a:solidFill>
              </a:rPr>
              <a:t> </a:t>
            </a:r>
          </a:p>
        </p:txBody>
      </p:sp>
    </p:spTree>
    <p:extLst>
      <p:ext uri="{BB962C8B-B14F-4D97-AF65-F5344CB8AC3E}">
        <p14:creationId xmlns:p14="http://schemas.microsoft.com/office/powerpoint/2010/main" val="235675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01"/>
        <p:cNvGrpSpPr/>
        <p:nvPr/>
      </p:nvGrpSpPr>
      <p:grpSpPr>
        <a:xfrm>
          <a:off x="0" y="0"/>
          <a:ext cx="0" cy="0"/>
          <a:chOff x="0" y="0"/>
          <a:chExt cx="0" cy="0"/>
        </a:xfrm>
      </p:grpSpPr>
      <p:sp>
        <p:nvSpPr>
          <p:cNvPr id="7" name="TextBox 77">
            <a:extLst>
              <a:ext uri="{FF2B5EF4-FFF2-40B4-BE49-F238E27FC236}">
                <a16:creationId xmlns:a16="http://schemas.microsoft.com/office/drawing/2014/main" xmlns="" id="{20BB9DCD-9747-A54C-94E3-FD35F5CE2BE0}"/>
              </a:ext>
            </a:extLst>
          </p:cNvPr>
          <p:cNvSpPr txBox="1"/>
          <p:nvPr/>
        </p:nvSpPr>
        <p:spPr>
          <a:xfrm>
            <a:off x="-1040044" y="202424"/>
            <a:ext cx="9995579" cy="938718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Câu</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chuyện</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ngụ</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ngôn</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Con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quạ</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thông</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minh</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505050"/>
                </a:solidFill>
                <a:effectLst/>
                <a:uLnTx/>
                <a:uFillTx/>
                <a:latin typeface="Times New Roman" panose="02020603050405020304" pitchFamily="18" charset="0"/>
                <a:cs typeface="Arial"/>
                <a:sym typeface="Arial"/>
              </a:rPr>
              <a:t>Vào một năm nọ, hạn hán kéo dài, suốt mấy tháng liền trời không có lấy một giọt mưa. Đất đai khô cằn, cây cỏ héo úa, nước trong các ao hồ đều cạn khô hết cả. Sự sống của muôn loài bị đe dọa như đang đứng trước lưỡi gươm của Thần Chết.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505050"/>
                </a:solidFill>
                <a:effectLst/>
                <a:uLnTx/>
                <a:uFillTx/>
                <a:latin typeface="Times New Roman" panose="02020603050405020304" pitchFamily="18" charset="0"/>
                <a:cs typeface="Arial"/>
                <a:sym typeface="Arial"/>
              </a:rPr>
              <a:t>Có một chú quạ đậu trên cành cây khô để nghỉ chân. Chú quạ rất khát nước nhưng không biết cách nào để tìm được nước cả. Sau đó tình cờ nhìn thấy trên mặt đất có một cái bình nước. Ngay lập tức, nó bèn sà xuống và thò mỏ vào chiếc bình để uống nước.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505050"/>
                </a:solidFill>
                <a:effectLst/>
                <a:uLnTx/>
                <a:uFillTx/>
                <a:latin typeface="Times New Roman" panose="02020603050405020304" pitchFamily="18" charset="0"/>
                <a:cs typeface="Arial"/>
                <a:sym typeface="Arial"/>
              </a:rPr>
              <a:t>Thế nhưng, chú quạ không làm cách nào để uống nước được vì miệng bình nhỏ quá mà cổ bình lại cao, nước trong bình không dâng lên đủ để cho chú uống được. Dù nó đã cố gắng hết sức nhưng vẫn không uống được một giọt nước nào.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505050"/>
                </a:solidFill>
                <a:effectLst/>
                <a:uLnTx/>
                <a:uFillTx/>
                <a:latin typeface="Times New Roman" panose="02020603050405020304" pitchFamily="18" charset="0"/>
                <a:cs typeface="Arial"/>
                <a:sym typeface="Arial"/>
              </a:rPr>
              <a:t>Đang trong lúc tuyệt vọng không biết phải làm thế nào thì nó nhìn thấy một viên sỏi. Một ý nghĩ vụt lóe lên trong đầu nó là sẽ dùng chiếc mỏ để cắp những viên sỏi bỏ vào trong bình. Bỏ càng nhiều sỏi, nước trong bình sẽ càng dâng cao. Khi nước dâng lên đến miệng bình là nó có thể uống được rồi.</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505050"/>
                </a:solidFill>
                <a:effectLst/>
                <a:uLnTx/>
                <a:uFillTx/>
                <a:latin typeface="Times New Roman" panose="02020603050405020304" pitchFamily="18" charset="0"/>
                <a:cs typeface="Arial"/>
                <a:sym typeface="Arial"/>
              </a:rPr>
              <a:t>Ngay lập tức, quạ đi khắp nơi để tìm sỏi bất chấp cái nắng nóng như đổ lửa. Sau một thời gian bỏ công đi tìm kiếm những viên sỏi trở về, lúc này nó chỉ việc thả những viên sỏi bỏ vào bình. Sỏi trong bình càng nhiều, nước trong bình càng dâng lên cao hơn. Khi bỏ viên sỏi cuối cùng vào thì mực nước trong bình cũng vừa dâng lên đến miệng và quạ ung dung uống ngụm nước trong bình.</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endParaRPr>
          </a:p>
        </p:txBody>
      </p:sp>
      <p:sp>
        <p:nvSpPr>
          <p:cNvPr id="2" name="Rectangle 1">
            <a:extLst>
              <a:ext uri="{FF2B5EF4-FFF2-40B4-BE49-F238E27FC236}">
                <a16:creationId xmlns:a16="http://schemas.microsoft.com/office/drawing/2014/main" xmlns="" id="{F61E6C9F-303D-D2CC-5B7A-54589382E99F}"/>
              </a:ext>
            </a:extLst>
          </p:cNvPr>
          <p:cNvSpPr/>
          <p:nvPr/>
        </p:nvSpPr>
        <p:spPr>
          <a:xfrm>
            <a:off x="-949301" y="837618"/>
            <a:ext cx="9779194" cy="43058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29673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75"/>
        <p:cNvGrpSpPr/>
        <p:nvPr/>
      </p:nvGrpSpPr>
      <p:grpSpPr>
        <a:xfrm>
          <a:off x="0" y="0"/>
          <a:ext cx="0" cy="0"/>
          <a:chOff x="0" y="0"/>
          <a:chExt cx="0" cy="0"/>
        </a:xfrm>
      </p:grpSpPr>
      <p:grpSp>
        <p:nvGrpSpPr>
          <p:cNvPr id="9678" name="Google Shape;9678;p59"/>
          <p:cNvGrpSpPr/>
          <p:nvPr/>
        </p:nvGrpSpPr>
        <p:grpSpPr>
          <a:xfrm>
            <a:off x="879733" y="1102016"/>
            <a:ext cx="3097505" cy="2939469"/>
            <a:chOff x="879733" y="1102016"/>
            <a:chExt cx="3097505" cy="2939469"/>
          </a:xfrm>
        </p:grpSpPr>
        <p:sp>
          <p:nvSpPr>
            <p:cNvPr id="9679" name="Google Shape;9679;p59"/>
            <p:cNvSpPr/>
            <p:nvPr/>
          </p:nvSpPr>
          <p:spPr>
            <a:xfrm>
              <a:off x="948041" y="1498620"/>
              <a:ext cx="716598" cy="439018"/>
            </a:xfrm>
            <a:custGeom>
              <a:avLst/>
              <a:gdLst/>
              <a:ahLst/>
              <a:cxnLst/>
              <a:rect l="l" t="t" r="r" b="b"/>
              <a:pathLst>
                <a:path w="10711" h="6562" extrusionOk="0">
                  <a:moveTo>
                    <a:pt x="10" y="1"/>
                  </a:moveTo>
                  <a:cubicBezTo>
                    <a:pt x="4" y="1"/>
                    <a:pt x="1" y="2"/>
                    <a:pt x="0" y="3"/>
                  </a:cubicBezTo>
                  <a:cubicBezTo>
                    <a:pt x="0" y="3"/>
                    <a:pt x="8048" y="6561"/>
                    <a:pt x="8422" y="6561"/>
                  </a:cubicBezTo>
                  <a:cubicBezTo>
                    <a:pt x="8424" y="6561"/>
                    <a:pt x="8425" y="6561"/>
                    <a:pt x="8427" y="6561"/>
                  </a:cubicBezTo>
                  <a:cubicBezTo>
                    <a:pt x="8720" y="6490"/>
                    <a:pt x="10710" y="3398"/>
                    <a:pt x="10599" y="3277"/>
                  </a:cubicBezTo>
                  <a:cubicBezTo>
                    <a:pt x="10500" y="3148"/>
                    <a:pt x="369" y="1"/>
                    <a:pt x="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59"/>
            <p:cNvSpPr/>
            <p:nvPr/>
          </p:nvSpPr>
          <p:spPr>
            <a:xfrm>
              <a:off x="923019" y="1491662"/>
              <a:ext cx="866662" cy="479226"/>
            </a:xfrm>
            <a:custGeom>
              <a:avLst/>
              <a:gdLst/>
              <a:ahLst/>
              <a:cxnLst/>
              <a:rect l="l" t="t" r="r" b="b"/>
              <a:pathLst>
                <a:path w="12954" h="7163" extrusionOk="0">
                  <a:moveTo>
                    <a:pt x="161" y="0"/>
                  </a:moveTo>
                  <a:cubicBezTo>
                    <a:pt x="140" y="0"/>
                    <a:pt x="127" y="2"/>
                    <a:pt x="121" y="6"/>
                  </a:cubicBezTo>
                  <a:cubicBezTo>
                    <a:pt x="0" y="87"/>
                    <a:pt x="3193" y="2320"/>
                    <a:pt x="6103" y="4270"/>
                  </a:cubicBezTo>
                  <a:cubicBezTo>
                    <a:pt x="6356" y="4442"/>
                    <a:pt x="6598" y="4604"/>
                    <a:pt x="6841" y="4765"/>
                  </a:cubicBezTo>
                  <a:lnTo>
                    <a:pt x="7002" y="4876"/>
                  </a:lnTo>
                  <a:lnTo>
                    <a:pt x="7366" y="5119"/>
                  </a:lnTo>
                  <a:lnTo>
                    <a:pt x="7548" y="5240"/>
                  </a:lnTo>
                  <a:lnTo>
                    <a:pt x="7770" y="5382"/>
                  </a:lnTo>
                  <a:lnTo>
                    <a:pt x="7902" y="5462"/>
                  </a:lnTo>
                  <a:cubicBezTo>
                    <a:pt x="9387" y="6449"/>
                    <a:pt x="10532" y="7162"/>
                    <a:pt x="10661" y="7162"/>
                  </a:cubicBezTo>
                  <a:cubicBezTo>
                    <a:pt x="10665" y="7162"/>
                    <a:pt x="10668" y="7162"/>
                    <a:pt x="10670" y="7160"/>
                  </a:cubicBezTo>
                  <a:cubicBezTo>
                    <a:pt x="10852" y="7008"/>
                    <a:pt x="11034" y="5240"/>
                    <a:pt x="11044" y="4846"/>
                  </a:cubicBezTo>
                  <a:cubicBezTo>
                    <a:pt x="11054" y="4836"/>
                    <a:pt x="11054" y="4826"/>
                    <a:pt x="11044" y="4826"/>
                  </a:cubicBezTo>
                  <a:cubicBezTo>
                    <a:pt x="11044" y="4816"/>
                    <a:pt x="11044" y="4806"/>
                    <a:pt x="11034" y="4796"/>
                  </a:cubicBezTo>
                  <a:cubicBezTo>
                    <a:pt x="11024" y="4785"/>
                    <a:pt x="11014" y="4775"/>
                    <a:pt x="11004" y="4765"/>
                  </a:cubicBezTo>
                  <a:cubicBezTo>
                    <a:pt x="10983" y="4745"/>
                    <a:pt x="10963" y="4725"/>
                    <a:pt x="10923" y="4705"/>
                  </a:cubicBezTo>
                  <a:lnTo>
                    <a:pt x="10872" y="4664"/>
                  </a:lnTo>
                  <a:cubicBezTo>
                    <a:pt x="10802" y="4614"/>
                    <a:pt x="10711" y="4563"/>
                    <a:pt x="10610" y="4502"/>
                  </a:cubicBezTo>
                  <a:lnTo>
                    <a:pt x="10478" y="4432"/>
                  </a:lnTo>
                  <a:lnTo>
                    <a:pt x="10407" y="4401"/>
                  </a:lnTo>
                  <a:cubicBezTo>
                    <a:pt x="10296" y="4331"/>
                    <a:pt x="10165" y="4270"/>
                    <a:pt x="10013" y="4189"/>
                  </a:cubicBezTo>
                  <a:lnTo>
                    <a:pt x="9842" y="4108"/>
                  </a:lnTo>
                  <a:cubicBezTo>
                    <a:pt x="9781" y="4078"/>
                    <a:pt x="9720" y="4048"/>
                    <a:pt x="9650" y="4017"/>
                  </a:cubicBezTo>
                  <a:cubicBezTo>
                    <a:pt x="9458" y="3916"/>
                    <a:pt x="9256" y="3826"/>
                    <a:pt x="9033" y="3724"/>
                  </a:cubicBezTo>
                  <a:cubicBezTo>
                    <a:pt x="9023" y="3714"/>
                    <a:pt x="9013" y="3714"/>
                    <a:pt x="9003" y="3704"/>
                  </a:cubicBezTo>
                  <a:cubicBezTo>
                    <a:pt x="8609" y="3522"/>
                    <a:pt x="8174" y="3330"/>
                    <a:pt x="7740" y="3138"/>
                  </a:cubicBezTo>
                  <a:cubicBezTo>
                    <a:pt x="7639" y="3088"/>
                    <a:pt x="7528" y="3047"/>
                    <a:pt x="7427" y="2997"/>
                  </a:cubicBezTo>
                  <a:lnTo>
                    <a:pt x="6881" y="2754"/>
                  </a:lnTo>
                  <a:lnTo>
                    <a:pt x="6689" y="2674"/>
                  </a:lnTo>
                  <a:cubicBezTo>
                    <a:pt x="5345" y="2088"/>
                    <a:pt x="4082" y="1562"/>
                    <a:pt x="3617" y="1370"/>
                  </a:cubicBezTo>
                  <a:lnTo>
                    <a:pt x="3617" y="1370"/>
                  </a:lnTo>
                  <a:cubicBezTo>
                    <a:pt x="4224" y="1613"/>
                    <a:pt x="6123" y="2391"/>
                    <a:pt x="7892" y="3058"/>
                  </a:cubicBezTo>
                  <a:cubicBezTo>
                    <a:pt x="8174" y="3169"/>
                    <a:pt x="8457" y="3280"/>
                    <a:pt x="8730" y="3381"/>
                  </a:cubicBezTo>
                  <a:cubicBezTo>
                    <a:pt x="9962" y="3836"/>
                    <a:pt x="10998" y="4184"/>
                    <a:pt x="11281" y="4184"/>
                  </a:cubicBezTo>
                  <a:cubicBezTo>
                    <a:pt x="11299" y="4184"/>
                    <a:pt x="11315" y="4182"/>
                    <a:pt x="11327" y="4179"/>
                  </a:cubicBezTo>
                  <a:cubicBezTo>
                    <a:pt x="11873" y="4048"/>
                    <a:pt x="12954" y="3027"/>
                    <a:pt x="12752" y="2744"/>
                  </a:cubicBezTo>
                  <a:cubicBezTo>
                    <a:pt x="12752" y="2744"/>
                    <a:pt x="960" y="0"/>
                    <a:pt x="1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59"/>
            <p:cNvSpPr/>
            <p:nvPr/>
          </p:nvSpPr>
          <p:spPr>
            <a:xfrm>
              <a:off x="1605771" y="1663739"/>
              <a:ext cx="183916" cy="107915"/>
            </a:xfrm>
            <a:custGeom>
              <a:avLst/>
              <a:gdLst/>
              <a:ahLst/>
              <a:cxnLst/>
              <a:rect l="l" t="t" r="r" b="b"/>
              <a:pathLst>
                <a:path w="2749" h="1613" extrusionOk="0">
                  <a:moveTo>
                    <a:pt x="1799" y="1"/>
                  </a:moveTo>
                  <a:cubicBezTo>
                    <a:pt x="1738" y="455"/>
                    <a:pt x="1395" y="870"/>
                    <a:pt x="950" y="1102"/>
                  </a:cubicBezTo>
                  <a:cubicBezTo>
                    <a:pt x="674" y="1245"/>
                    <a:pt x="361" y="1325"/>
                    <a:pt x="55" y="1325"/>
                  </a:cubicBezTo>
                  <a:cubicBezTo>
                    <a:pt x="37" y="1325"/>
                    <a:pt x="18" y="1325"/>
                    <a:pt x="0" y="1324"/>
                  </a:cubicBezTo>
                  <a:lnTo>
                    <a:pt x="0" y="1324"/>
                  </a:lnTo>
                  <a:cubicBezTo>
                    <a:pt x="522" y="1504"/>
                    <a:pt x="916" y="1612"/>
                    <a:pt x="1074" y="1612"/>
                  </a:cubicBezTo>
                  <a:cubicBezTo>
                    <a:pt x="1094" y="1612"/>
                    <a:pt x="1110" y="1610"/>
                    <a:pt x="1122" y="1607"/>
                  </a:cubicBezTo>
                  <a:cubicBezTo>
                    <a:pt x="1657" y="1466"/>
                    <a:pt x="2749" y="455"/>
                    <a:pt x="2557" y="172"/>
                  </a:cubicBezTo>
                  <a:lnTo>
                    <a:pt x="17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59"/>
            <p:cNvSpPr/>
            <p:nvPr/>
          </p:nvSpPr>
          <p:spPr>
            <a:xfrm>
              <a:off x="1332001" y="1670496"/>
              <a:ext cx="331304" cy="300395"/>
            </a:xfrm>
            <a:custGeom>
              <a:avLst/>
              <a:gdLst/>
              <a:ahLst/>
              <a:cxnLst/>
              <a:rect l="l" t="t" r="r" b="b"/>
              <a:pathLst>
                <a:path w="4952" h="4490" extrusionOk="0">
                  <a:moveTo>
                    <a:pt x="566" y="1"/>
                  </a:moveTo>
                  <a:lnTo>
                    <a:pt x="566" y="1"/>
                  </a:lnTo>
                  <a:cubicBezTo>
                    <a:pt x="778" y="152"/>
                    <a:pt x="1011" y="294"/>
                    <a:pt x="1223" y="435"/>
                  </a:cubicBezTo>
                  <a:cubicBezTo>
                    <a:pt x="1677" y="728"/>
                    <a:pt x="2082" y="1092"/>
                    <a:pt x="2506" y="1435"/>
                  </a:cubicBezTo>
                  <a:cubicBezTo>
                    <a:pt x="2789" y="1658"/>
                    <a:pt x="3122" y="1910"/>
                    <a:pt x="3284" y="2244"/>
                  </a:cubicBezTo>
                  <a:cubicBezTo>
                    <a:pt x="3385" y="2466"/>
                    <a:pt x="3456" y="2820"/>
                    <a:pt x="3143" y="2901"/>
                  </a:cubicBezTo>
                  <a:cubicBezTo>
                    <a:pt x="3095" y="2907"/>
                    <a:pt x="3047" y="2910"/>
                    <a:pt x="2999" y="2910"/>
                  </a:cubicBezTo>
                  <a:cubicBezTo>
                    <a:pt x="2896" y="2910"/>
                    <a:pt x="2795" y="2895"/>
                    <a:pt x="2698" y="2860"/>
                  </a:cubicBezTo>
                  <a:cubicBezTo>
                    <a:pt x="2486" y="2799"/>
                    <a:pt x="2274" y="2709"/>
                    <a:pt x="2061" y="2628"/>
                  </a:cubicBezTo>
                  <a:cubicBezTo>
                    <a:pt x="1617" y="2446"/>
                    <a:pt x="1172" y="2244"/>
                    <a:pt x="738" y="2011"/>
                  </a:cubicBezTo>
                  <a:cubicBezTo>
                    <a:pt x="485" y="1880"/>
                    <a:pt x="243" y="1749"/>
                    <a:pt x="0" y="1597"/>
                  </a:cubicBezTo>
                  <a:lnTo>
                    <a:pt x="0" y="1597"/>
                  </a:lnTo>
                  <a:cubicBezTo>
                    <a:pt x="253" y="1769"/>
                    <a:pt x="495" y="1931"/>
                    <a:pt x="738" y="2092"/>
                  </a:cubicBezTo>
                  <a:lnTo>
                    <a:pt x="899" y="2203"/>
                  </a:lnTo>
                  <a:lnTo>
                    <a:pt x="1263" y="2446"/>
                  </a:lnTo>
                  <a:lnTo>
                    <a:pt x="1445" y="2567"/>
                  </a:lnTo>
                  <a:lnTo>
                    <a:pt x="1667" y="2709"/>
                  </a:lnTo>
                  <a:lnTo>
                    <a:pt x="1799" y="2789"/>
                  </a:lnTo>
                  <a:cubicBezTo>
                    <a:pt x="3285" y="3767"/>
                    <a:pt x="4430" y="4489"/>
                    <a:pt x="4558" y="4489"/>
                  </a:cubicBezTo>
                  <a:cubicBezTo>
                    <a:pt x="4562" y="4489"/>
                    <a:pt x="4565" y="4489"/>
                    <a:pt x="4567" y="4487"/>
                  </a:cubicBezTo>
                  <a:cubicBezTo>
                    <a:pt x="4749" y="4335"/>
                    <a:pt x="4931" y="2567"/>
                    <a:pt x="4951" y="2163"/>
                  </a:cubicBezTo>
                  <a:cubicBezTo>
                    <a:pt x="4941" y="2153"/>
                    <a:pt x="4931" y="2153"/>
                    <a:pt x="4921" y="2143"/>
                  </a:cubicBezTo>
                  <a:cubicBezTo>
                    <a:pt x="4921" y="2133"/>
                    <a:pt x="4911" y="2133"/>
                    <a:pt x="4911" y="2123"/>
                  </a:cubicBezTo>
                  <a:cubicBezTo>
                    <a:pt x="4901" y="2112"/>
                    <a:pt x="4891" y="2102"/>
                    <a:pt x="4880" y="2092"/>
                  </a:cubicBezTo>
                  <a:cubicBezTo>
                    <a:pt x="4860" y="2072"/>
                    <a:pt x="4830" y="2052"/>
                    <a:pt x="4800" y="2032"/>
                  </a:cubicBezTo>
                  <a:lnTo>
                    <a:pt x="4739" y="1991"/>
                  </a:lnTo>
                  <a:cubicBezTo>
                    <a:pt x="4668" y="1941"/>
                    <a:pt x="4587" y="1890"/>
                    <a:pt x="4476" y="1829"/>
                  </a:cubicBezTo>
                  <a:lnTo>
                    <a:pt x="4355" y="1759"/>
                  </a:lnTo>
                  <a:lnTo>
                    <a:pt x="4284" y="1718"/>
                  </a:lnTo>
                  <a:cubicBezTo>
                    <a:pt x="4163" y="1658"/>
                    <a:pt x="4032" y="1587"/>
                    <a:pt x="3890" y="1516"/>
                  </a:cubicBezTo>
                  <a:lnTo>
                    <a:pt x="3708" y="1435"/>
                  </a:lnTo>
                  <a:lnTo>
                    <a:pt x="3527" y="1344"/>
                  </a:lnTo>
                  <a:cubicBezTo>
                    <a:pt x="3335" y="1243"/>
                    <a:pt x="3122" y="1153"/>
                    <a:pt x="2910" y="1051"/>
                  </a:cubicBezTo>
                  <a:cubicBezTo>
                    <a:pt x="2900" y="1041"/>
                    <a:pt x="2890" y="1041"/>
                    <a:pt x="2880" y="1031"/>
                  </a:cubicBezTo>
                  <a:cubicBezTo>
                    <a:pt x="2486" y="849"/>
                    <a:pt x="2051" y="657"/>
                    <a:pt x="1617" y="455"/>
                  </a:cubicBezTo>
                  <a:cubicBezTo>
                    <a:pt x="1506" y="415"/>
                    <a:pt x="1405" y="364"/>
                    <a:pt x="1304" y="324"/>
                  </a:cubicBezTo>
                  <a:lnTo>
                    <a:pt x="758" y="81"/>
                  </a:lnTo>
                  <a:lnTo>
                    <a:pt x="5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59"/>
            <p:cNvSpPr/>
            <p:nvPr/>
          </p:nvSpPr>
          <p:spPr>
            <a:xfrm>
              <a:off x="2851651" y="1564320"/>
              <a:ext cx="691571" cy="664543"/>
            </a:xfrm>
            <a:custGeom>
              <a:avLst/>
              <a:gdLst/>
              <a:ahLst/>
              <a:cxnLst/>
              <a:rect l="l" t="t" r="r" b="b"/>
              <a:pathLst>
                <a:path w="10337" h="9933" extrusionOk="0">
                  <a:moveTo>
                    <a:pt x="5362" y="1938"/>
                  </a:moveTo>
                  <a:cubicBezTo>
                    <a:pt x="5869" y="1938"/>
                    <a:pt x="6379" y="2069"/>
                    <a:pt x="6841" y="2335"/>
                  </a:cubicBezTo>
                  <a:lnTo>
                    <a:pt x="2850" y="6458"/>
                  </a:lnTo>
                  <a:cubicBezTo>
                    <a:pt x="2132" y="5306"/>
                    <a:pt x="2294" y="3811"/>
                    <a:pt x="3234" y="2841"/>
                  </a:cubicBezTo>
                  <a:cubicBezTo>
                    <a:pt x="3809" y="2247"/>
                    <a:pt x="4581" y="1938"/>
                    <a:pt x="5362" y="1938"/>
                  </a:cubicBezTo>
                  <a:close/>
                  <a:moveTo>
                    <a:pt x="5359" y="0"/>
                  </a:moveTo>
                  <a:cubicBezTo>
                    <a:pt x="4071" y="0"/>
                    <a:pt x="2792" y="505"/>
                    <a:pt x="1839" y="1487"/>
                  </a:cubicBezTo>
                  <a:cubicBezTo>
                    <a:pt x="162" y="3235"/>
                    <a:pt x="0" y="5953"/>
                    <a:pt x="1475" y="7872"/>
                  </a:cubicBezTo>
                  <a:lnTo>
                    <a:pt x="1092" y="8277"/>
                  </a:lnTo>
                  <a:cubicBezTo>
                    <a:pt x="930" y="8448"/>
                    <a:pt x="930" y="8721"/>
                    <a:pt x="1102" y="8883"/>
                  </a:cubicBezTo>
                  <a:lnTo>
                    <a:pt x="2062" y="9812"/>
                  </a:lnTo>
                  <a:cubicBezTo>
                    <a:pt x="2146" y="9892"/>
                    <a:pt x="2255" y="9932"/>
                    <a:pt x="2365" y="9932"/>
                  </a:cubicBezTo>
                  <a:cubicBezTo>
                    <a:pt x="2477" y="9932"/>
                    <a:pt x="2591" y="9890"/>
                    <a:pt x="2678" y="9802"/>
                  </a:cubicBezTo>
                  <a:lnTo>
                    <a:pt x="10175" y="2042"/>
                  </a:lnTo>
                  <a:cubicBezTo>
                    <a:pt x="10337" y="1871"/>
                    <a:pt x="10337" y="1598"/>
                    <a:pt x="10165" y="1426"/>
                  </a:cubicBezTo>
                  <a:lnTo>
                    <a:pt x="9205" y="506"/>
                  </a:lnTo>
                  <a:cubicBezTo>
                    <a:pt x="9122" y="423"/>
                    <a:pt x="9015" y="383"/>
                    <a:pt x="8908" y="383"/>
                  </a:cubicBezTo>
                  <a:cubicBezTo>
                    <a:pt x="8795" y="383"/>
                    <a:pt x="8682" y="428"/>
                    <a:pt x="8599" y="517"/>
                  </a:cubicBezTo>
                  <a:lnTo>
                    <a:pt x="8205" y="911"/>
                  </a:lnTo>
                  <a:cubicBezTo>
                    <a:pt x="7348" y="300"/>
                    <a:pt x="6351" y="0"/>
                    <a:pt x="5359" y="0"/>
                  </a:cubicBez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59"/>
            <p:cNvSpPr/>
            <p:nvPr/>
          </p:nvSpPr>
          <p:spPr>
            <a:xfrm>
              <a:off x="2833386" y="1614364"/>
              <a:ext cx="388773" cy="614504"/>
            </a:xfrm>
            <a:custGeom>
              <a:avLst/>
              <a:gdLst/>
              <a:ahLst/>
              <a:cxnLst/>
              <a:rect l="l" t="t" r="r" b="b"/>
              <a:pathLst>
                <a:path w="5811" h="9185" extrusionOk="0">
                  <a:moveTo>
                    <a:pt x="3042" y="1"/>
                  </a:moveTo>
                  <a:lnTo>
                    <a:pt x="3042" y="1"/>
                  </a:lnTo>
                  <a:cubicBezTo>
                    <a:pt x="597" y="1527"/>
                    <a:pt x="0" y="4831"/>
                    <a:pt x="1748" y="7124"/>
                  </a:cubicBezTo>
                  <a:lnTo>
                    <a:pt x="1365" y="7529"/>
                  </a:lnTo>
                  <a:cubicBezTo>
                    <a:pt x="1203" y="7700"/>
                    <a:pt x="1203" y="7973"/>
                    <a:pt x="1375" y="8135"/>
                  </a:cubicBezTo>
                  <a:lnTo>
                    <a:pt x="2335" y="9064"/>
                  </a:lnTo>
                  <a:cubicBezTo>
                    <a:pt x="2419" y="9144"/>
                    <a:pt x="2528" y="9184"/>
                    <a:pt x="2638" y="9184"/>
                  </a:cubicBezTo>
                  <a:cubicBezTo>
                    <a:pt x="2750" y="9184"/>
                    <a:pt x="2864" y="9142"/>
                    <a:pt x="2951" y="9054"/>
                  </a:cubicBezTo>
                  <a:lnTo>
                    <a:pt x="5810" y="6094"/>
                  </a:lnTo>
                  <a:lnTo>
                    <a:pt x="5810" y="6094"/>
                  </a:lnTo>
                  <a:cubicBezTo>
                    <a:pt x="5164" y="6516"/>
                    <a:pt x="4419" y="6859"/>
                    <a:pt x="3672" y="6859"/>
                  </a:cubicBezTo>
                  <a:cubicBezTo>
                    <a:pt x="3346" y="6859"/>
                    <a:pt x="3018" y="6793"/>
                    <a:pt x="2698" y="6639"/>
                  </a:cubicBezTo>
                  <a:cubicBezTo>
                    <a:pt x="1455" y="6033"/>
                    <a:pt x="991" y="4528"/>
                    <a:pt x="1253" y="3244"/>
                  </a:cubicBezTo>
                  <a:cubicBezTo>
                    <a:pt x="1415" y="2466"/>
                    <a:pt x="1789" y="1759"/>
                    <a:pt x="2213" y="1102"/>
                  </a:cubicBezTo>
                  <a:cubicBezTo>
                    <a:pt x="2466" y="718"/>
                    <a:pt x="2749" y="355"/>
                    <a:pt x="3042" y="1"/>
                  </a:cubicBez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59"/>
            <p:cNvSpPr/>
            <p:nvPr/>
          </p:nvSpPr>
          <p:spPr>
            <a:xfrm>
              <a:off x="2953210" y="2154744"/>
              <a:ext cx="57336" cy="56801"/>
            </a:xfrm>
            <a:custGeom>
              <a:avLst/>
              <a:gdLst/>
              <a:ahLst/>
              <a:cxnLst/>
              <a:rect l="l" t="t" r="r" b="b"/>
              <a:pathLst>
                <a:path w="857" h="849" extrusionOk="0">
                  <a:moveTo>
                    <a:pt x="38" y="1"/>
                  </a:moveTo>
                  <a:cubicBezTo>
                    <a:pt x="17" y="1"/>
                    <a:pt x="0" y="24"/>
                    <a:pt x="8" y="48"/>
                  </a:cubicBezTo>
                  <a:cubicBezTo>
                    <a:pt x="28" y="88"/>
                    <a:pt x="59" y="129"/>
                    <a:pt x="89" y="149"/>
                  </a:cubicBezTo>
                  <a:cubicBezTo>
                    <a:pt x="129" y="189"/>
                    <a:pt x="170" y="230"/>
                    <a:pt x="200" y="260"/>
                  </a:cubicBezTo>
                  <a:lnTo>
                    <a:pt x="412" y="472"/>
                  </a:lnTo>
                  <a:cubicBezTo>
                    <a:pt x="473" y="533"/>
                    <a:pt x="544" y="603"/>
                    <a:pt x="614" y="674"/>
                  </a:cubicBezTo>
                  <a:lnTo>
                    <a:pt x="725" y="775"/>
                  </a:lnTo>
                  <a:cubicBezTo>
                    <a:pt x="756" y="806"/>
                    <a:pt x="786" y="846"/>
                    <a:pt x="826" y="846"/>
                  </a:cubicBezTo>
                  <a:cubicBezTo>
                    <a:pt x="830" y="848"/>
                    <a:pt x="834" y="849"/>
                    <a:pt x="837" y="849"/>
                  </a:cubicBezTo>
                  <a:cubicBezTo>
                    <a:pt x="850" y="849"/>
                    <a:pt x="857" y="834"/>
                    <a:pt x="857" y="826"/>
                  </a:cubicBezTo>
                  <a:cubicBezTo>
                    <a:pt x="857" y="785"/>
                    <a:pt x="816" y="755"/>
                    <a:pt x="786" y="725"/>
                  </a:cubicBezTo>
                  <a:cubicBezTo>
                    <a:pt x="766" y="694"/>
                    <a:pt x="725" y="654"/>
                    <a:pt x="685" y="624"/>
                  </a:cubicBezTo>
                  <a:lnTo>
                    <a:pt x="483" y="411"/>
                  </a:lnTo>
                  <a:lnTo>
                    <a:pt x="281" y="199"/>
                  </a:lnTo>
                  <a:lnTo>
                    <a:pt x="170" y="98"/>
                  </a:lnTo>
                  <a:cubicBezTo>
                    <a:pt x="139" y="58"/>
                    <a:pt x="109" y="28"/>
                    <a:pt x="59" y="7"/>
                  </a:cubicBezTo>
                  <a:cubicBezTo>
                    <a:pt x="52" y="3"/>
                    <a:pt x="45" y="1"/>
                    <a:pt x="38" y="1"/>
                  </a:cubicBezTo>
                  <a:close/>
                </a:path>
              </a:pathLst>
            </a:custGeom>
            <a:solidFill>
              <a:srgbClr val="F27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59"/>
            <p:cNvSpPr/>
            <p:nvPr/>
          </p:nvSpPr>
          <p:spPr>
            <a:xfrm>
              <a:off x="3026871" y="2082087"/>
              <a:ext cx="57403" cy="57135"/>
            </a:xfrm>
            <a:custGeom>
              <a:avLst/>
              <a:gdLst/>
              <a:ahLst/>
              <a:cxnLst/>
              <a:rect l="l" t="t" r="r" b="b"/>
              <a:pathLst>
                <a:path w="858" h="854" extrusionOk="0">
                  <a:moveTo>
                    <a:pt x="56" y="0"/>
                  </a:moveTo>
                  <a:cubicBezTo>
                    <a:pt x="29" y="0"/>
                    <a:pt x="1" y="26"/>
                    <a:pt x="18" y="53"/>
                  </a:cubicBezTo>
                  <a:cubicBezTo>
                    <a:pt x="29" y="93"/>
                    <a:pt x="59" y="133"/>
                    <a:pt x="99" y="154"/>
                  </a:cubicBezTo>
                  <a:lnTo>
                    <a:pt x="200" y="265"/>
                  </a:lnTo>
                  <a:lnTo>
                    <a:pt x="413" y="477"/>
                  </a:lnTo>
                  <a:lnTo>
                    <a:pt x="615" y="669"/>
                  </a:lnTo>
                  <a:cubicBezTo>
                    <a:pt x="655" y="709"/>
                    <a:pt x="685" y="750"/>
                    <a:pt x="726" y="780"/>
                  </a:cubicBezTo>
                  <a:cubicBezTo>
                    <a:pt x="766" y="810"/>
                    <a:pt x="786" y="851"/>
                    <a:pt x="827" y="851"/>
                  </a:cubicBezTo>
                  <a:cubicBezTo>
                    <a:pt x="831" y="853"/>
                    <a:pt x="834" y="854"/>
                    <a:pt x="837" y="854"/>
                  </a:cubicBezTo>
                  <a:cubicBezTo>
                    <a:pt x="850" y="854"/>
                    <a:pt x="857" y="839"/>
                    <a:pt x="857" y="831"/>
                  </a:cubicBezTo>
                  <a:cubicBezTo>
                    <a:pt x="857" y="790"/>
                    <a:pt x="817" y="760"/>
                    <a:pt x="786" y="730"/>
                  </a:cubicBezTo>
                  <a:cubicBezTo>
                    <a:pt x="766" y="699"/>
                    <a:pt x="726" y="659"/>
                    <a:pt x="695" y="629"/>
                  </a:cubicBezTo>
                  <a:lnTo>
                    <a:pt x="483" y="416"/>
                  </a:lnTo>
                  <a:lnTo>
                    <a:pt x="281" y="204"/>
                  </a:lnTo>
                  <a:lnTo>
                    <a:pt x="180" y="103"/>
                  </a:lnTo>
                  <a:cubicBezTo>
                    <a:pt x="150" y="63"/>
                    <a:pt x="109" y="32"/>
                    <a:pt x="69" y="2"/>
                  </a:cubicBezTo>
                  <a:cubicBezTo>
                    <a:pt x="65" y="1"/>
                    <a:pt x="61"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59"/>
            <p:cNvSpPr/>
            <p:nvPr/>
          </p:nvSpPr>
          <p:spPr>
            <a:xfrm>
              <a:off x="2992014" y="2159026"/>
              <a:ext cx="34121" cy="36797"/>
            </a:xfrm>
            <a:custGeom>
              <a:avLst/>
              <a:gdLst/>
              <a:ahLst/>
              <a:cxnLst/>
              <a:rect l="l" t="t" r="r" b="b"/>
              <a:pathLst>
                <a:path w="510" h="550" extrusionOk="0">
                  <a:moveTo>
                    <a:pt x="65" y="1"/>
                  </a:moveTo>
                  <a:cubicBezTo>
                    <a:pt x="31" y="1"/>
                    <a:pt x="1" y="44"/>
                    <a:pt x="24" y="75"/>
                  </a:cubicBezTo>
                  <a:cubicBezTo>
                    <a:pt x="95" y="156"/>
                    <a:pt x="176" y="236"/>
                    <a:pt x="257" y="327"/>
                  </a:cubicBezTo>
                  <a:cubicBezTo>
                    <a:pt x="287" y="368"/>
                    <a:pt x="327" y="408"/>
                    <a:pt x="368" y="459"/>
                  </a:cubicBezTo>
                  <a:cubicBezTo>
                    <a:pt x="388" y="479"/>
                    <a:pt x="408" y="489"/>
                    <a:pt x="428" y="509"/>
                  </a:cubicBezTo>
                  <a:cubicBezTo>
                    <a:pt x="438" y="529"/>
                    <a:pt x="459" y="550"/>
                    <a:pt x="489" y="550"/>
                  </a:cubicBezTo>
                  <a:cubicBezTo>
                    <a:pt x="499" y="550"/>
                    <a:pt x="509" y="539"/>
                    <a:pt x="509" y="529"/>
                  </a:cubicBezTo>
                  <a:cubicBezTo>
                    <a:pt x="509" y="499"/>
                    <a:pt x="499" y="479"/>
                    <a:pt x="479" y="459"/>
                  </a:cubicBezTo>
                  <a:cubicBezTo>
                    <a:pt x="459" y="438"/>
                    <a:pt x="449" y="418"/>
                    <a:pt x="428" y="398"/>
                  </a:cubicBezTo>
                  <a:lnTo>
                    <a:pt x="317" y="267"/>
                  </a:lnTo>
                  <a:cubicBezTo>
                    <a:pt x="246" y="186"/>
                    <a:pt x="166" y="105"/>
                    <a:pt x="95" y="14"/>
                  </a:cubicBezTo>
                  <a:cubicBezTo>
                    <a:pt x="85" y="5"/>
                    <a:pt x="75" y="1"/>
                    <a:pt x="65" y="1"/>
                  </a:cubicBezTo>
                  <a:close/>
                </a:path>
              </a:pathLst>
            </a:custGeom>
            <a:solidFill>
              <a:srgbClr val="F27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59"/>
            <p:cNvSpPr/>
            <p:nvPr/>
          </p:nvSpPr>
          <p:spPr>
            <a:xfrm>
              <a:off x="3011015" y="2143839"/>
              <a:ext cx="34054" cy="36462"/>
            </a:xfrm>
            <a:custGeom>
              <a:avLst/>
              <a:gdLst/>
              <a:ahLst/>
              <a:cxnLst/>
              <a:rect l="l" t="t" r="r" b="b"/>
              <a:pathLst>
                <a:path w="509" h="545" extrusionOk="0">
                  <a:moveTo>
                    <a:pt x="73" y="0"/>
                  </a:moveTo>
                  <a:cubicBezTo>
                    <a:pt x="41" y="0"/>
                    <a:pt x="0" y="47"/>
                    <a:pt x="33" y="79"/>
                  </a:cubicBezTo>
                  <a:cubicBezTo>
                    <a:pt x="104" y="160"/>
                    <a:pt x="185" y="241"/>
                    <a:pt x="255" y="332"/>
                  </a:cubicBezTo>
                  <a:lnTo>
                    <a:pt x="367" y="443"/>
                  </a:lnTo>
                  <a:lnTo>
                    <a:pt x="427" y="504"/>
                  </a:lnTo>
                  <a:cubicBezTo>
                    <a:pt x="447" y="524"/>
                    <a:pt x="468" y="544"/>
                    <a:pt x="488" y="544"/>
                  </a:cubicBezTo>
                  <a:cubicBezTo>
                    <a:pt x="498" y="534"/>
                    <a:pt x="508" y="534"/>
                    <a:pt x="508" y="524"/>
                  </a:cubicBezTo>
                  <a:cubicBezTo>
                    <a:pt x="508" y="494"/>
                    <a:pt x="498" y="473"/>
                    <a:pt x="478" y="453"/>
                  </a:cubicBezTo>
                  <a:cubicBezTo>
                    <a:pt x="468" y="433"/>
                    <a:pt x="447" y="413"/>
                    <a:pt x="427" y="393"/>
                  </a:cubicBezTo>
                  <a:lnTo>
                    <a:pt x="316" y="261"/>
                  </a:lnTo>
                  <a:cubicBezTo>
                    <a:pt x="245" y="180"/>
                    <a:pt x="175" y="100"/>
                    <a:pt x="94" y="9"/>
                  </a:cubicBezTo>
                  <a:cubicBezTo>
                    <a:pt x="88" y="3"/>
                    <a:pt x="81" y="0"/>
                    <a:pt x="73" y="0"/>
                  </a:cubicBezTo>
                  <a:close/>
                </a:path>
              </a:pathLst>
            </a:custGeom>
            <a:solidFill>
              <a:srgbClr val="F27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59"/>
            <p:cNvSpPr/>
            <p:nvPr/>
          </p:nvSpPr>
          <p:spPr>
            <a:xfrm>
              <a:off x="3030618" y="2124905"/>
              <a:ext cx="34723" cy="36462"/>
            </a:xfrm>
            <a:custGeom>
              <a:avLst/>
              <a:gdLst/>
              <a:ahLst/>
              <a:cxnLst/>
              <a:rect l="l" t="t" r="r" b="b"/>
              <a:pathLst>
                <a:path w="519" h="545" extrusionOk="0">
                  <a:moveTo>
                    <a:pt x="79" y="1"/>
                  </a:moveTo>
                  <a:cubicBezTo>
                    <a:pt x="41" y="1"/>
                    <a:pt x="0" y="47"/>
                    <a:pt x="33" y="79"/>
                  </a:cubicBezTo>
                  <a:cubicBezTo>
                    <a:pt x="104" y="160"/>
                    <a:pt x="185" y="241"/>
                    <a:pt x="266" y="332"/>
                  </a:cubicBezTo>
                  <a:cubicBezTo>
                    <a:pt x="296" y="372"/>
                    <a:pt x="336" y="413"/>
                    <a:pt x="377" y="453"/>
                  </a:cubicBezTo>
                  <a:cubicBezTo>
                    <a:pt x="397" y="463"/>
                    <a:pt x="417" y="484"/>
                    <a:pt x="437" y="504"/>
                  </a:cubicBezTo>
                  <a:cubicBezTo>
                    <a:pt x="447" y="524"/>
                    <a:pt x="468" y="544"/>
                    <a:pt x="498" y="544"/>
                  </a:cubicBezTo>
                  <a:cubicBezTo>
                    <a:pt x="508" y="534"/>
                    <a:pt x="518" y="534"/>
                    <a:pt x="518" y="524"/>
                  </a:cubicBezTo>
                  <a:cubicBezTo>
                    <a:pt x="518" y="494"/>
                    <a:pt x="498" y="474"/>
                    <a:pt x="488" y="453"/>
                  </a:cubicBezTo>
                  <a:cubicBezTo>
                    <a:pt x="468" y="433"/>
                    <a:pt x="458" y="413"/>
                    <a:pt x="437" y="393"/>
                  </a:cubicBezTo>
                  <a:lnTo>
                    <a:pt x="326" y="261"/>
                  </a:lnTo>
                  <a:cubicBezTo>
                    <a:pt x="255" y="181"/>
                    <a:pt x="175" y="100"/>
                    <a:pt x="104" y="9"/>
                  </a:cubicBezTo>
                  <a:cubicBezTo>
                    <a:pt x="96" y="3"/>
                    <a:pt x="88" y="1"/>
                    <a:pt x="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59"/>
            <p:cNvSpPr/>
            <p:nvPr/>
          </p:nvSpPr>
          <p:spPr>
            <a:xfrm>
              <a:off x="3100465" y="2008359"/>
              <a:ext cx="56801" cy="57001"/>
            </a:xfrm>
            <a:custGeom>
              <a:avLst/>
              <a:gdLst/>
              <a:ahLst/>
              <a:cxnLst/>
              <a:rect l="l" t="t" r="r" b="b"/>
              <a:pathLst>
                <a:path w="849" h="852" extrusionOk="0">
                  <a:moveTo>
                    <a:pt x="48" y="1"/>
                  </a:moveTo>
                  <a:cubicBezTo>
                    <a:pt x="23" y="1"/>
                    <a:pt x="1" y="27"/>
                    <a:pt x="10" y="53"/>
                  </a:cubicBezTo>
                  <a:cubicBezTo>
                    <a:pt x="30" y="94"/>
                    <a:pt x="60" y="124"/>
                    <a:pt x="91" y="154"/>
                  </a:cubicBezTo>
                  <a:cubicBezTo>
                    <a:pt x="131" y="185"/>
                    <a:pt x="161" y="225"/>
                    <a:pt x="202" y="255"/>
                  </a:cubicBezTo>
                  <a:lnTo>
                    <a:pt x="404" y="468"/>
                  </a:lnTo>
                  <a:lnTo>
                    <a:pt x="606" y="670"/>
                  </a:lnTo>
                  <a:cubicBezTo>
                    <a:pt x="646" y="710"/>
                    <a:pt x="687" y="740"/>
                    <a:pt x="717" y="781"/>
                  </a:cubicBezTo>
                  <a:cubicBezTo>
                    <a:pt x="757" y="811"/>
                    <a:pt x="788" y="841"/>
                    <a:pt x="828" y="851"/>
                  </a:cubicBezTo>
                  <a:cubicBezTo>
                    <a:pt x="838" y="851"/>
                    <a:pt x="848" y="841"/>
                    <a:pt x="848" y="831"/>
                  </a:cubicBezTo>
                  <a:cubicBezTo>
                    <a:pt x="848" y="791"/>
                    <a:pt x="808" y="750"/>
                    <a:pt x="788" y="730"/>
                  </a:cubicBezTo>
                  <a:cubicBezTo>
                    <a:pt x="757" y="700"/>
                    <a:pt x="717" y="659"/>
                    <a:pt x="687" y="619"/>
                  </a:cubicBezTo>
                  <a:lnTo>
                    <a:pt x="475" y="417"/>
                  </a:lnTo>
                  <a:lnTo>
                    <a:pt x="272" y="205"/>
                  </a:lnTo>
                  <a:lnTo>
                    <a:pt x="171" y="104"/>
                  </a:lnTo>
                  <a:cubicBezTo>
                    <a:pt x="141" y="63"/>
                    <a:pt x="101" y="33"/>
                    <a:pt x="60" y="3"/>
                  </a:cubicBezTo>
                  <a:cubicBezTo>
                    <a:pt x="56" y="1"/>
                    <a:pt x="52"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59"/>
            <p:cNvSpPr/>
            <p:nvPr/>
          </p:nvSpPr>
          <p:spPr>
            <a:xfrm>
              <a:off x="3065073" y="2085365"/>
              <a:ext cx="34054" cy="36261"/>
            </a:xfrm>
            <a:custGeom>
              <a:avLst/>
              <a:gdLst/>
              <a:ahLst/>
              <a:cxnLst/>
              <a:rect l="l" t="t" r="r" b="b"/>
              <a:pathLst>
                <a:path w="509" h="542" extrusionOk="0">
                  <a:moveTo>
                    <a:pt x="68" y="0"/>
                  </a:moveTo>
                  <a:cubicBezTo>
                    <a:pt x="36" y="0"/>
                    <a:pt x="0" y="43"/>
                    <a:pt x="23" y="74"/>
                  </a:cubicBezTo>
                  <a:cubicBezTo>
                    <a:pt x="94" y="155"/>
                    <a:pt x="175" y="236"/>
                    <a:pt x="256" y="327"/>
                  </a:cubicBezTo>
                  <a:cubicBezTo>
                    <a:pt x="286" y="367"/>
                    <a:pt x="327" y="408"/>
                    <a:pt x="367" y="448"/>
                  </a:cubicBezTo>
                  <a:cubicBezTo>
                    <a:pt x="387" y="468"/>
                    <a:pt x="407" y="489"/>
                    <a:pt x="428" y="509"/>
                  </a:cubicBezTo>
                  <a:cubicBezTo>
                    <a:pt x="436" y="525"/>
                    <a:pt x="451" y="542"/>
                    <a:pt x="473" y="542"/>
                  </a:cubicBezTo>
                  <a:cubicBezTo>
                    <a:pt x="477" y="542"/>
                    <a:pt x="483" y="541"/>
                    <a:pt x="488" y="539"/>
                  </a:cubicBezTo>
                  <a:cubicBezTo>
                    <a:pt x="498" y="539"/>
                    <a:pt x="508" y="529"/>
                    <a:pt x="508" y="519"/>
                  </a:cubicBezTo>
                  <a:cubicBezTo>
                    <a:pt x="508" y="499"/>
                    <a:pt x="498" y="468"/>
                    <a:pt x="478" y="458"/>
                  </a:cubicBezTo>
                  <a:cubicBezTo>
                    <a:pt x="458" y="438"/>
                    <a:pt x="448" y="418"/>
                    <a:pt x="428" y="398"/>
                  </a:cubicBezTo>
                  <a:lnTo>
                    <a:pt x="316" y="266"/>
                  </a:lnTo>
                  <a:cubicBezTo>
                    <a:pt x="246" y="185"/>
                    <a:pt x="165" y="95"/>
                    <a:pt x="94" y="14"/>
                  </a:cubicBezTo>
                  <a:cubicBezTo>
                    <a:pt x="87" y="4"/>
                    <a:pt x="78" y="0"/>
                    <a:pt x="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59"/>
            <p:cNvSpPr/>
            <p:nvPr/>
          </p:nvSpPr>
          <p:spPr>
            <a:xfrm>
              <a:off x="3084141" y="2069777"/>
              <a:ext cx="34589" cy="36128"/>
            </a:xfrm>
            <a:custGeom>
              <a:avLst/>
              <a:gdLst/>
              <a:ahLst/>
              <a:cxnLst/>
              <a:rect l="l" t="t" r="r" b="b"/>
              <a:pathLst>
                <a:path w="517" h="540" extrusionOk="0">
                  <a:moveTo>
                    <a:pt x="66" y="1"/>
                  </a:moveTo>
                  <a:cubicBezTo>
                    <a:pt x="35" y="1"/>
                    <a:pt x="0" y="44"/>
                    <a:pt x="31" y="75"/>
                  </a:cubicBezTo>
                  <a:cubicBezTo>
                    <a:pt x="102" y="166"/>
                    <a:pt x="183" y="237"/>
                    <a:pt x="254" y="328"/>
                  </a:cubicBezTo>
                  <a:lnTo>
                    <a:pt x="375" y="449"/>
                  </a:lnTo>
                  <a:lnTo>
                    <a:pt x="425" y="509"/>
                  </a:lnTo>
                  <a:cubicBezTo>
                    <a:pt x="446" y="520"/>
                    <a:pt x="466" y="540"/>
                    <a:pt x="496" y="540"/>
                  </a:cubicBezTo>
                  <a:cubicBezTo>
                    <a:pt x="506" y="540"/>
                    <a:pt x="516" y="530"/>
                    <a:pt x="516" y="520"/>
                  </a:cubicBezTo>
                  <a:cubicBezTo>
                    <a:pt x="516" y="489"/>
                    <a:pt x="496" y="479"/>
                    <a:pt x="486" y="449"/>
                  </a:cubicBezTo>
                  <a:lnTo>
                    <a:pt x="436" y="388"/>
                  </a:lnTo>
                  <a:lnTo>
                    <a:pt x="324" y="267"/>
                  </a:lnTo>
                  <a:cubicBezTo>
                    <a:pt x="244" y="186"/>
                    <a:pt x="173" y="95"/>
                    <a:pt x="92" y="14"/>
                  </a:cubicBezTo>
                  <a:cubicBezTo>
                    <a:pt x="85" y="5"/>
                    <a:pt x="76" y="1"/>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59"/>
            <p:cNvSpPr/>
            <p:nvPr/>
          </p:nvSpPr>
          <p:spPr>
            <a:xfrm>
              <a:off x="3104279" y="2050910"/>
              <a:ext cx="34054" cy="36195"/>
            </a:xfrm>
            <a:custGeom>
              <a:avLst/>
              <a:gdLst/>
              <a:ahLst/>
              <a:cxnLst/>
              <a:rect l="l" t="t" r="r" b="b"/>
              <a:pathLst>
                <a:path w="509" h="541" extrusionOk="0">
                  <a:moveTo>
                    <a:pt x="64" y="0"/>
                  </a:moveTo>
                  <a:cubicBezTo>
                    <a:pt x="30" y="0"/>
                    <a:pt x="0" y="43"/>
                    <a:pt x="23" y="74"/>
                  </a:cubicBezTo>
                  <a:cubicBezTo>
                    <a:pt x="94" y="165"/>
                    <a:pt x="175" y="246"/>
                    <a:pt x="256" y="327"/>
                  </a:cubicBezTo>
                  <a:cubicBezTo>
                    <a:pt x="286" y="367"/>
                    <a:pt x="327" y="407"/>
                    <a:pt x="367" y="448"/>
                  </a:cubicBezTo>
                  <a:cubicBezTo>
                    <a:pt x="377" y="468"/>
                    <a:pt x="397" y="488"/>
                    <a:pt x="418" y="508"/>
                  </a:cubicBezTo>
                  <a:cubicBezTo>
                    <a:pt x="435" y="517"/>
                    <a:pt x="452" y="541"/>
                    <a:pt x="476" y="541"/>
                  </a:cubicBezTo>
                  <a:cubicBezTo>
                    <a:pt x="480" y="541"/>
                    <a:pt x="484" y="540"/>
                    <a:pt x="488" y="539"/>
                  </a:cubicBezTo>
                  <a:cubicBezTo>
                    <a:pt x="498" y="539"/>
                    <a:pt x="508" y="529"/>
                    <a:pt x="508" y="519"/>
                  </a:cubicBezTo>
                  <a:cubicBezTo>
                    <a:pt x="508" y="498"/>
                    <a:pt x="488" y="478"/>
                    <a:pt x="478" y="458"/>
                  </a:cubicBezTo>
                  <a:cubicBezTo>
                    <a:pt x="458" y="428"/>
                    <a:pt x="438" y="407"/>
                    <a:pt x="428" y="397"/>
                  </a:cubicBezTo>
                  <a:cubicBezTo>
                    <a:pt x="387" y="347"/>
                    <a:pt x="357" y="306"/>
                    <a:pt x="316" y="266"/>
                  </a:cubicBezTo>
                  <a:cubicBezTo>
                    <a:pt x="236" y="185"/>
                    <a:pt x="165" y="94"/>
                    <a:pt x="94" y="13"/>
                  </a:cubicBezTo>
                  <a:cubicBezTo>
                    <a:pt x="85" y="4"/>
                    <a:pt x="7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59"/>
            <p:cNvSpPr/>
            <p:nvPr/>
          </p:nvSpPr>
          <p:spPr>
            <a:xfrm>
              <a:off x="3175598" y="1932691"/>
              <a:ext cx="57403" cy="56934"/>
            </a:xfrm>
            <a:custGeom>
              <a:avLst/>
              <a:gdLst/>
              <a:ahLst/>
              <a:cxnLst/>
              <a:rect l="l" t="t" r="r" b="b"/>
              <a:pathLst>
                <a:path w="858" h="851" extrusionOk="0">
                  <a:moveTo>
                    <a:pt x="56" y="0"/>
                  </a:moveTo>
                  <a:cubicBezTo>
                    <a:pt x="29" y="0"/>
                    <a:pt x="1" y="26"/>
                    <a:pt x="18" y="53"/>
                  </a:cubicBezTo>
                  <a:cubicBezTo>
                    <a:pt x="28" y="93"/>
                    <a:pt x="59" y="123"/>
                    <a:pt x="99" y="154"/>
                  </a:cubicBezTo>
                  <a:lnTo>
                    <a:pt x="200" y="265"/>
                  </a:lnTo>
                  <a:lnTo>
                    <a:pt x="412" y="467"/>
                  </a:lnTo>
                  <a:cubicBezTo>
                    <a:pt x="483" y="538"/>
                    <a:pt x="544" y="608"/>
                    <a:pt x="615" y="669"/>
                  </a:cubicBezTo>
                  <a:lnTo>
                    <a:pt x="726" y="780"/>
                  </a:lnTo>
                  <a:cubicBezTo>
                    <a:pt x="756" y="800"/>
                    <a:pt x="786" y="851"/>
                    <a:pt x="827" y="851"/>
                  </a:cubicBezTo>
                  <a:cubicBezTo>
                    <a:pt x="847" y="851"/>
                    <a:pt x="857" y="841"/>
                    <a:pt x="857" y="831"/>
                  </a:cubicBezTo>
                  <a:cubicBezTo>
                    <a:pt x="857" y="790"/>
                    <a:pt x="817" y="760"/>
                    <a:pt x="796" y="730"/>
                  </a:cubicBezTo>
                  <a:cubicBezTo>
                    <a:pt x="766" y="699"/>
                    <a:pt x="726" y="659"/>
                    <a:pt x="695" y="618"/>
                  </a:cubicBezTo>
                  <a:cubicBezTo>
                    <a:pt x="625" y="548"/>
                    <a:pt x="554" y="477"/>
                    <a:pt x="483" y="406"/>
                  </a:cubicBezTo>
                  <a:lnTo>
                    <a:pt x="281" y="204"/>
                  </a:lnTo>
                  <a:lnTo>
                    <a:pt x="180" y="93"/>
                  </a:lnTo>
                  <a:cubicBezTo>
                    <a:pt x="150" y="63"/>
                    <a:pt x="109" y="22"/>
                    <a:pt x="69" y="2"/>
                  </a:cubicBezTo>
                  <a:cubicBezTo>
                    <a:pt x="65" y="1"/>
                    <a:pt x="61"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59"/>
            <p:cNvSpPr/>
            <p:nvPr/>
          </p:nvSpPr>
          <p:spPr>
            <a:xfrm>
              <a:off x="3140942" y="2009630"/>
              <a:ext cx="33920" cy="36328"/>
            </a:xfrm>
            <a:custGeom>
              <a:avLst/>
              <a:gdLst/>
              <a:ahLst/>
              <a:cxnLst/>
              <a:rect l="l" t="t" r="r" b="b"/>
              <a:pathLst>
                <a:path w="507" h="543" extrusionOk="0">
                  <a:moveTo>
                    <a:pt x="62" y="1"/>
                  </a:moveTo>
                  <a:cubicBezTo>
                    <a:pt x="29" y="1"/>
                    <a:pt x="0" y="44"/>
                    <a:pt x="31" y="75"/>
                  </a:cubicBezTo>
                  <a:cubicBezTo>
                    <a:pt x="102" y="155"/>
                    <a:pt x="183" y="236"/>
                    <a:pt x="253" y="327"/>
                  </a:cubicBezTo>
                  <a:lnTo>
                    <a:pt x="365" y="449"/>
                  </a:lnTo>
                  <a:lnTo>
                    <a:pt x="425" y="509"/>
                  </a:lnTo>
                  <a:cubicBezTo>
                    <a:pt x="442" y="526"/>
                    <a:pt x="458" y="542"/>
                    <a:pt x="475" y="542"/>
                  </a:cubicBezTo>
                  <a:cubicBezTo>
                    <a:pt x="478" y="542"/>
                    <a:pt x="482" y="541"/>
                    <a:pt x="486" y="539"/>
                  </a:cubicBezTo>
                  <a:cubicBezTo>
                    <a:pt x="496" y="539"/>
                    <a:pt x="506" y="539"/>
                    <a:pt x="506" y="529"/>
                  </a:cubicBezTo>
                  <a:cubicBezTo>
                    <a:pt x="506" y="499"/>
                    <a:pt x="496" y="479"/>
                    <a:pt x="476" y="459"/>
                  </a:cubicBezTo>
                  <a:cubicBezTo>
                    <a:pt x="466" y="438"/>
                    <a:pt x="445" y="418"/>
                    <a:pt x="425" y="398"/>
                  </a:cubicBezTo>
                  <a:lnTo>
                    <a:pt x="324" y="267"/>
                  </a:lnTo>
                  <a:cubicBezTo>
                    <a:pt x="243" y="186"/>
                    <a:pt x="173" y="95"/>
                    <a:pt x="92" y="14"/>
                  </a:cubicBezTo>
                  <a:cubicBezTo>
                    <a:pt x="82" y="5"/>
                    <a:pt x="72" y="1"/>
                    <a:pt x="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59"/>
            <p:cNvSpPr/>
            <p:nvPr/>
          </p:nvSpPr>
          <p:spPr>
            <a:xfrm>
              <a:off x="3160411" y="1994376"/>
              <a:ext cx="34054" cy="36529"/>
            </a:xfrm>
            <a:custGeom>
              <a:avLst/>
              <a:gdLst/>
              <a:ahLst/>
              <a:cxnLst/>
              <a:rect l="l" t="t" r="r" b="b"/>
              <a:pathLst>
                <a:path w="509" h="546" extrusionOk="0">
                  <a:moveTo>
                    <a:pt x="55" y="1"/>
                  </a:moveTo>
                  <a:cubicBezTo>
                    <a:pt x="27" y="1"/>
                    <a:pt x="1" y="41"/>
                    <a:pt x="23" y="70"/>
                  </a:cubicBezTo>
                  <a:cubicBezTo>
                    <a:pt x="94" y="151"/>
                    <a:pt x="175" y="242"/>
                    <a:pt x="245" y="323"/>
                  </a:cubicBezTo>
                  <a:cubicBezTo>
                    <a:pt x="286" y="363"/>
                    <a:pt x="326" y="404"/>
                    <a:pt x="367" y="454"/>
                  </a:cubicBezTo>
                  <a:cubicBezTo>
                    <a:pt x="377" y="474"/>
                    <a:pt x="397" y="485"/>
                    <a:pt x="417" y="505"/>
                  </a:cubicBezTo>
                  <a:cubicBezTo>
                    <a:pt x="437" y="525"/>
                    <a:pt x="458" y="545"/>
                    <a:pt x="488" y="545"/>
                  </a:cubicBezTo>
                  <a:cubicBezTo>
                    <a:pt x="498" y="545"/>
                    <a:pt x="508" y="535"/>
                    <a:pt x="508" y="525"/>
                  </a:cubicBezTo>
                  <a:cubicBezTo>
                    <a:pt x="508" y="495"/>
                    <a:pt x="498" y="474"/>
                    <a:pt x="478" y="454"/>
                  </a:cubicBezTo>
                  <a:cubicBezTo>
                    <a:pt x="458" y="434"/>
                    <a:pt x="437" y="414"/>
                    <a:pt x="427" y="394"/>
                  </a:cubicBezTo>
                  <a:cubicBezTo>
                    <a:pt x="387" y="353"/>
                    <a:pt x="346" y="313"/>
                    <a:pt x="316" y="272"/>
                  </a:cubicBezTo>
                  <a:cubicBezTo>
                    <a:pt x="235" y="181"/>
                    <a:pt x="165" y="101"/>
                    <a:pt x="84" y="20"/>
                  </a:cubicBezTo>
                  <a:cubicBezTo>
                    <a:pt x="76" y="6"/>
                    <a:pt x="65" y="1"/>
                    <a:pt x="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59"/>
            <p:cNvSpPr/>
            <p:nvPr/>
          </p:nvSpPr>
          <p:spPr>
            <a:xfrm>
              <a:off x="3179545" y="1975443"/>
              <a:ext cx="34522" cy="36529"/>
            </a:xfrm>
            <a:custGeom>
              <a:avLst/>
              <a:gdLst/>
              <a:ahLst/>
              <a:cxnLst/>
              <a:rect l="l" t="t" r="r" b="b"/>
              <a:pathLst>
                <a:path w="516" h="546" extrusionOk="0">
                  <a:moveTo>
                    <a:pt x="60" y="1"/>
                  </a:moveTo>
                  <a:cubicBezTo>
                    <a:pt x="30" y="1"/>
                    <a:pt x="1" y="41"/>
                    <a:pt x="30" y="70"/>
                  </a:cubicBezTo>
                  <a:cubicBezTo>
                    <a:pt x="101" y="161"/>
                    <a:pt x="182" y="242"/>
                    <a:pt x="252" y="323"/>
                  </a:cubicBezTo>
                  <a:lnTo>
                    <a:pt x="374" y="454"/>
                  </a:lnTo>
                  <a:lnTo>
                    <a:pt x="424" y="505"/>
                  </a:lnTo>
                  <a:cubicBezTo>
                    <a:pt x="444" y="525"/>
                    <a:pt x="465" y="545"/>
                    <a:pt x="495" y="545"/>
                  </a:cubicBezTo>
                  <a:cubicBezTo>
                    <a:pt x="505" y="545"/>
                    <a:pt x="515" y="535"/>
                    <a:pt x="515" y="525"/>
                  </a:cubicBezTo>
                  <a:cubicBezTo>
                    <a:pt x="515" y="495"/>
                    <a:pt x="495" y="475"/>
                    <a:pt x="485" y="454"/>
                  </a:cubicBezTo>
                  <a:cubicBezTo>
                    <a:pt x="465" y="434"/>
                    <a:pt x="454" y="414"/>
                    <a:pt x="434" y="394"/>
                  </a:cubicBezTo>
                  <a:lnTo>
                    <a:pt x="323" y="272"/>
                  </a:lnTo>
                  <a:cubicBezTo>
                    <a:pt x="242" y="181"/>
                    <a:pt x="172" y="101"/>
                    <a:pt x="91" y="20"/>
                  </a:cubicBezTo>
                  <a:cubicBezTo>
                    <a:pt x="83" y="6"/>
                    <a:pt x="7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59"/>
            <p:cNvSpPr/>
            <p:nvPr/>
          </p:nvSpPr>
          <p:spPr>
            <a:xfrm>
              <a:off x="3249259" y="1858696"/>
              <a:ext cx="57402" cy="57269"/>
            </a:xfrm>
            <a:custGeom>
              <a:avLst/>
              <a:gdLst/>
              <a:ahLst/>
              <a:cxnLst/>
              <a:rect l="l" t="t" r="r" b="b"/>
              <a:pathLst>
                <a:path w="858" h="856" extrusionOk="0">
                  <a:moveTo>
                    <a:pt x="40" y="0"/>
                  </a:moveTo>
                  <a:cubicBezTo>
                    <a:pt x="17" y="0"/>
                    <a:pt x="1" y="26"/>
                    <a:pt x="9" y="57"/>
                  </a:cubicBezTo>
                  <a:cubicBezTo>
                    <a:pt x="29" y="88"/>
                    <a:pt x="59" y="128"/>
                    <a:pt x="89" y="158"/>
                  </a:cubicBezTo>
                  <a:lnTo>
                    <a:pt x="201" y="259"/>
                  </a:lnTo>
                  <a:lnTo>
                    <a:pt x="413" y="471"/>
                  </a:lnTo>
                  <a:cubicBezTo>
                    <a:pt x="473" y="542"/>
                    <a:pt x="544" y="603"/>
                    <a:pt x="615" y="674"/>
                  </a:cubicBezTo>
                  <a:lnTo>
                    <a:pt x="726" y="775"/>
                  </a:lnTo>
                  <a:cubicBezTo>
                    <a:pt x="746" y="805"/>
                    <a:pt x="787" y="845"/>
                    <a:pt x="827" y="855"/>
                  </a:cubicBezTo>
                  <a:cubicBezTo>
                    <a:pt x="837" y="855"/>
                    <a:pt x="857" y="845"/>
                    <a:pt x="857" y="825"/>
                  </a:cubicBezTo>
                  <a:cubicBezTo>
                    <a:pt x="857" y="785"/>
                    <a:pt x="817" y="754"/>
                    <a:pt x="787" y="724"/>
                  </a:cubicBezTo>
                  <a:cubicBezTo>
                    <a:pt x="756" y="694"/>
                    <a:pt x="726" y="653"/>
                    <a:pt x="686" y="623"/>
                  </a:cubicBezTo>
                  <a:cubicBezTo>
                    <a:pt x="615" y="552"/>
                    <a:pt x="554" y="482"/>
                    <a:pt x="484" y="411"/>
                  </a:cubicBezTo>
                  <a:lnTo>
                    <a:pt x="281" y="209"/>
                  </a:lnTo>
                  <a:lnTo>
                    <a:pt x="170" y="98"/>
                  </a:lnTo>
                  <a:cubicBezTo>
                    <a:pt x="140" y="57"/>
                    <a:pt x="100" y="27"/>
                    <a:pt x="59" y="7"/>
                  </a:cubicBezTo>
                  <a:cubicBezTo>
                    <a:pt x="52" y="2"/>
                    <a:pt x="46" y="0"/>
                    <a:pt x="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59"/>
            <p:cNvSpPr/>
            <p:nvPr/>
          </p:nvSpPr>
          <p:spPr>
            <a:xfrm>
              <a:off x="3214001" y="1935635"/>
              <a:ext cx="34522" cy="36462"/>
            </a:xfrm>
            <a:custGeom>
              <a:avLst/>
              <a:gdLst/>
              <a:ahLst/>
              <a:cxnLst/>
              <a:rect l="l" t="t" r="r" b="b"/>
              <a:pathLst>
                <a:path w="516" h="545" extrusionOk="0">
                  <a:moveTo>
                    <a:pt x="63" y="1"/>
                  </a:moveTo>
                  <a:cubicBezTo>
                    <a:pt x="32" y="1"/>
                    <a:pt x="0" y="46"/>
                    <a:pt x="30" y="69"/>
                  </a:cubicBezTo>
                  <a:cubicBezTo>
                    <a:pt x="101" y="160"/>
                    <a:pt x="182" y="241"/>
                    <a:pt x="253" y="322"/>
                  </a:cubicBezTo>
                  <a:lnTo>
                    <a:pt x="364" y="453"/>
                  </a:lnTo>
                  <a:lnTo>
                    <a:pt x="424" y="514"/>
                  </a:lnTo>
                  <a:cubicBezTo>
                    <a:pt x="445" y="524"/>
                    <a:pt x="465" y="544"/>
                    <a:pt x="495" y="544"/>
                  </a:cubicBezTo>
                  <a:cubicBezTo>
                    <a:pt x="505" y="544"/>
                    <a:pt x="515" y="534"/>
                    <a:pt x="515" y="524"/>
                  </a:cubicBezTo>
                  <a:cubicBezTo>
                    <a:pt x="515" y="494"/>
                    <a:pt x="495" y="473"/>
                    <a:pt x="485" y="453"/>
                  </a:cubicBezTo>
                  <a:cubicBezTo>
                    <a:pt x="465" y="433"/>
                    <a:pt x="445" y="413"/>
                    <a:pt x="435" y="393"/>
                  </a:cubicBezTo>
                  <a:lnTo>
                    <a:pt x="323" y="271"/>
                  </a:lnTo>
                  <a:cubicBezTo>
                    <a:pt x="243" y="190"/>
                    <a:pt x="172" y="100"/>
                    <a:pt x="91" y="19"/>
                  </a:cubicBezTo>
                  <a:cubicBezTo>
                    <a:pt x="83" y="6"/>
                    <a:pt x="73" y="1"/>
                    <a:pt x="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59"/>
            <p:cNvSpPr/>
            <p:nvPr/>
          </p:nvSpPr>
          <p:spPr>
            <a:xfrm>
              <a:off x="3233403" y="1920381"/>
              <a:ext cx="34053" cy="36328"/>
            </a:xfrm>
            <a:custGeom>
              <a:avLst/>
              <a:gdLst/>
              <a:ahLst/>
              <a:cxnLst/>
              <a:rect l="l" t="t" r="r" b="b"/>
              <a:pathLst>
                <a:path w="509" h="543" extrusionOk="0">
                  <a:moveTo>
                    <a:pt x="64" y="1"/>
                  </a:moveTo>
                  <a:cubicBezTo>
                    <a:pt x="30" y="1"/>
                    <a:pt x="0" y="44"/>
                    <a:pt x="23" y="75"/>
                  </a:cubicBezTo>
                  <a:cubicBezTo>
                    <a:pt x="94" y="156"/>
                    <a:pt x="175" y="237"/>
                    <a:pt x="256" y="328"/>
                  </a:cubicBezTo>
                  <a:cubicBezTo>
                    <a:pt x="286" y="368"/>
                    <a:pt x="326" y="408"/>
                    <a:pt x="367" y="449"/>
                  </a:cubicBezTo>
                  <a:cubicBezTo>
                    <a:pt x="387" y="469"/>
                    <a:pt x="407" y="489"/>
                    <a:pt x="427" y="509"/>
                  </a:cubicBezTo>
                  <a:cubicBezTo>
                    <a:pt x="436" y="526"/>
                    <a:pt x="451" y="542"/>
                    <a:pt x="472" y="542"/>
                  </a:cubicBezTo>
                  <a:cubicBezTo>
                    <a:pt x="477" y="542"/>
                    <a:pt x="483" y="542"/>
                    <a:pt x="488" y="540"/>
                  </a:cubicBezTo>
                  <a:cubicBezTo>
                    <a:pt x="498" y="540"/>
                    <a:pt x="508" y="540"/>
                    <a:pt x="508" y="530"/>
                  </a:cubicBezTo>
                  <a:cubicBezTo>
                    <a:pt x="508" y="499"/>
                    <a:pt x="498" y="479"/>
                    <a:pt x="478" y="459"/>
                  </a:cubicBezTo>
                  <a:cubicBezTo>
                    <a:pt x="458" y="439"/>
                    <a:pt x="448" y="418"/>
                    <a:pt x="427" y="398"/>
                  </a:cubicBezTo>
                  <a:cubicBezTo>
                    <a:pt x="387" y="358"/>
                    <a:pt x="357" y="307"/>
                    <a:pt x="316" y="267"/>
                  </a:cubicBezTo>
                  <a:cubicBezTo>
                    <a:pt x="246" y="186"/>
                    <a:pt x="165" y="105"/>
                    <a:pt x="94" y="14"/>
                  </a:cubicBezTo>
                  <a:cubicBezTo>
                    <a:pt x="85" y="5"/>
                    <a:pt x="74"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59"/>
            <p:cNvSpPr/>
            <p:nvPr/>
          </p:nvSpPr>
          <p:spPr>
            <a:xfrm>
              <a:off x="3253006" y="1901514"/>
              <a:ext cx="34053" cy="36729"/>
            </a:xfrm>
            <a:custGeom>
              <a:avLst/>
              <a:gdLst/>
              <a:ahLst/>
              <a:cxnLst/>
              <a:rect l="l" t="t" r="r" b="b"/>
              <a:pathLst>
                <a:path w="509" h="549" extrusionOk="0">
                  <a:moveTo>
                    <a:pt x="64" y="0"/>
                  </a:moveTo>
                  <a:cubicBezTo>
                    <a:pt x="30" y="0"/>
                    <a:pt x="0" y="43"/>
                    <a:pt x="23" y="74"/>
                  </a:cubicBezTo>
                  <a:cubicBezTo>
                    <a:pt x="104" y="155"/>
                    <a:pt x="175" y="236"/>
                    <a:pt x="256" y="327"/>
                  </a:cubicBezTo>
                  <a:lnTo>
                    <a:pt x="367" y="448"/>
                  </a:lnTo>
                  <a:cubicBezTo>
                    <a:pt x="387" y="468"/>
                    <a:pt x="407" y="488"/>
                    <a:pt x="428" y="508"/>
                  </a:cubicBezTo>
                  <a:cubicBezTo>
                    <a:pt x="448" y="529"/>
                    <a:pt x="458" y="549"/>
                    <a:pt x="488" y="549"/>
                  </a:cubicBezTo>
                  <a:cubicBezTo>
                    <a:pt x="498" y="539"/>
                    <a:pt x="508" y="539"/>
                    <a:pt x="508" y="529"/>
                  </a:cubicBezTo>
                  <a:cubicBezTo>
                    <a:pt x="508" y="498"/>
                    <a:pt x="498" y="478"/>
                    <a:pt x="478" y="458"/>
                  </a:cubicBezTo>
                  <a:cubicBezTo>
                    <a:pt x="458" y="438"/>
                    <a:pt x="448" y="418"/>
                    <a:pt x="428" y="397"/>
                  </a:cubicBezTo>
                  <a:lnTo>
                    <a:pt x="316" y="266"/>
                  </a:lnTo>
                  <a:cubicBezTo>
                    <a:pt x="246" y="185"/>
                    <a:pt x="175" y="104"/>
                    <a:pt x="94" y="13"/>
                  </a:cubicBezTo>
                  <a:cubicBezTo>
                    <a:pt x="85" y="4"/>
                    <a:pt x="74"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59"/>
            <p:cNvSpPr/>
            <p:nvPr/>
          </p:nvSpPr>
          <p:spPr>
            <a:xfrm>
              <a:off x="3322987" y="1783630"/>
              <a:ext cx="57335" cy="57269"/>
            </a:xfrm>
            <a:custGeom>
              <a:avLst/>
              <a:gdLst/>
              <a:ahLst/>
              <a:cxnLst/>
              <a:rect l="l" t="t" r="r" b="b"/>
              <a:pathLst>
                <a:path w="857" h="856" extrusionOk="0">
                  <a:moveTo>
                    <a:pt x="39" y="1"/>
                  </a:moveTo>
                  <a:cubicBezTo>
                    <a:pt x="17" y="1"/>
                    <a:pt x="0" y="26"/>
                    <a:pt x="8" y="58"/>
                  </a:cubicBezTo>
                  <a:cubicBezTo>
                    <a:pt x="28" y="98"/>
                    <a:pt x="58" y="128"/>
                    <a:pt x="89" y="159"/>
                  </a:cubicBezTo>
                  <a:lnTo>
                    <a:pt x="200" y="260"/>
                  </a:lnTo>
                  <a:lnTo>
                    <a:pt x="412" y="472"/>
                  </a:lnTo>
                  <a:lnTo>
                    <a:pt x="614" y="674"/>
                  </a:lnTo>
                  <a:lnTo>
                    <a:pt x="725" y="775"/>
                  </a:lnTo>
                  <a:cubicBezTo>
                    <a:pt x="756" y="805"/>
                    <a:pt x="786" y="846"/>
                    <a:pt x="826" y="856"/>
                  </a:cubicBezTo>
                  <a:cubicBezTo>
                    <a:pt x="847" y="856"/>
                    <a:pt x="857" y="846"/>
                    <a:pt x="857" y="826"/>
                  </a:cubicBezTo>
                  <a:cubicBezTo>
                    <a:pt x="857" y="785"/>
                    <a:pt x="816" y="755"/>
                    <a:pt x="786" y="725"/>
                  </a:cubicBezTo>
                  <a:lnTo>
                    <a:pt x="685" y="623"/>
                  </a:lnTo>
                  <a:lnTo>
                    <a:pt x="483" y="411"/>
                  </a:lnTo>
                  <a:lnTo>
                    <a:pt x="281" y="209"/>
                  </a:lnTo>
                  <a:lnTo>
                    <a:pt x="170" y="98"/>
                  </a:lnTo>
                  <a:cubicBezTo>
                    <a:pt x="139" y="58"/>
                    <a:pt x="109" y="27"/>
                    <a:pt x="58" y="7"/>
                  </a:cubicBezTo>
                  <a:cubicBezTo>
                    <a:pt x="52" y="3"/>
                    <a:pt x="45" y="1"/>
                    <a:pt x="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59"/>
            <p:cNvSpPr/>
            <p:nvPr/>
          </p:nvSpPr>
          <p:spPr>
            <a:xfrm>
              <a:off x="3287595" y="1860904"/>
              <a:ext cx="34589" cy="36127"/>
            </a:xfrm>
            <a:custGeom>
              <a:avLst/>
              <a:gdLst/>
              <a:ahLst/>
              <a:cxnLst/>
              <a:rect l="l" t="t" r="r" b="b"/>
              <a:pathLst>
                <a:path w="517" h="540" extrusionOk="0">
                  <a:moveTo>
                    <a:pt x="67" y="1"/>
                  </a:moveTo>
                  <a:cubicBezTo>
                    <a:pt x="35" y="1"/>
                    <a:pt x="1" y="44"/>
                    <a:pt x="32" y="75"/>
                  </a:cubicBezTo>
                  <a:cubicBezTo>
                    <a:pt x="102" y="156"/>
                    <a:pt x="183" y="236"/>
                    <a:pt x="254" y="327"/>
                  </a:cubicBezTo>
                  <a:cubicBezTo>
                    <a:pt x="294" y="368"/>
                    <a:pt x="335" y="398"/>
                    <a:pt x="375" y="449"/>
                  </a:cubicBezTo>
                  <a:lnTo>
                    <a:pt x="426" y="509"/>
                  </a:lnTo>
                  <a:cubicBezTo>
                    <a:pt x="446" y="519"/>
                    <a:pt x="466" y="540"/>
                    <a:pt x="497" y="540"/>
                  </a:cubicBezTo>
                  <a:cubicBezTo>
                    <a:pt x="507" y="540"/>
                    <a:pt x="507" y="529"/>
                    <a:pt x="517" y="519"/>
                  </a:cubicBezTo>
                  <a:cubicBezTo>
                    <a:pt x="517" y="489"/>
                    <a:pt x="497" y="479"/>
                    <a:pt x="486" y="449"/>
                  </a:cubicBezTo>
                  <a:cubicBezTo>
                    <a:pt x="466" y="428"/>
                    <a:pt x="446" y="408"/>
                    <a:pt x="436" y="388"/>
                  </a:cubicBezTo>
                  <a:cubicBezTo>
                    <a:pt x="396" y="348"/>
                    <a:pt x="355" y="307"/>
                    <a:pt x="325" y="267"/>
                  </a:cubicBezTo>
                  <a:cubicBezTo>
                    <a:pt x="244" y="186"/>
                    <a:pt x="173" y="95"/>
                    <a:pt x="92" y="14"/>
                  </a:cubicBezTo>
                  <a:cubicBezTo>
                    <a:pt x="85" y="5"/>
                    <a:pt x="76"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59"/>
            <p:cNvSpPr/>
            <p:nvPr/>
          </p:nvSpPr>
          <p:spPr>
            <a:xfrm>
              <a:off x="3307064" y="1845382"/>
              <a:ext cx="34053" cy="36127"/>
            </a:xfrm>
            <a:custGeom>
              <a:avLst/>
              <a:gdLst/>
              <a:ahLst/>
              <a:cxnLst/>
              <a:rect l="l" t="t" r="r" b="b"/>
              <a:pathLst>
                <a:path w="509" h="540" extrusionOk="0">
                  <a:moveTo>
                    <a:pt x="64" y="0"/>
                  </a:moveTo>
                  <a:cubicBezTo>
                    <a:pt x="31" y="0"/>
                    <a:pt x="0" y="43"/>
                    <a:pt x="24" y="74"/>
                  </a:cubicBezTo>
                  <a:cubicBezTo>
                    <a:pt x="105" y="155"/>
                    <a:pt x="175" y="236"/>
                    <a:pt x="256" y="327"/>
                  </a:cubicBezTo>
                  <a:lnTo>
                    <a:pt x="367" y="448"/>
                  </a:lnTo>
                  <a:cubicBezTo>
                    <a:pt x="387" y="468"/>
                    <a:pt x="408" y="489"/>
                    <a:pt x="428" y="509"/>
                  </a:cubicBezTo>
                  <a:cubicBezTo>
                    <a:pt x="438" y="519"/>
                    <a:pt x="458" y="539"/>
                    <a:pt x="488" y="539"/>
                  </a:cubicBezTo>
                  <a:cubicBezTo>
                    <a:pt x="499" y="539"/>
                    <a:pt x="509" y="529"/>
                    <a:pt x="509" y="519"/>
                  </a:cubicBezTo>
                  <a:cubicBezTo>
                    <a:pt x="509" y="499"/>
                    <a:pt x="499" y="479"/>
                    <a:pt x="478" y="458"/>
                  </a:cubicBezTo>
                  <a:cubicBezTo>
                    <a:pt x="458" y="438"/>
                    <a:pt x="448" y="408"/>
                    <a:pt x="428" y="388"/>
                  </a:cubicBezTo>
                  <a:cubicBezTo>
                    <a:pt x="398" y="347"/>
                    <a:pt x="357" y="307"/>
                    <a:pt x="317" y="266"/>
                  </a:cubicBezTo>
                  <a:cubicBezTo>
                    <a:pt x="246" y="185"/>
                    <a:pt x="175" y="95"/>
                    <a:pt x="94" y="14"/>
                  </a:cubicBezTo>
                  <a:cubicBezTo>
                    <a:pt x="85" y="4"/>
                    <a:pt x="75" y="0"/>
                    <a:pt x="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59"/>
            <p:cNvSpPr/>
            <p:nvPr/>
          </p:nvSpPr>
          <p:spPr>
            <a:xfrm>
              <a:off x="3326800" y="1826448"/>
              <a:ext cx="33920" cy="36796"/>
            </a:xfrm>
            <a:custGeom>
              <a:avLst/>
              <a:gdLst/>
              <a:ahLst/>
              <a:cxnLst/>
              <a:rect l="l" t="t" r="r" b="b"/>
              <a:pathLst>
                <a:path w="507" h="550" extrusionOk="0">
                  <a:moveTo>
                    <a:pt x="63" y="0"/>
                  </a:moveTo>
                  <a:cubicBezTo>
                    <a:pt x="29" y="0"/>
                    <a:pt x="1" y="43"/>
                    <a:pt x="32" y="74"/>
                  </a:cubicBezTo>
                  <a:cubicBezTo>
                    <a:pt x="103" y="155"/>
                    <a:pt x="183" y="236"/>
                    <a:pt x="254" y="327"/>
                  </a:cubicBezTo>
                  <a:lnTo>
                    <a:pt x="365" y="448"/>
                  </a:lnTo>
                  <a:lnTo>
                    <a:pt x="426" y="509"/>
                  </a:lnTo>
                  <a:cubicBezTo>
                    <a:pt x="446" y="529"/>
                    <a:pt x="466" y="549"/>
                    <a:pt x="486" y="549"/>
                  </a:cubicBezTo>
                  <a:cubicBezTo>
                    <a:pt x="497" y="539"/>
                    <a:pt x="507" y="539"/>
                    <a:pt x="507" y="529"/>
                  </a:cubicBezTo>
                  <a:cubicBezTo>
                    <a:pt x="507" y="499"/>
                    <a:pt x="497" y="479"/>
                    <a:pt x="476" y="458"/>
                  </a:cubicBezTo>
                  <a:cubicBezTo>
                    <a:pt x="466" y="438"/>
                    <a:pt x="446" y="418"/>
                    <a:pt x="426" y="398"/>
                  </a:cubicBezTo>
                  <a:lnTo>
                    <a:pt x="325" y="266"/>
                  </a:lnTo>
                  <a:cubicBezTo>
                    <a:pt x="244" y="186"/>
                    <a:pt x="173" y="105"/>
                    <a:pt x="92" y="14"/>
                  </a:cubicBezTo>
                  <a:cubicBezTo>
                    <a:pt x="83" y="4"/>
                    <a:pt x="73" y="0"/>
                    <a:pt x="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59"/>
            <p:cNvSpPr/>
            <p:nvPr/>
          </p:nvSpPr>
          <p:spPr>
            <a:xfrm>
              <a:off x="3395979" y="1709568"/>
              <a:ext cx="57335" cy="57202"/>
            </a:xfrm>
            <a:custGeom>
              <a:avLst/>
              <a:gdLst/>
              <a:ahLst/>
              <a:cxnLst/>
              <a:rect l="l" t="t" r="r" b="b"/>
              <a:pathLst>
                <a:path w="857" h="855" extrusionOk="0">
                  <a:moveTo>
                    <a:pt x="56" y="1"/>
                  </a:moveTo>
                  <a:cubicBezTo>
                    <a:pt x="29" y="1"/>
                    <a:pt x="1" y="27"/>
                    <a:pt x="18" y="53"/>
                  </a:cubicBezTo>
                  <a:cubicBezTo>
                    <a:pt x="28" y="94"/>
                    <a:pt x="59" y="134"/>
                    <a:pt x="99" y="154"/>
                  </a:cubicBezTo>
                  <a:lnTo>
                    <a:pt x="200" y="265"/>
                  </a:lnTo>
                  <a:lnTo>
                    <a:pt x="412" y="478"/>
                  </a:lnTo>
                  <a:lnTo>
                    <a:pt x="614" y="680"/>
                  </a:lnTo>
                  <a:lnTo>
                    <a:pt x="726" y="781"/>
                  </a:lnTo>
                  <a:cubicBezTo>
                    <a:pt x="756" y="811"/>
                    <a:pt x="786" y="851"/>
                    <a:pt x="827" y="851"/>
                  </a:cubicBezTo>
                  <a:cubicBezTo>
                    <a:pt x="831" y="853"/>
                    <a:pt x="834" y="854"/>
                    <a:pt x="837" y="854"/>
                  </a:cubicBezTo>
                  <a:cubicBezTo>
                    <a:pt x="850" y="854"/>
                    <a:pt x="857" y="839"/>
                    <a:pt x="857" y="831"/>
                  </a:cubicBezTo>
                  <a:cubicBezTo>
                    <a:pt x="857" y="791"/>
                    <a:pt x="817" y="760"/>
                    <a:pt x="796" y="730"/>
                  </a:cubicBezTo>
                  <a:lnTo>
                    <a:pt x="695" y="629"/>
                  </a:lnTo>
                  <a:lnTo>
                    <a:pt x="483" y="417"/>
                  </a:lnTo>
                  <a:lnTo>
                    <a:pt x="281" y="205"/>
                  </a:lnTo>
                  <a:lnTo>
                    <a:pt x="180" y="104"/>
                  </a:lnTo>
                  <a:cubicBezTo>
                    <a:pt x="150" y="63"/>
                    <a:pt x="109" y="33"/>
                    <a:pt x="69" y="3"/>
                  </a:cubicBezTo>
                  <a:cubicBezTo>
                    <a:pt x="65" y="1"/>
                    <a:pt x="61" y="1"/>
                    <a:pt x="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59"/>
            <p:cNvSpPr/>
            <p:nvPr/>
          </p:nvSpPr>
          <p:spPr>
            <a:xfrm>
              <a:off x="3361189" y="1786841"/>
              <a:ext cx="33986" cy="36529"/>
            </a:xfrm>
            <a:custGeom>
              <a:avLst/>
              <a:gdLst/>
              <a:ahLst/>
              <a:cxnLst/>
              <a:rect l="l" t="t" r="r" b="b"/>
              <a:pathLst>
                <a:path w="508" h="546" extrusionOk="0">
                  <a:moveTo>
                    <a:pt x="59" y="1"/>
                  </a:moveTo>
                  <a:cubicBezTo>
                    <a:pt x="27" y="1"/>
                    <a:pt x="1" y="41"/>
                    <a:pt x="23" y="70"/>
                  </a:cubicBezTo>
                  <a:cubicBezTo>
                    <a:pt x="94" y="161"/>
                    <a:pt x="175" y="242"/>
                    <a:pt x="255" y="323"/>
                  </a:cubicBezTo>
                  <a:lnTo>
                    <a:pt x="367" y="454"/>
                  </a:lnTo>
                  <a:lnTo>
                    <a:pt x="427" y="505"/>
                  </a:lnTo>
                  <a:cubicBezTo>
                    <a:pt x="437" y="525"/>
                    <a:pt x="457" y="545"/>
                    <a:pt x="488" y="545"/>
                  </a:cubicBezTo>
                  <a:cubicBezTo>
                    <a:pt x="498" y="545"/>
                    <a:pt x="508" y="535"/>
                    <a:pt x="508" y="525"/>
                  </a:cubicBezTo>
                  <a:cubicBezTo>
                    <a:pt x="508" y="495"/>
                    <a:pt x="488" y="474"/>
                    <a:pt x="478" y="454"/>
                  </a:cubicBezTo>
                  <a:cubicBezTo>
                    <a:pt x="457" y="434"/>
                    <a:pt x="447" y="414"/>
                    <a:pt x="427" y="394"/>
                  </a:cubicBezTo>
                  <a:lnTo>
                    <a:pt x="316" y="272"/>
                  </a:lnTo>
                  <a:cubicBezTo>
                    <a:pt x="245" y="181"/>
                    <a:pt x="164" y="101"/>
                    <a:pt x="94" y="20"/>
                  </a:cubicBezTo>
                  <a:cubicBezTo>
                    <a:pt x="83" y="6"/>
                    <a:pt x="70" y="1"/>
                    <a:pt x="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59"/>
            <p:cNvSpPr/>
            <p:nvPr/>
          </p:nvSpPr>
          <p:spPr>
            <a:xfrm>
              <a:off x="3380256" y="1771721"/>
              <a:ext cx="34589" cy="36060"/>
            </a:xfrm>
            <a:custGeom>
              <a:avLst/>
              <a:gdLst/>
              <a:ahLst/>
              <a:cxnLst/>
              <a:rect l="l" t="t" r="r" b="b"/>
              <a:pathLst>
                <a:path w="517" h="539" extrusionOk="0">
                  <a:moveTo>
                    <a:pt x="66" y="0"/>
                  </a:moveTo>
                  <a:cubicBezTo>
                    <a:pt x="34" y="0"/>
                    <a:pt x="0" y="43"/>
                    <a:pt x="31" y="74"/>
                  </a:cubicBezTo>
                  <a:cubicBezTo>
                    <a:pt x="102" y="155"/>
                    <a:pt x="183" y="236"/>
                    <a:pt x="253" y="327"/>
                  </a:cubicBezTo>
                  <a:cubicBezTo>
                    <a:pt x="294" y="367"/>
                    <a:pt x="334" y="397"/>
                    <a:pt x="364" y="448"/>
                  </a:cubicBezTo>
                  <a:cubicBezTo>
                    <a:pt x="385" y="468"/>
                    <a:pt x="405" y="488"/>
                    <a:pt x="425" y="508"/>
                  </a:cubicBezTo>
                  <a:cubicBezTo>
                    <a:pt x="445" y="519"/>
                    <a:pt x="466" y="539"/>
                    <a:pt x="486" y="539"/>
                  </a:cubicBezTo>
                  <a:cubicBezTo>
                    <a:pt x="496" y="539"/>
                    <a:pt x="506" y="529"/>
                    <a:pt x="516" y="519"/>
                  </a:cubicBezTo>
                  <a:cubicBezTo>
                    <a:pt x="516" y="498"/>
                    <a:pt x="496" y="478"/>
                    <a:pt x="476" y="458"/>
                  </a:cubicBezTo>
                  <a:cubicBezTo>
                    <a:pt x="466" y="438"/>
                    <a:pt x="445" y="407"/>
                    <a:pt x="425" y="387"/>
                  </a:cubicBezTo>
                  <a:cubicBezTo>
                    <a:pt x="395" y="347"/>
                    <a:pt x="354" y="306"/>
                    <a:pt x="324" y="266"/>
                  </a:cubicBezTo>
                  <a:cubicBezTo>
                    <a:pt x="243" y="185"/>
                    <a:pt x="172" y="94"/>
                    <a:pt x="92" y="13"/>
                  </a:cubicBezTo>
                  <a:cubicBezTo>
                    <a:pt x="85" y="4"/>
                    <a:pt x="7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59"/>
            <p:cNvSpPr/>
            <p:nvPr/>
          </p:nvSpPr>
          <p:spPr>
            <a:xfrm>
              <a:off x="3399859" y="1752787"/>
              <a:ext cx="33853" cy="36060"/>
            </a:xfrm>
            <a:custGeom>
              <a:avLst/>
              <a:gdLst/>
              <a:ahLst/>
              <a:cxnLst/>
              <a:rect l="l" t="t" r="r" b="b"/>
              <a:pathLst>
                <a:path w="506" h="539" extrusionOk="0">
                  <a:moveTo>
                    <a:pt x="66" y="0"/>
                  </a:moveTo>
                  <a:cubicBezTo>
                    <a:pt x="34" y="0"/>
                    <a:pt x="0" y="43"/>
                    <a:pt x="31" y="74"/>
                  </a:cubicBezTo>
                  <a:cubicBezTo>
                    <a:pt x="102" y="155"/>
                    <a:pt x="183" y="236"/>
                    <a:pt x="253" y="327"/>
                  </a:cubicBezTo>
                  <a:lnTo>
                    <a:pt x="364" y="448"/>
                  </a:lnTo>
                  <a:lnTo>
                    <a:pt x="425" y="509"/>
                  </a:lnTo>
                  <a:cubicBezTo>
                    <a:pt x="445" y="529"/>
                    <a:pt x="466" y="539"/>
                    <a:pt x="496" y="539"/>
                  </a:cubicBezTo>
                  <a:cubicBezTo>
                    <a:pt x="506" y="539"/>
                    <a:pt x="506" y="529"/>
                    <a:pt x="506" y="519"/>
                  </a:cubicBezTo>
                  <a:cubicBezTo>
                    <a:pt x="506" y="498"/>
                    <a:pt x="496" y="478"/>
                    <a:pt x="476" y="458"/>
                  </a:cubicBezTo>
                  <a:cubicBezTo>
                    <a:pt x="466" y="438"/>
                    <a:pt x="445" y="418"/>
                    <a:pt x="425" y="397"/>
                  </a:cubicBezTo>
                  <a:lnTo>
                    <a:pt x="324" y="266"/>
                  </a:lnTo>
                  <a:cubicBezTo>
                    <a:pt x="243" y="185"/>
                    <a:pt x="173" y="94"/>
                    <a:pt x="92" y="13"/>
                  </a:cubicBezTo>
                  <a:cubicBezTo>
                    <a:pt x="85" y="4"/>
                    <a:pt x="75" y="0"/>
                    <a:pt x="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59"/>
            <p:cNvSpPr/>
            <p:nvPr/>
          </p:nvSpPr>
          <p:spPr>
            <a:xfrm>
              <a:off x="3473654" y="1636576"/>
              <a:ext cx="56733" cy="57001"/>
            </a:xfrm>
            <a:custGeom>
              <a:avLst/>
              <a:gdLst/>
              <a:ahLst/>
              <a:cxnLst/>
              <a:rect l="l" t="t" r="r" b="b"/>
              <a:pathLst>
                <a:path w="848" h="852" extrusionOk="0">
                  <a:moveTo>
                    <a:pt x="48" y="0"/>
                  </a:moveTo>
                  <a:cubicBezTo>
                    <a:pt x="22" y="0"/>
                    <a:pt x="0" y="27"/>
                    <a:pt x="9" y="53"/>
                  </a:cubicBezTo>
                  <a:cubicBezTo>
                    <a:pt x="29" y="93"/>
                    <a:pt x="50" y="124"/>
                    <a:pt x="90" y="154"/>
                  </a:cubicBezTo>
                  <a:lnTo>
                    <a:pt x="191" y="265"/>
                  </a:lnTo>
                  <a:cubicBezTo>
                    <a:pt x="262" y="326"/>
                    <a:pt x="333" y="396"/>
                    <a:pt x="403" y="467"/>
                  </a:cubicBezTo>
                  <a:cubicBezTo>
                    <a:pt x="474" y="538"/>
                    <a:pt x="545" y="609"/>
                    <a:pt x="605" y="669"/>
                  </a:cubicBezTo>
                  <a:cubicBezTo>
                    <a:pt x="646" y="710"/>
                    <a:pt x="676" y="740"/>
                    <a:pt x="716" y="780"/>
                  </a:cubicBezTo>
                  <a:cubicBezTo>
                    <a:pt x="757" y="811"/>
                    <a:pt x="777" y="851"/>
                    <a:pt x="828" y="851"/>
                  </a:cubicBezTo>
                  <a:cubicBezTo>
                    <a:pt x="838" y="851"/>
                    <a:pt x="848" y="841"/>
                    <a:pt x="848" y="831"/>
                  </a:cubicBezTo>
                  <a:cubicBezTo>
                    <a:pt x="848" y="791"/>
                    <a:pt x="807" y="750"/>
                    <a:pt x="787" y="730"/>
                  </a:cubicBezTo>
                  <a:cubicBezTo>
                    <a:pt x="757" y="700"/>
                    <a:pt x="716" y="659"/>
                    <a:pt x="686" y="619"/>
                  </a:cubicBezTo>
                  <a:lnTo>
                    <a:pt x="474" y="417"/>
                  </a:lnTo>
                  <a:lnTo>
                    <a:pt x="272" y="205"/>
                  </a:lnTo>
                  <a:cubicBezTo>
                    <a:pt x="242" y="174"/>
                    <a:pt x="201" y="134"/>
                    <a:pt x="171" y="103"/>
                  </a:cubicBezTo>
                  <a:cubicBezTo>
                    <a:pt x="141" y="63"/>
                    <a:pt x="100" y="33"/>
                    <a:pt x="60" y="2"/>
                  </a:cubicBezTo>
                  <a:cubicBezTo>
                    <a:pt x="56" y="1"/>
                    <a:pt x="52"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59"/>
            <p:cNvSpPr/>
            <p:nvPr/>
          </p:nvSpPr>
          <p:spPr>
            <a:xfrm>
              <a:off x="3438195" y="1713582"/>
              <a:ext cx="34053" cy="36261"/>
            </a:xfrm>
            <a:custGeom>
              <a:avLst/>
              <a:gdLst/>
              <a:ahLst/>
              <a:cxnLst/>
              <a:rect l="l" t="t" r="r" b="b"/>
              <a:pathLst>
                <a:path w="509" h="542" extrusionOk="0">
                  <a:moveTo>
                    <a:pt x="65" y="0"/>
                  </a:moveTo>
                  <a:cubicBezTo>
                    <a:pt x="31" y="0"/>
                    <a:pt x="1" y="43"/>
                    <a:pt x="24" y="74"/>
                  </a:cubicBezTo>
                  <a:cubicBezTo>
                    <a:pt x="105" y="155"/>
                    <a:pt x="175" y="236"/>
                    <a:pt x="256" y="327"/>
                  </a:cubicBezTo>
                  <a:cubicBezTo>
                    <a:pt x="287" y="367"/>
                    <a:pt x="327" y="407"/>
                    <a:pt x="367" y="448"/>
                  </a:cubicBezTo>
                  <a:lnTo>
                    <a:pt x="428" y="509"/>
                  </a:lnTo>
                  <a:cubicBezTo>
                    <a:pt x="445" y="525"/>
                    <a:pt x="454" y="542"/>
                    <a:pt x="474" y="542"/>
                  </a:cubicBezTo>
                  <a:cubicBezTo>
                    <a:pt x="478" y="542"/>
                    <a:pt x="483" y="541"/>
                    <a:pt x="489" y="539"/>
                  </a:cubicBezTo>
                  <a:cubicBezTo>
                    <a:pt x="499" y="539"/>
                    <a:pt x="509" y="529"/>
                    <a:pt x="509" y="519"/>
                  </a:cubicBezTo>
                  <a:cubicBezTo>
                    <a:pt x="509" y="498"/>
                    <a:pt x="499" y="478"/>
                    <a:pt x="479" y="458"/>
                  </a:cubicBezTo>
                  <a:cubicBezTo>
                    <a:pt x="468" y="438"/>
                    <a:pt x="448" y="418"/>
                    <a:pt x="428" y="397"/>
                  </a:cubicBezTo>
                  <a:lnTo>
                    <a:pt x="317" y="266"/>
                  </a:lnTo>
                  <a:cubicBezTo>
                    <a:pt x="246" y="185"/>
                    <a:pt x="175" y="94"/>
                    <a:pt x="95" y="13"/>
                  </a:cubicBezTo>
                  <a:cubicBezTo>
                    <a:pt x="85" y="4"/>
                    <a:pt x="75"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59"/>
            <p:cNvSpPr/>
            <p:nvPr/>
          </p:nvSpPr>
          <p:spPr>
            <a:xfrm>
              <a:off x="3457262" y="1697993"/>
              <a:ext cx="34589" cy="36127"/>
            </a:xfrm>
            <a:custGeom>
              <a:avLst/>
              <a:gdLst/>
              <a:ahLst/>
              <a:cxnLst/>
              <a:rect l="l" t="t" r="r" b="b"/>
              <a:pathLst>
                <a:path w="517" h="540" extrusionOk="0">
                  <a:moveTo>
                    <a:pt x="67" y="1"/>
                  </a:moveTo>
                  <a:cubicBezTo>
                    <a:pt x="35" y="1"/>
                    <a:pt x="1" y="44"/>
                    <a:pt x="32" y="75"/>
                  </a:cubicBezTo>
                  <a:cubicBezTo>
                    <a:pt x="103" y="166"/>
                    <a:pt x="183" y="246"/>
                    <a:pt x="254" y="327"/>
                  </a:cubicBezTo>
                  <a:cubicBezTo>
                    <a:pt x="295" y="368"/>
                    <a:pt x="335" y="408"/>
                    <a:pt x="375" y="448"/>
                  </a:cubicBezTo>
                  <a:cubicBezTo>
                    <a:pt x="386" y="469"/>
                    <a:pt x="406" y="489"/>
                    <a:pt x="426" y="509"/>
                  </a:cubicBezTo>
                  <a:cubicBezTo>
                    <a:pt x="446" y="519"/>
                    <a:pt x="466" y="539"/>
                    <a:pt x="497" y="539"/>
                  </a:cubicBezTo>
                  <a:cubicBezTo>
                    <a:pt x="507" y="539"/>
                    <a:pt x="507" y="529"/>
                    <a:pt x="517" y="519"/>
                  </a:cubicBezTo>
                  <a:cubicBezTo>
                    <a:pt x="517" y="489"/>
                    <a:pt x="497" y="479"/>
                    <a:pt x="487" y="448"/>
                  </a:cubicBezTo>
                  <a:cubicBezTo>
                    <a:pt x="466" y="428"/>
                    <a:pt x="446" y="408"/>
                    <a:pt x="436" y="388"/>
                  </a:cubicBezTo>
                  <a:cubicBezTo>
                    <a:pt x="396" y="347"/>
                    <a:pt x="355" y="307"/>
                    <a:pt x="325" y="267"/>
                  </a:cubicBezTo>
                  <a:cubicBezTo>
                    <a:pt x="244" y="186"/>
                    <a:pt x="173" y="95"/>
                    <a:pt x="93" y="14"/>
                  </a:cubicBezTo>
                  <a:cubicBezTo>
                    <a:pt x="85" y="5"/>
                    <a:pt x="76"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59"/>
            <p:cNvSpPr/>
            <p:nvPr/>
          </p:nvSpPr>
          <p:spPr>
            <a:xfrm>
              <a:off x="3476865" y="1679060"/>
              <a:ext cx="34589" cy="36261"/>
            </a:xfrm>
            <a:custGeom>
              <a:avLst/>
              <a:gdLst/>
              <a:ahLst/>
              <a:cxnLst/>
              <a:rect l="l" t="t" r="r" b="b"/>
              <a:pathLst>
                <a:path w="517" h="542" extrusionOk="0">
                  <a:moveTo>
                    <a:pt x="67" y="1"/>
                  </a:moveTo>
                  <a:cubicBezTo>
                    <a:pt x="35" y="1"/>
                    <a:pt x="1" y="44"/>
                    <a:pt x="32" y="75"/>
                  </a:cubicBezTo>
                  <a:cubicBezTo>
                    <a:pt x="103" y="166"/>
                    <a:pt x="183" y="246"/>
                    <a:pt x="254" y="327"/>
                  </a:cubicBezTo>
                  <a:lnTo>
                    <a:pt x="365" y="449"/>
                  </a:lnTo>
                  <a:lnTo>
                    <a:pt x="426" y="509"/>
                  </a:lnTo>
                  <a:cubicBezTo>
                    <a:pt x="443" y="518"/>
                    <a:pt x="461" y="542"/>
                    <a:pt x="485" y="542"/>
                  </a:cubicBezTo>
                  <a:cubicBezTo>
                    <a:pt x="488" y="542"/>
                    <a:pt x="492" y="541"/>
                    <a:pt x="497" y="540"/>
                  </a:cubicBezTo>
                  <a:cubicBezTo>
                    <a:pt x="507" y="540"/>
                    <a:pt x="507" y="529"/>
                    <a:pt x="517" y="519"/>
                  </a:cubicBezTo>
                  <a:cubicBezTo>
                    <a:pt x="517" y="499"/>
                    <a:pt x="497" y="479"/>
                    <a:pt x="487" y="449"/>
                  </a:cubicBezTo>
                  <a:lnTo>
                    <a:pt x="436" y="388"/>
                  </a:lnTo>
                  <a:lnTo>
                    <a:pt x="325" y="267"/>
                  </a:lnTo>
                  <a:cubicBezTo>
                    <a:pt x="244" y="186"/>
                    <a:pt x="173" y="95"/>
                    <a:pt x="93" y="14"/>
                  </a:cubicBezTo>
                  <a:cubicBezTo>
                    <a:pt x="86" y="5"/>
                    <a:pt x="76"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59"/>
            <p:cNvSpPr/>
            <p:nvPr/>
          </p:nvSpPr>
          <p:spPr>
            <a:xfrm>
              <a:off x="1374552" y="1184374"/>
              <a:ext cx="1723208" cy="1718123"/>
            </a:xfrm>
            <a:custGeom>
              <a:avLst/>
              <a:gdLst/>
              <a:ahLst/>
              <a:cxnLst/>
              <a:rect l="l" t="t" r="r" b="b"/>
              <a:pathLst>
                <a:path w="25757" h="25681" extrusionOk="0">
                  <a:moveTo>
                    <a:pt x="16414" y="1"/>
                  </a:moveTo>
                  <a:cubicBezTo>
                    <a:pt x="16299" y="1"/>
                    <a:pt x="16183" y="5"/>
                    <a:pt x="16066" y="12"/>
                  </a:cubicBezTo>
                  <a:cubicBezTo>
                    <a:pt x="15349" y="52"/>
                    <a:pt x="14642" y="264"/>
                    <a:pt x="14025" y="638"/>
                  </a:cubicBezTo>
                  <a:cubicBezTo>
                    <a:pt x="13712" y="820"/>
                    <a:pt x="13419" y="1053"/>
                    <a:pt x="13166" y="1315"/>
                  </a:cubicBezTo>
                  <a:cubicBezTo>
                    <a:pt x="12863" y="1224"/>
                    <a:pt x="12560" y="1184"/>
                    <a:pt x="12257" y="1184"/>
                  </a:cubicBezTo>
                  <a:cubicBezTo>
                    <a:pt x="12025" y="1184"/>
                    <a:pt x="11802" y="1214"/>
                    <a:pt x="11580" y="1255"/>
                  </a:cubicBezTo>
                  <a:cubicBezTo>
                    <a:pt x="10792" y="1437"/>
                    <a:pt x="10085" y="1831"/>
                    <a:pt x="9529" y="2417"/>
                  </a:cubicBezTo>
                  <a:cubicBezTo>
                    <a:pt x="9458" y="2487"/>
                    <a:pt x="9387" y="2568"/>
                    <a:pt x="9317" y="2639"/>
                  </a:cubicBezTo>
                  <a:cubicBezTo>
                    <a:pt x="8458" y="3639"/>
                    <a:pt x="8104" y="4872"/>
                    <a:pt x="7842" y="6135"/>
                  </a:cubicBezTo>
                  <a:cubicBezTo>
                    <a:pt x="7549" y="7539"/>
                    <a:pt x="7700" y="8984"/>
                    <a:pt x="6841" y="10237"/>
                  </a:cubicBezTo>
                  <a:cubicBezTo>
                    <a:pt x="6235" y="11086"/>
                    <a:pt x="5316" y="11652"/>
                    <a:pt x="4275" y="11793"/>
                  </a:cubicBezTo>
                  <a:cubicBezTo>
                    <a:pt x="3547" y="11915"/>
                    <a:pt x="2800" y="11925"/>
                    <a:pt x="2072" y="12096"/>
                  </a:cubicBezTo>
                  <a:cubicBezTo>
                    <a:pt x="951" y="12369"/>
                    <a:pt x="1" y="13167"/>
                    <a:pt x="31" y="14400"/>
                  </a:cubicBezTo>
                  <a:cubicBezTo>
                    <a:pt x="41" y="15421"/>
                    <a:pt x="779" y="16290"/>
                    <a:pt x="1779" y="16472"/>
                  </a:cubicBezTo>
                  <a:cubicBezTo>
                    <a:pt x="1678" y="16522"/>
                    <a:pt x="1567" y="16573"/>
                    <a:pt x="1466" y="16633"/>
                  </a:cubicBezTo>
                  <a:cubicBezTo>
                    <a:pt x="981" y="16896"/>
                    <a:pt x="476" y="17219"/>
                    <a:pt x="233" y="17704"/>
                  </a:cubicBezTo>
                  <a:cubicBezTo>
                    <a:pt x="61" y="18068"/>
                    <a:pt x="11" y="18462"/>
                    <a:pt x="61" y="18846"/>
                  </a:cubicBezTo>
                  <a:cubicBezTo>
                    <a:pt x="223" y="20261"/>
                    <a:pt x="1446" y="21412"/>
                    <a:pt x="2830" y="21746"/>
                  </a:cubicBezTo>
                  <a:cubicBezTo>
                    <a:pt x="3193" y="21832"/>
                    <a:pt x="3564" y="21874"/>
                    <a:pt x="3935" y="21874"/>
                  </a:cubicBezTo>
                  <a:cubicBezTo>
                    <a:pt x="4431" y="21874"/>
                    <a:pt x="4927" y="21799"/>
                    <a:pt x="5406" y="21655"/>
                  </a:cubicBezTo>
                  <a:cubicBezTo>
                    <a:pt x="5427" y="22241"/>
                    <a:pt x="5578" y="22817"/>
                    <a:pt x="5841" y="23352"/>
                  </a:cubicBezTo>
                  <a:cubicBezTo>
                    <a:pt x="6561" y="24784"/>
                    <a:pt x="8023" y="25680"/>
                    <a:pt x="9611" y="25680"/>
                  </a:cubicBezTo>
                  <a:cubicBezTo>
                    <a:pt x="9671" y="25680"/>
                    <a:pt x="9731" y="25679"/>
                    <a:pt x="9792" y="25676"/>
                  </a:cubicBezTo>
                  <a:cubicBezTo>
                    <a:pt x="11449" y="25616"/>
                    <a:pt x="12924" y="24575"/>
                    <a:pt x="13550" y="23039"/>
                  </a:cubicBezTo>
                  <a:cubicBezTo>
                    <a:pt x="13853" y="24250"/>
                    <a:pt x="15117" y="25038"/>
                    <a:pt x="16362" y="25038"/>
                  </a:cubicBezTo>
                  <a:cubicBezTo>
                    <a:pt x="16572" y="25038"/>
                    <a:pt x="16782" y="25016"/>
                    <a:pt x="16986" y="24969"/>
                  </a:cubicBezTo>
                  <a:cubicBezTo>
                    <a:pt x="18400" y="24636"/>
                    <a:pt x="19461" y="23332"/>
                    <a:pt x="19775" y="21908"/>
                  </a:cubicBezTo>
                  <a:cubicBezTo>
                    <a:pt x="20448" y="22554"/>
                    <a:pt x="21379" y="22881"/>
                    <a:pt x="22309" y="22881"/>
                  </a:cubicBezTo>
                  <a:cubicBezTo>
                    <a:pt x="23153" y="22881"/>
                    <a:pt x="23996" y="22612"/>
                    <a:pt x="24645" y="22069"/>
                  </a:cubicBezTo>
                  <a:cubicBezTo>
                    <a:pt x="25211" y="21594"/>
                    <a:pt x="25635" y="20917"/>
                    <a:pt x="25685" y="20180"/>
                  </a:cubicBezTo>
                  <a:cubicBezTo>
                    <a:pt x="25746" y="19452"/>
                    <a:pt x="25382" y="18664"/>
                    <a:pt x="24726" y="18321"/>
                  </a:cubicBezTo>
                  <a:cubicBezTo>
                    <a:pt x="25514" y="17623"/>
                    <a:pt x="25756" y="16431"/>
                    <a:pt x="25433" y="15421"/>
                  </a:cubicBezTo>
                  <a:cubicBezTo>
                    <a:pt x="25099" y="14410"/>
                    <a:pt x="24271" y="13632"/>
                    <a:pt x="23311" y="13208"/>
                  </a:cubicBezTo>
                  <a:cubicBezTo>
                    <a:pt x="22685" y="12935"/>
                    <a:pt x="21159" y="12228"/>
                    <a:pt x="21795" y="9934"/>
                  </a:cubicBezTo>
                  <a:cubicBezTo>
                    <a:pt x="22513" y="7368"/>
                    <a:pt x="22290" y="4437"/>
                    <a:pt x="20613" y="2275"/>
                  </a:cubicBezTo>
                  <a:cubicBezTo>
                    <a:pt x="20128" y="1649"/>
                    <a:pt x="19532" y="1103"/>
                    <a:pt x="18865" y="689"/>
                  </a:cubicBezTo>
                  <a:cubicBezTo>
                    <a:pt x="18441" y="426"/>
                    <a:pt x="17976" y="244"/>
                    <a:pt x="17501" y="123"/>
                  </a:cubicBezTo>
                  <a:cubicBezTo>
                    <a:pt x="17140" y="39"/>
                    <a:pt x="16780" y="1"/>
                    <a:pt x="1641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59"/>
            <p:cNvSpPr/>
            <p:nvPr/>
          </p:nvSpPr>
          <p:spPr>
            <a:xfrm>
              <a:off x="3182957" y="2001803"/>
              <a:ext cx="312301" cy="432926"/>
            </a:xfrm>
            <a:custGeom>
              <a:avLst/>
              <a:gdLst/>
              <a:ahLst/>
              <a:cxnLst/>
              <a:rect l="l" t="t" r="r" b="b"/>
              <a:pathLst>
                <a:path w="4668" h="6471" extrusionOk="0">
                  <a:moveTo>
                    <a:pt x="2042" y="1"/>
                  </a:moveTo>
                  <a:cubicBezTo>
                    <a:pt x="1907" y="1"/>
                    <a:pt x="1841" y="195"/>
                    <a:pt x="1960" y="606"/>
                  </a:cubicBezTo>
                  <a:cubicBezTo>
                    <a:pt x="2162" y="1394"/>
                    <a:pt x="2283" y="1980"/>
                    <a:pt x="2212" y="2192"/>
                  </a:cubicBezTo>
                  <a:cubicBezTo>
                    <a:pt x="2071" y="2031"/>
                    <a:pt x="2010" y="1808"/>
                    <a:pt x="1596" y="970"/>
                  </a:cubicBezTo>
                  <a:cubicBezTo>
                    <a:pt x="1441" y="687"/>
                    <a:pt x="1276" y="557"/>
                    <a:pt x="1156" y="557"/>
                  </a:cubicBezTo>
                  <a:cubicBezTo>
                    <a:pt x="1010" y="557"/>
                    <a:pt x="931" y="751"/>
                    <a:pt x="1020" y="1101"/>
                  </a:cubicBezTo>
                  <a:cubicBezTo>
                    <a:pt x="1232" y="1879"/>
                    <a:pt x="1717" y="3001"/>
                    <a:pt x="1444" y="3142"/>
                  </a:cubicBezTo>
                  <a:cubicBezTo>
                    <a:pt x="1437" y="3143"/>
                    <a:pt x="1430" y="3143"/>
                    <a:pt x="1423" y="3143"/>
                  </a:cubicBezTo>
                  <a:cubicBezTo>
                    <a:pt x="1207" y="3143"/>
                    <a:pt x="1130" y="2845"/>
                    <a:pt x="484" y="2394"/>
                  </a:cubicBezTo>
                  <a:cubicBezTo>
                    <a:pt x="349" y="2303"/>
                    <a:pt x="260" y="2264"/>
                    <a:pt x="208" y="2264"/>
                  </a:cubicBezTo>
                  <a:cubicBezTo>
                    <a:pt x="0" y="2264"/>
                    <a:pt x="375" y="2896"/>
                    <a:pt x="666" y="3405"/>
                  </a:cubicBezTo>
                  <a:cubicBezTo>
                    <a:pt x="1070" y="4062"/>
                    <a:pt x="1171" y="4870"/>
                    <a:pt x="1353" y="5385"/>
                  </a:cubicBezTo>
                  <a:cubicBezTo>
                    <a:pt x="1616" y="6072"/>
                    <a:pt x="1576" y="6446"/>
                    <a:pt x="2424" y="6456"/>
                  </a:cubicBezTo>
                  <a:cubicBezTo>
                    <a:pt x="2597" y="6456"/>
                    <a:pt x="2804" y="6471"/>
                    <a:pt x="3019" y="6471"/>
                  </a:cubicBezTo>
                  <a:cubicBezTo>
                    <a:pt x="3422" y="6471"/>
                    <a:pt x="3852" y="6419"/>
                    <a:pt x="4122" y="6123"/>
                  </a:cubicBezTo>
                  <a:cubicBezTo>
                    <a:pt x="4455" y="5759"/>
                    <a:pt x="4455" y="4930"/>
                    <a:pt x="4566" y="4152"/>
                  </a:cubicBezTo>
                  <a:cubicBezTo>
                    <a:pt x="4667" y="3294"/>
                    <a:pt x="4566" y="2010"/>
                    <a:pt x="4415" y="1364"/>
                  </a:cubicBezTo>
                  <a:cubicBezTo>
                    <a:pt x="4330" y="971"/>
                    <a:pt x="4222" y="781"/>
                    <a:pt x="4135" y="781"/>
                  </a:cubicBezTo>
                  <a:cubicBezTo>
                    <a:pt x="4067" y="781"/>
                    <a:pt x="4013" y="896"/>
                    <a:pt x="3990" y="1121"/>
                  </a:cubicBezTo>
                  <a:cubicBezTo>
                    <a:pt x="3960" y="1596"/>
                    <a:pt x="4021" y="2142"/>
                    <a:pt x="3900" y="2152"/>
                  </a:cubicBezTo>
                  <a:cubicBezTo>
                    <a:pt x="3849" y="2152"/>
                    <a:pt x="3889" y="1758"/>
                    <a:pt x="3758" y="1212"/>
                  </a:cubicBezTo>
                  <a:cubicBezTo>
                    <a:pt x="3620" y="643"/>
                    <a:pt x="3466" y="198"/>
                    <a:pt x="3257" y="198"/>
                  </a:cubicBezTo>
                  <a:cubicBezTo>
                    <a:pt x="3236" y="198"/>
                    <a:pt x="3214" y="203"/>
                    <a:pt x="3192" y="212"/>
                  </a:cubicBezTo>
                  <a:cubicBezTo>
                    <a:pt x="2940" y="303"/>
                    <a:pt x="3121" y="1616"/>
                    <a:pt x="3111" y="2051"/>
                  </a:cubicBezTo>
                  <a:cubicBezTo>
                    <a:pt x="3120" y="2102"/>
                    <a:pt x="3122" y="2125"/>
                    <a:pt x="3118" y="2125"/>
                  </a:cubicBezTo>
                  <a:cubicBezTo>
                    <a:pt x="3093" y="2125"/>
                    <a:pt x="2768" y="895"/>
                    <a:pt x="2475" y="424"/>
                  </a:cubicBezTo>
                  <a:cubicBezTo>
                    <a:pt x="2329" y="147"/>
                    <a:pt x="2160" y="1"/>
                    <a:pt x="2042"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59"/>
            <p:cNvSpPr/>
            <p:nvPr/>
          </p:nvSpPr>
          <p:spPr>
            <a:xfrm>
              <a:off x="3192993" y="2159227"/>
              <a:ext cx="286010" cy="275507"/>
            </a:xfrm>
            <a:custGeom>
              <a:avLst/>
              <a:gdLst/>
              <a:ahLst/>
              <a:cxnLst/>
              <a:rect l="l" t="t" r="r" b="b"/>
              <a:pathLst>
                <a:path w="4275" h="4118" extrusionOk="0">
                  <a:moveTo>
                    <a:pt x="1" y="1"/>
                  </a:moveTo>
                  <a:cubicBezTo>
                    <a:pt x="21" y="203"/>
                    <a:pt x="294" y="668"/>
                    <a:pt x="526" y="1052"/>
                  </a:cubicBezTo>
                  <a:cubicBezTo>
                    <a:pt x="920" y="1709"/>
                    <a:pt x="1031" y="2517"/>
                    <a:pt x="1213" y="3032"/>
                  </a:cubicBezTo>
                  <a:cubicBezTo>
                    <a:pt x="1476" y="3719"/>
                    <a:pt x="1426" y="4083"/>
                    <a:pt x="2284" y="4103"/>
                  </a:cubicBezTo>
                  <a:cubicBezTo>
                    <a:pt x="2457" y="4103"/>
                    <a:pt x="2664" y="4118"/>
                    <a:pt x="2879" y="4118"/>
                  </a:cubicBezTo>
                  <a:cubicBezTo>
                    <a:pt x="3283" y="4118"/>
                    <a:pt x="3712" y="4066"/>
                    <a:pt x="3982" y="3770"/>
                  </a:cubicBezTo>
                  <a:cubicBezTo>
                    <a:pt x="4133" y="3598"/>
                    <a:pt x="4214" y="3325"/>
                    <a:pt x="4275" y="3002"/>
                  </a:cubicBezTo>
                  <a:lnTo>
                    <a:pt x="4275" y="3002"/>
                  </a:lnTo>
                  <a:cubicBezTo>
                    <a:pt x="4211" y="3011"/>
                    <a:pt x="4148" y="3016"/>
                    <a:pt x="4085" y="3016"/>
                  </a:cubicBezTo>
                  <a:cubicBezTo>
                    <a:pt x="4008" y="3016"/>
                    <a:pt x="3933" y="3008"/>
                    <a:pt x="3861" y="2992"/>
                  </a:cubicBezTo>
                  <a:cubicBezTo>
                    <a:pt x="3598" y="2941"/>
                    <a:pt x="3366" y="2800"/>
                    <a:pt x="3214" y="2588"/>
                  </a:cubicBezTo>
                  <a:cubicBezTo>
                    <a:pt x="2961" y="2173"/>
                    <a:pt x="3002" y="1951"/>
                    <a:pt x="2921" y="1931"/>
                  </a:cubicBezTo>
                  <a:cubicBezTo>
                    <a:pt x="2920" y="1931"/>
                    <a:pt x="2918" y="1930"/>
                    <a:pt x="2917" y="1930"/>
                  </a:cubicBezTo>
                  <a:cubicBezTo>
                    <a:pt x="2832" y="1930"/>
                    <a:pt x="2876" y="2549"/>
                    <a:pt x="2577" y="2638"/>
                  </a:cubicBezTo>
                  <a:cubicBezTo>
                    <a:pt x="2546" y="2647"/>
                    <a:pt x="2514" y="2651"/>
                    <a:pt x="2483" y="2651"/>
                  </a:cubicBezTo>
                  <a:cubicBezTo>
                    <a:pt x="2267" y="2651"/>
                    <a:pt x="2071" y="2452"/>
                    <a:pt x="1921" y="2284"/>
                  </a:cubicBezTo>
                  <a:cubicBezTo>
                    <a:pt x="1729" y="2062"/>
                    <a:pt x="1557" y="1830"/>
                    <a:pt x="1395" y="1577"/>
                  </a:cubicBezTo>
                  <a:cubicBezTo>
                    <a:pt x="1173" y="1274"/>
                    <a:pt x="941" y="981"/>
                    <a:pt x="698" y="698"/>
                  </a:cubicBezTo>
                  <a:cubicBezTo>
                    <a:pt x="476" y="456"/>
                    <a:pt x="243" y="223"/>
                    <a:pt x="1"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59"/>
            <p:cNvSpPr/>
            <p:nvPr/>
          </p:nvSpPr>
          <p:spPr>
            <a:xfrm>
              <a:off x="2624245" y="2222919"/>
              <a:ext cx="922392" cy="877768"/>
            </a:xfrm>
            <a:custGeom>
              <a:avLst/>
              <a:gdLst/>
              <a:ahLst/>
              <a:cxnLst/>
              <a:rect l="l" t="t" r="r" b="b"/>
              <a:pathLst>
                <a:path w="13787" h="13120" extrusionOk="0">
                  <a:moveTo>
                    <a:pt x="1758" y="0"/>
                  </a:moveTo>
                  <a:cubicBezTo>
                    <a:pt x="414" y="0"/>
                    <a:pt x="1" y="1564"/>
                    <a:pt x="621" y="3747"/>
                  </a:cubicBezTo>
                  <a:cubicBezTo>
                    <a:pt x="1231" y="5932"/>
                    <a:pt x="6710" y="13120"/>
                    <a:pt x="9907" y="13120"/>
                  </a:cubicBezTo>
                  <a:cubicBezTo>
                    <a:pt x="9993" y="13120"/>
                    <a:pt x="10077" y="13114"/>
                    <a:pt x="10159" y="13104"/>
                  </a:cubicBezTo>
                  <a:cubicBezTo>
                    <a:pt x="13322" y="12700"/>
                    <a:pt x="13786" y="3060"/>
                    <a:pt x="13221" y="2424"/>
                  </a:cubicBezTo>
                  <a:cubicBezTo>
                    <a:pt x="12993" y="2168"/>
                    <a:pt x="12363" y="2062"/>
                    <a:pt x="11666" y="2062"/>
                  </a:cubicBezTo>
                  <a:cubicBezTo>
                    <a:pt x="10628" y="2062"/>
                    <a:pt x="9441" y="2296"/>
                    <a:pt x="9199" y="2616"/>
                  </a:cubicBezTo>
                  <a:cubicBezTo>
                    <a:pt x="8785" y="3141"/>
                    <a:pt x="9785" y="8224"/>
                    <a:pt x="9027" y="8456"/>
                  </a:cubicBezTo>
                  <a:cubicBezTo>
                    <a:pt x="9016" y="8459"/>
                    <a:pt x="9005" y="8461"/>
                    <a:pt x="8993" y="8461"/>
                  </a:cubicBezTo>
                  <a:cubicBezTo>
                    <a:pt x="8140" y="8461"/>
                    <a:pt x="3994" y="598"/>
                    <a:pt x="2460" y="120"/>
                  </a:cubicBezTo>
                  <a:cubicBezTo>
                    <a:pt x="2203" y="39"/>
                    <a:pt x="1969" y="0"/>
                    <a:pt x="1758" y="0"/>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59"/>
            <p:cNvSpPr/>
            <p:nvPr/>
          </p:nvSpPr>
          <p:spPr>
            <a:xfrm>
              <a:off x="1882953" y="2171337"/>
              <a:ext cx="1261456" cy="1468320"/>
            </a:xfrm>
            <a:custGeom>
              <a:avLst/>
              <a:gdLst/>
              <a:ahLst/>
              <a:cxnLst/>
              <a:rect l="l" t="t" r="r" b="b"/>
              <a:pathLst>
                <a:path w="18855" h="21947" extrusionOk="0">
                  <a:moveTo>
                    <a:pt x="7252" y="0"/>
                  </a:moveTo>
                  <a:cubicBezTo>
                    <a:pt x="5087" y="0"/>
                    <a:pt x="3001" y="210"/>
                    <a:pt x="2102" y="638"/>
                  </a:cubicBezTo>
                  <a:cubicBezTo>
                    <a:pt x="0" y="1629"/>
                    <a:pt x="2496" y="10500"/>
                    <a:pt x="3284" y="11864"/>
                  </a:cubicBezTo>
                  <a:cubicBezTo>
                    <a:pt x="4062" y="13228"/>
                    <a:pt x="1829" y="18624"/>
                    <a:pt x="1566" y="19442"/>
                  </a:cubicBezTo>
                  <a:cubicBezTo>
                    <a:pt x="1339" y="20179"/>
                    <a:pt x="4140" y="21947"/>
                    <a:pt x="8893" y="21947"/>
                  </a:cubicBezTo>
                  <a:cubicBezTo>
                    <a:pt x="9422" y="21947"/>
                    <a:pt x="9974" y="21925"/>
                    <a:pt x="10549" y="21877"/>
                  </a:cubicBezTo>
                  <a:cubicBezTo>
                    <a:pt x="16288" y="21402"/>
                    <a:pt x="18854" y="18149"/>
                    <a:pt x="18753" y="17593"/>
                  </a:cubicBezTo>
                  <a:cubicBezTo>
                    <a:pt x="18662" y="17048"/>
                    <a:pt x="14964" y="13461"/>
                    <a:pt x="15045" y="12965"/>
                  </a:cubicBezTo>
                  <a:cubicBezTo>
                    <a:pt x="15126" y="12460"/>
                    <a:pt x="16722" y="9075"/>
                    <a:pt x="16439" y="7934"/>
                  </a:cubicBezTo>
                  <a:cubicBezTo>
                    <a:pt x="16146" y="6802"/>
                    <a:pt x="14560" y="4114"/>
                    <a:pt x="14550" y="3761"/>
                  </a:cubicBezTo>
                  <a:cubicBezTo>
                    <a:pt x="14550" y="3407"/>
                    <a:pt x="14388" y="2073"/>
                    <a:pt x="13701" y="1103"/>
                  </a:cubicBezTo>
                  <a:cubicBezTo>
                    <a:pt x="13175" y="375"/>
                    <a:pt x="10144" y="0"/>
                    <a:pt x="7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59"/>
            <p:cNvSpPr/>
            <p:nvPr/>
          </p:nvSpPr>
          <p:spPr>
            <a:xfrm>
              <a:off x="1882953" y="2199168"/>
              <a:ext cx="848397" cy="1440288"/>
            </a:xfrm>
            <a:custGeom>
              <a:avLst/>
              <a:gdLst/>
              <a:ahLst/>
              <a:cxnLst/>
              <a:rect l="l" t="t" r="r" b="b"/>
              <a:pathLst>
                <a:path w="12681" h="21528" extrusionOk="0">
                  <a:moveTo>
                    <a:pt x="2718" y="0"/>
                  </a:moveTo>
                  <a:cubicBezTo>
                    <a:pt x="2506" y="51"/>
                    <a:pt x="2304" y="121"/>
                    <a:pt x="2102" y="212"/>
                  </a:cubicBezTo>
                  <a:cubicBezTo>
                    <a:pt x="0" y="1202"/>
                    <a:pt x="2496" y="10084"/>
                    <a:pt x="3284" y="11448"/>
                  </a:cubicBezTo>
                  <a:cubicBezTo>
                    <a:pt x="4062" y="12802"/>
                    <a:pt x="1829" y="18208"/>
                    <a:pt x="1566" y="19026"/>
                  </a:cubicBezTo>
                  <a:cubicBezTo>
                    <a:pt x="1338" y="19755"/>
                    <a:pt x="4151" y="21528"/>
                    <a:pt x="8915" y="21528"/>
                  </a:cubicBezTo>
                  <a:cubicBezTo>
                    <a:pt x="9434" y="21528"/>
                    <a:pt x="9975" y="21507"/>
                    <a:pt x="10539" y="21461"/>
                  </a:cubicBezTo>
                  <a:cubicBezTo>
                    <a:pt x="11135" y="21411"/>
                    <a:pt x="11721" y="21330"/>
                    <a:pt x="12307" y="21209"/>
                  </a:cubicBezTo>
                  <a:cubicBezTo>
                    <a:pt x="12236" y="21168"/>
                    <a:pt x="12176" y="21118"/>
                    <a:pt x="12105" y="21067"/>
                  </a:cubicBezTo>
                  <a:cubicBezTo>
                    <a:pt x="10377" y="19632"/>
                    <a:pt x="9791" y="16753"/>
                    <a:pt x="11024" y="14813"/>
                  </a:cubicBezTo>
                  <a:cubicBezTo>
                    <a:pt x="11398" y="14227"/>
                    <a:pt x="11862" y="13711"/>
                    <a:pt x="12256" y="13125"/>
                  </a:cubicBezTo>
                  <a:cubicBezTo>
                    <a:pt x="12479" y="12792"/>
                    <a:pt x="12681" y="12327"/>
                    <a:pt x="12438" y="11994"/>
                  </a:cubicBezTo>
                  <a:cubicBezTo>
                    <a:pt x="12317" y="11852"/>
                    <a:pt x="12155" y="11751"/>
                    <a:pt x="11973" y="11701"/>
                  </a:cubicBezTo>
                  <a:cubicBezTo>
                    <a:pt x="11379" y="11482"/>
                    <a:pt x="10763" y="11428"/>
                    <a:pt x="10141" y="11428"/>
                  </a:cubicBezTo>
                  <a:cubicBezTo>
                    <a:pt x="9726" y="11428"/>
                    <a:pt x="9308" y="11452"/>
                    <a:pt x="8892" y="11468"/>
                  </a:cubicBezTo>
                  <a:cubicBezTo>
                    <a:pt x="8747" y="11475"/>
                    <a:pt x="8600" y="11479"/>
                    <a:pt x="8452" y="11479"/>
                  </a:cubicBezTo>
                  <a:cubicBezTo>
                    <a:pt x="7492" y="11479"/>
                    <a:pt x="6478" y="11317"/>
                    <a:pt x="5699" y="10731"/>
                  </a:cubicBezTo>
                  <a:cubicBezTo>
                    <a:pt x="4830" y="10064"/>
                    <a:pt x="4547" y="8952"/>
                    <a:pt x="4527" y="7902"/>
                  </a:cubicBezTo>
                  <a:cubicBezTo>
                    <a:pt x="4476" y="5234"/>
                    <a:pt x="5163" y="1910"/>
                    <a:pt x="2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59"/>
            <p:cNvSpPr/>
            <p:nvPr/>
          </p:nvSpPr>
          <p:spPr>
            <a:xfrm>
              <a:off x="2260691" y="2188263"/>
              <a:ext cx="332909" cy="137352"/>
            </a:xfrm>
            <a:custGeom>
              <a:avLst/>
              <a:gdLst/>
              <a:ahLst/>
              <a:cxnLst/>
              <a:rect l="l" t="t" r="r" b="b"/>
              <a:pathLst>
                <a:path w="4976" h="2053" extrusionOk="0">
                  <a:moveTo>
                    <a:pt x="1969" y="1"/>
                  </a:moveTo>
                  <a:cubicBezTo>
                    <a:pt x="822" y="1"/>
                    <a:pt x="0" y="365"/>
                    <a:pt x="83" y="880"/>
                  </a:cubicBezTo>
                  <a:cubicBezTo>
                    <a:pt x="174" y="1446"/>
                    <a:pt x="1326" y="1962"/>
                    <a:pt x="2660" y="2042"/>
                  </a:cubicBezTo>
                  <a:cubicBezTo>
                    <a:pt x="2776" y="2050"/>
                    <a:pt x="2889" y="2053"/>
                    <a:pt x="3000" y="2053"/>
                  </a:cubicBezTo>
                  <a:cubicBezTo>
                    <a:pt x="4150" y="2053"/>
                    <a:pt x="4976" y="1681"/>
                    <a:pt x="4893" y="1174"/>
                  </a:cubicBezTo>
                  <a:cubicBezTo>
                    <a:pt x="4802" y="618"/>
                    <a:pt x="3650" y="92"/>
                    <a:pt x="2316" y="12"/>
                  </a:cubicBezTo>
                  <a:cubicBezTo>
                    <a:pt x="2198" y="4"/>
                    <a:pt x="2082" y="1"/>
                    <a:pt x="19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59"/>
            <p:cNvSpPr/>
            <p:nvPr/>
          </p:nvSpPr>
          <p:spPr>
            <a:xfrm>
              <a:off x="2300030" y="2086235"/>
              <a:ext cx="276243" cy="199103"/>
            </a:xfrm>
            <a:custGeom>
              <a:avLst/>
              <a:gdLst/>
              <a:ahLst/>
              <a:cxnLst/>
              <a:rect l="l" t="t" r="r" b="b"/>
              <a:pathLst>
                <a:path w="4129" h="2976" extrusionOk="0">
                  <a:moveTo>
                    <a:pt x="41" y="1"/>
                  </a:moveTo>
                  <a:lnTo>
                    <a:pt x="31" y="577"/>
                  </a:lnTo>
                  <a:lnTo>
                    <a:pt x="10" y="1991"/>
                  </a:lnTo>
                  <a:cubicBezTo>
                    <a:pt x="0" y="2234"/>
                    <a:pt x="132" y="2456"/>
                    <a:pt x="334" y="2577"/>
                  </a:cubicBezTo>
                  <a:cubicBezTo>
                    <a:pt x="647" y="2749"/>
                    <a:pt x="1233" y="2951"/>
                    <a:pt x="2254" y="2971"/>
                  </a:cubicBezTo>
                  <a:cubicBezTo>
                    <a:pt x="2334" y="2974"/>
                    <a:pt x="2410" y="2975"/>
                    <a:pt x="2483" y="2975"/>
                  </a:cubicBezTo>
                  <a:cubicBezTo>
                    <a:pt x="4129" y="2975"/>
                    <a:pt x="3860" y="2345"/>
                    <a:pt x="3860" y="2345"/>
                  </a:cubicBezTo>
                  <a:lnTo>
                    <a:pt x="3870" y="1759"/>
                  </a:lnTo>
                  <a:lnTo>
                    <a:pt x="3911" y="51"/>
                  </a:lnTo>
                  <a:lnTo>
                    <a:pt x="41" y="1"/>
                  </a:ln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59"/>
            <p:cNvSpPr/>
            <p:nvPr/>
          </p:nvSpPr>
          <p:spPr>
            <a:xfrm>
              <a:off x="2300030" y="2086235"/>
              <a:ext cx="261658" cy="177159"/>
            </a:xfrm>
            <a:custGeom>
              <a:avLst/>
              <a:gdLst/>
              <a:ahLst/>
              <a:cxnLst/>
              <a:rect l="l" t="t" r="r" b="b"/>
              <a:pathLst>
                <a:path w="3911" h="2648" extrusionOk="0">
                  <a:moveTo>
                    <a:pt x="41" y="1"/>
                  </a:moveTo>
                  <a:lnTo>
                    <a:pt x="31" y="577"/>
                  </a:lnTo>
                  <a:lnTo>
                    <a:pt x="10" y="1991"/>
                  </a:lnTo>
                  <a:cubicBezTo>
                    <a:pt x="0" y="2234"/>
                    <a:pt x="132" y="2456"/>
                    <a:pt x="334" y="2577"/>
                  </a:cubicBezTo>
                  <a:cubicBezTo>
                    <a:pt x="384" y="2597"/>
                    <a:pt x="435" y="2628"/>
                    <a:pt x="485" y="2648"/>
                  </a:cubicBezTo>
                  <a:cubicBezTo>
                    <a:pt x="425" y="2446"/>
                    <a:pt x="394" y="2224"/>
                    <a:pt x="404" y="2011"/>
                  </a:cubicBezTo>
                  <a:cubicBezTo>
                    <a:pt x="415" y="1769"/>
                    <a:pt x="506" y="1506"/>
                    <a:pt x="768" y="1456"/>
                  </a:cubicBezTo>
                  <a:cubicBezTo>
                    <a:pt x="806" y="1452"/>
                    <a:pt x="844" y="1450"/>
                    <a:pt x="881" y="1450"/>
                  </a:cubicBezTo>
                  <a:cubicBezTo>
                    <a:pt x="1034" y="1450"/>
                    <a:pt x="1184" y="1484"/>
                    <a:pt x="1314" y="1557"/>
                  </a:cubicBezTo>
                  <a:cubicBezTo>
                    <a:pt x="1577" y="1648"/>
                    <a:pt x="1849" y="1708"/>
                    <a:pt x="2122" y="1739"/>
                  </a:cubicBezTo>
                  <a:cubicBezTo>
                    <a:pt x="2294" y="1757"/>
                    <a:pt x="2474" y="1770"/>
                    <a:pt x="2655" y="1770"/>
                  </a:cubicBezTo>
                  <a:cubicBezTo>
                    <a:pt x="2964" y="1770"/>
                    <a:pt x="3277" y="1732"/>
                    <a:pt x="3557" y="1617"/>
                  </a:cubicBezTo>
                  <a:cubicBezTo>
                    <a:pt x="3668" y="1567"/>
                    <a:pt x="3779" y="1496"/>
                    <a:pt x="3880" y="1425"/>
                  </a:cubicBezTo>
                  <a:lnTo>
                    <a:pt x="3911" y="51"/>
                  </a:lnTo>
                  <a:lnTo>
                    <a:pt x="41" y="1"/>
                  </a:ln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59"/>
            <p:cNvSpPr/>
            <p:nvPr/>
          </p:nvSpPr>
          <p:spPr>
            <a:xfrm>
              <a:off x="2314883" y="2086904"/>
              <a:ext cx="246805" cy="107179"/>
            </a:xfrm>
            <a:custGeom>
              <a:avLst/>
              <a:gdLst/>
              <a:ahLst/>
              <a:cxnLst/>
              <a:rect l="l" t="t" r="r" b="b"/>
              <a:pathLst>
                <a:path w="3689" h="1602" extrusionOk="0">
                  <a:moveTo>
                    <a:pt x="1" y="1"/>
                  </a:moveTo>
                  <a:cubicBezTo>
                    <a:pt x="81" y="152"/>
                    <a:pt x="172" y="304"/>
                    <a:pt x="273" y="445"/>
                  </a:cubicBezTo>
                  <a:cubicBezTo>
                    <a:pt x="546" y="809"/>
                    <a:pt x="910" y="1102"/>
                    <a:pt x="1324" y="1284"/>
                  </a:cubicBezTo>
                  <a:cubicBezTo>
                    <a:pt x="1425" y="1335"/>
                    <a:pt x="1536" y="1375"/>
                    <a:pt x="1648" y="1405"/>
                  </a:cubicBezTo>
                  <a:cubicBezTo>
                    <a:pt x="1799" y="1456"/>
                    <a:pt x="1951" y="1496"/>
                    <a:pt x="2112" y="1537"/>
                  </a:cubicBezTo>
                  <a:cubicBezTo>
                    <a:pt x="2298" y="1580"/>
                    <a:pt x="2488" y="1602"/>
                    <a:pt x="2677" y="1602"/>
                  </a:cubicBezTo>
                  <a:cubicBezTo>
                    <a:pt x="3013" y="1602"/>
                    <a:pt x="3348" y="1534"/>
                    <a:pt x="3658" y="1405"/>
                  </a:cubicBezTo>
                  <a:lnTo>
                    <a:pt x="3689" y="41"/>
                  </a:lnTo>
                  <a:lnTo>
                    <a:pt x="1" y="1"/>
                  </a:lnTo>
                  <a:close/>
                </a:path>
              </a:pathLst>
            </a:custGeom>
            <a:solidFill>
              <a:srgbClr val="434343">
                <a:alpha val="47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59"/>
            <p:cNvSpPr/>
            <p:nvPr/>
          </p:nvSpPr>
          <p:spPr>
            <a:xfrm>
              <a:off x="879733" y="2858303"/>
              <a:ext cx="3020404" cy="1183046"/>
            </a:xfrm>
            <a:custGeom>
              <a:avLst/>
              <a:gdLst/>
              <a:ahLst/>
              <a:cxnLst/>
              <a:rect l="l" t="t" r="r" b="b"/>
              <a:pathLst>
                <a:path w="45146" h="17683" extrusionOk="0">
                  <a:moveTo>
                    <a:pt x="5019" y="0"/>
                  </a:moveTo>
                  <a:cubicBezTo>
                    <a:pt x="4834" y="0"/>
                    <a:pt x="4648" y="17"/>
                    <a:pt x="4467" y="50"/>
                  </a:cubicBezTo>
                  <a:cubicBezTo>
                    <a:pt x="3840" y="171"/>
                    <a:pt x="3214" y="485"/>
                    <a:pt x="2840" y="1010"/>
                  </a:cubicBezTo>
                  <a:cubicBezTo>
                    <a:pt x="2547" y="1414"/>
                    <a:pt x="2436" y="1919"/>
                    <a:pt x="2527" y="2415"/>
                  </a:cubicBezTo>
                  <a:cubicBezTo>
                    <a:pt x="2278" y="1978"/>
                    <a:pt x="1853" y="1773"/>
                    <a:pt x="1431" y="1773"/>
                  </a:cubicBezTo>
                  <a:cubicBezTo>
                    <a:pt x="876" y="1773"/>
                    <a:pt x="326" y="2126"/>
                    <a:pt x="182" y="2768"/>
                  </a:cubicBezTo>
                  <a:cubicBezTo>
                    <a:pt x="1" y="3587"/>
                    <a:pt x="637" y="4375"/>
                    <a:pt x="1365" y="4769"/>
                  </a:cubicBezTo>
                  <a:cubicBezTo>
                    <a:pt x="2102" y="5173"/>
                    <a:pt x="2941" y="5335"/>
                    <a:pt x="3658" y="5759"/>
                  </a:cubicBezTo>
                  <a:cubicBezTo>
                    <a:pt x="4174" y="6062"/>
                    <a:pt x="4648" y="6729"/>
                    <a:pt x="4315" y="7234"/>
                  </a:cubicBezTo>
                  <a:cubicBezTo>
                    <a:pt x="4163" y="7456"/>
                    <a:pt x="3881" y="7558"/>
                    <a:pt x="3658" y="7709"/>
                  </a:cubicBezTo>
                  <a:cubicBezTo>
                    <a:pt x="2607" y="8406"/>
                    <a:pt x="2729" y="10144"/>
                    <a:pt x="3668" y="10983"/>
                  </a:cubicBezTo>
                  <a:cubicBezTo>
                    <a:pt x="4277" y="11529"/>
                    <a:pt x="5090" y="11755"/>
                    <a:pt x="5918" y="11755"/>
                  </a:cubicBezTo>
                  <a:cubicBezTo>
                    <a:pt x="6285" y="11755"/>
                    <a:pt x="6656" y="11710"/>
                    <a:pt x="7013" y="11630"/>
                  </a:cubicBezTo>
                  <a:lnTo>
                    <a:pt x="7013" y="11630"/>
                  </a:lnTo>
                  <a:cubicBezTo>
                    <a:pt x="6588" y="11842"/>
                    <a:pt x="6548" y="12670"/>
                    <a:pt x="7003" y="12983"/>
                  </a:cubicBezTo>
                  <a:cubicBezTo>
                    <a:pt x="7210" y="13130"/>
                    <a:pt x="7450" y="13189"/>
                    <a:pt x="7699" y="13189"/>
                  </a:cubicBezTo>
                  <a:cubicBezTo>
                    <a:pt x="8069" y="13189"/>
                    <a:pt x="8459" y="13058"/>
                    <a:pt x="8791" y="12882"/>
                  </a:cubicBezTo>
                  <a:lnTo>
                    <a:pt x="8791" y="12882"/>
                  </a:lnTo>
                  <a:cubicBezTo>
                    <a:pt x="7811" y="13681"/>
                    <a:pt x="8134" y="15378"/>
                    <a:pt x="9135" y="16136"/>
                  </a:cubicBezTo>
                  <a:cubicBezTo>
                    <a:pt x="9794" y="16624"/>
                    <a:pt x="10609" y="16798"/>
                    <a:pt x="11438" y="16798"/>
                  </a:cubicBezTo>
                  <a:cubicBezTo>
                    <a:pt x="11879" y="16798"/>
                    <a:pt x="12324" y="16749"/>
                    <a:pt x="12752" y="16671"/>
                  </a:cubicBezTo>
                  <a:cubicBezTo>
                    <a:pt x="14177" y="16399"/>
                    <a:pt x="15531" y="15863"/>
                    <a:pt x="16753" y="15075"/>
                  </a:cubicBezTo>
                  <a:cubicBezTo>
                    <a:pt x="17491" y="14600"/>
                    <a:pt x="18188" y="14024"/>
                    <a:pt x="19027" y="13711"/>
                  </a:cubicBezTo>
                  <a:cubicBezTo>
                    <a:pt x="19475" y="13544"/>
                    <a:pt x="19946" y="13462"/>
                    <a:pt x="20419" y="13462"/>
                  </a:cubicBezTo>
                  <a:cubicBezTo>
                    <a:pt x="20575" y="13462"/>
                    <a:pt x="20731" y="13471"/>
                    <a:pt x="20886" y="13489"/>
                  </a:cubicBezTo>
                  <a:cubicBezTo>
                    <a:pt x="21553" y="13711"/>
                    <a:pt x="22149" y="14095"/>
                    <a:pt x="22634" y="14600"/>
                  </a:cubicBezTo>
                  <a:cubicBezTo>
                    <a:pt x="23533" y="15540"/>
                    <a:pt x="24048" y="16934"/>
                    <a:pt x="25251" y="17460"/>
                  </a:cubicBezTo>
                  <a:cubicBezTo>
                    <a:pt x="25597" y="17617"/>
                    <a:pt x="25969" y="17682"/>
                    <a:pt x="26348" y="17682"/>
                  </a:cubicBezTo>
                  <a:cubicBezTo>
                    <a:pt x="26820" y="17682"/>
                    <a:pt x="27302" y="17581"/>
                    <a:pt x="27757" y="17429"/>
                  </a:cubicBezTo>
                  <a:cubicBezTo>
                    <a:pt x="28535" y="17177"/>
                    <a:pt x="29292" y="16773"/>
                    <a:pt x="29818" y="16136"/>
                  </a:cubicBezTo>
                  <a:cubicBezTo>
                    <a:pt x="30171" y="15732"/>
                    <a:pt x="30394" y="15227"/>
                    <a:pt x="30464" y="14691"/>
                  </a:cubicBezTo>
                  <a:cubicBezTo>
                    <a:pt x="30720" y="15504"/>
                    <a:pt x="31505" y="16166"/>
                    <a:pt x="32357" y="16166"/>
                  </a:cubicBezTo>
                  <a:cubicBezTo>
                    <a:pt x="32417" y="16166"/>
                    <a:pt x="32476" y="16163"/>
                    <a:pt x="32536" y="16156"/>
                  </a:cubicBezTo>
                  <a:cubicBezTo>
                    <a:pt x="33748" y="16035"/>
                    <a:pt x="34607" y="14570"/>
                    <a:pt x="34132" y="13448"/>
                  </a:cubicBezTo>
                  <a:lnTo>
                    <a:pt x="34132" y="13448"/>
                  </a:lnTo>
                  <a:cubicBezTo>
                    <a:pt x="34369" y="13948"/>
                    <a:pt x="34920" y="14212"/>
                    <a:pt x="35473" y="14212"/>
                  </a:cubicBezTo>
                  <a:cubicBezTo>
                    <a:pt x="35793" y="14212"/>
                    <a:pt x="36113" y="14124"/>
                    <a:pt x="36375" y="13943"/>
                  </a:cubicBezTo>
                  <a:cubicBezTo>
                    <a:pt x="37093" y="13448"/>
                    <a:pt x="37366" y="12468"/>
                    <a:pt x="37164" y="11619"/>
                  </a:cubicBezTo>
                  <a:cubicBezTo>
                    <a:pt x="37083" y="11306"/>
                    <a:pt x="36961" y="11013"/>
                    <a:pt x="36941" y="10690"/>
                  </a:cubicBezTo>
                  <a:cubicBezTo>
                    <a:pt x="36914" y="9976"/>
                    <a:pt x="37589" y="9341"/>
                    <a:pt x="38282" y="9341"/>
                  </a:cubicBezTo>
                  <a:cubicBezTo>
                    <a:pt x="38374" y="9341"/>
                    <a:pt x="38467" y="9353"/>
                    <a:pt x="38558" y="9376"/>
                  </a:cubicBezTo>
                  <a:cubicBezTo>
                    <a:pt x="38992" y="9487"/>
                    <a:pt x="39336" y="9801"/>
                    <a:pt x="39730" y="10023"/>
                  </a:cubicBezTo>
                  <a:cubicBezTo>
                    <a:pt x="40087" y="10224"/>
                    <a:pt x="40499" y="10322"/>
                    <a:pt x="40910" y="10322"/>
                  </a:cubicBezTo>
                  <a:cubicBezTo>
                    <a:pt x="41696" y="10322"/>
                    <a:pt x="42481" y="9965"/>
                    <a:pt x="42893" y="9295"/>
                  </a:cubicBezTo>
                  <a:cubicBezTo>
                    <a:pt x="43512" y="8303"/>
                    <a:pt x="43041" y="6785"/>
                    <a:pt x="41956" y="6405"/>
                  </a:cubicBezTo>
                  <a:lnTo>
                    <a:pt x="41956" y="6405"/>
                  </a:lnTo>
                  <a:cubicBezTo>
                    <a:pt x="42126" y="6454"/>
                    <a:pt x="42300" y="6477"/>
                    <a:pt x="42473" y="6477"/>
                  </a:cubicBezTo>
                  <a:cubicBezTo>
                    <a:pt x="43468" y="6477"/>
                    <a:pt x="44452" y="5720"/>
                    <a:pt x="44762" y="4749"/>
                  </a:cubicBezTo>
                  <a:cubicBezTo>
                    <a:pt x="45146" y="3566"/>
                    <a:pt x="44691" y="2233"/>
                    <a:pt x="43842" y="1323"/>
                  </a:cubicBezTo>
                  <a:cubicBezTo>
                    <a:pt x="43281" y="731"/>
                    <a:pt x="42486" y="289"/>
                    <a:pt x="41698" y="289"/>
                  </a:cubicBezTo>
                  <a:cubicBezTo>
                    <a:pt x="41464" y="289"/>
                    <a:pt x="41230" y="328"/>
                    <a:pt x="41003" y="414"/>
                  </a:cubicBezTo>
                  <a:cubicBezTo>
                    <a:pt x="40377" y="646"/>
                    <a:pt x="39972" y="1384"/>
                    <a:pt x="39993" y="2031"/>
                  </a:cubicBezTo>
                  <a:cubicBezTo>
                    <a:pt x="39719" y="1785"/>
                    <a:pt x="39367" y="1655"/>
                    <a:pt x="39009" y="1655"/>
                  </a:cubicBezTo>
                  <a:cubicBezTo>
                    <a:pt x="38983" y="1655"/>
                    <a:pt x="38957" y="1655"/>
                    <a:pt x="38932" y="1657"/>
                  </a:cubicBezTo>
                  <a:cubicBezTo>
                    <a:pt x="38194" y="1717"/>
                    <a:pt x="37558" y="2313"/>
                    <a:pt x="37356" y="3021"/>
                  </a:cubicBezTo>
                  <a:cubicBezTo>
                    <a:pt x="37164" y="3708"/>
                    <a:pt x="37315" y="4456"/>
                    <a:pt x="37669" y="5072"/>
                  </a:cubicBezTo>
                  <a:cubicBezTo>
                    <a:pt x="37537" y="4884"/>
                    <a:pt x="37329" y="4786"/>
                    <a:pt x="37117" y="4786"/>
                  </a:cubicBezTo>
                  <a:cubicBezTo>
                    <a:pt x="36986" y="4786"/>
                    <a:pt x="36855" y="4823"/>
                    <a:pt x="36739" y="4900"/>
                  </a:cubicBezTo>
                  <a:cubicBezTo>
                    <a:pt x="36951" y="5325"/>
                    <a:pt x="37164" y="5759"/>
                    <a:pt x="37194" y="6234"/>
                  </a:cubicBezTo>
                  <a:cubicBezTo>
                    <a:pt x="37224" y="6709"/>
                    <a:pt x="37022" y="7234"/>
                    <a:pt x="36598" y="7436"/>
                  </a:cubicBezTo>
                  <a:cubicBezTo>
                    <a:pt x="36467" y="7502"/>
                    <a:pt x="36331" y="7531"/>
                    <a:pt x="36195" y="7531"/>
                  </a:cubicBezTo>
                  <a:cubicBezTo>
                    <a:pt x="35658" y="7531"/>
                    <a:pt x="35116" y="7073"/>
                    <a:pt x="34850" y="6557"/>
                  </a:cubicBezTo>
                  <a:cubicBezTo>
                    <a:pt x="34526" y="5911"/>
                    <a:pt x="34415" y="5163"/>
                    <a:pt x="34001" y="4567"/>
                  </a:cubicBezTo>
                  <a:cubicBezTo>
                    <a:pt x="33596" y="4004"/>
                    <a:pt x="32901" y="3718"/>
                    <a:pt x="32208" y="3718"/>
                  </a:cubicBezTo>
                  <a:cubicBezTo>
                    <a:pt x="31570" y="3718"/>
                    <a:pt x="30932" y="3961"/>
                    <a:pt x="30525" y="4456"/>
                  </a:cubicBezTo>
                  <a:cubicBezTo>
                    <a:pt x="29788" y="5365"/>
                    <a:pt x="30020" y="6860"/>
                    <a:pt x="30899" y="7578"/>
                  </a:cubicBezTo>
                  <a:cubicBezTo>
                    <a:pt x="30636" y="7608"/>
                    <a:pt x="30414" y="7790"/>
                    <a:pt x="30333" y="8043"/>
                  </a:cubicBezTo>
                  <a:cubicBezTo>
                    <a:pt x="30222" y="8507"/>
                    <a:pt x="30475" y="8982"/>
                    <a:pt x="30495" y="9467"/>
                  </a:cubicBezTo>
                  <a:cubicBezTo>
                    <a:pt x="30519" y="10270"/>
                    <a:pt x="29733" y="10933"/>
                    <a:pt x="28958" y="10933"/>
                  </a:cubicBezTo>
                  <a:cubicBezTo>
                    <a:pt x="28757" y="10933"/>
                    <a:pt x="28558" y="10888"/>
                    <a:pt x="28373" y="10791"/>
                  </a:cubicBezTo>
                  <a:cubicBezTo>
                    <a:pt x="27171" y="10164"/>
                    <a:pt x="27393" y="8325"/>
                    <a:pt x="26574" y="7244"/>
                  </a:cubicBezTo>
                  <a:cubicBezTo>
                    <a:pt x="26177" y="6727"/>
                    <a:pt x="25523" y="6446"/>
                    <a:pt x="24873" y="6446"/>
                  </a:cubicBezTo>
                  <a:cubicBezTo>
                    <a:pt x="24483" y="6446"/>
                    <a:pt x="24095" y="6547"/>
                    <a:pt x="23765" y="6759"/>
                  </a:cubicBezTo>
                  <a:cubicBezTo>
                    <a:pt x="22967" y="7285"/>
                    <a:pt x="22624" y="8396"/>
                    <a:pt x="22957" y="9285"/>
                  </a:cubicBezTo>
                  <a:cubicBezTo>
                    <a:pt x="22844" y="9144"/>
                    <a:pt x="22654" y="9080"/>
                    <a:pt x="22444" y="9080"/>
                  </a:cubicBezTo>
                  <a:cubicBezTo>
                    <a:pt x="22128" y="9080"/>
                    <a:pt x="21769" y="9225"/>
                    <a:pt x="21563" y="9467"/>
                  </a:cubicBezTo>
                  <a:cubicBezTo>
                    <a:pt x="21159" y="9952"/>
                    <a:pt x="20967" y="10639"/>
                    <a:pt x="20411" y="10953"/>
                  </a:cubicBezTo>
                  <a:cubicBezTo>
                    <a:pt x="20163" y="11076"/>
                    <a:pt x="19893" y="11138"/>
                    <a:pt x="19619" y="11138"/>
                  </a:cubicBezTo>
                  <a:cubicBezTo>
                    <a:pt x="19580" y="11138"/>
                    <a:pt x="19541" y="11137"/>
                    <a:pt x="19502" y="11134"/>
                  </a:cubicBezTo>
                  <a:cubicBezTo>
                    <a:pt x="18592" y="11124"/>
                    <a:pt x="17673" y="10750"/>
                    <a:pt x="17107" y="10033"/>
                  </a:cubicBezTo>
                  <a:cubicBezTo>
                    <a:pt x="16581" y="9366"/>
                    <a:pt x="16430" y="8487"/>
                    <a:pt x="16349" y="7638"/>
                  </a:cubicBezTo>
                  <a:cubicBezTo>
                    <a:pt x="16278" y="6790"/>
                    <a:pt x="16278" y="5921"/>
                    <a:pt x="15995" y="5112"/>
                  </a:cubicBezTo>
                  <a:cubicBezTo>
                    <a:pt x="15702" y="4314"/>
                    <a:pt x="15066" y="3566"/>
                    <a:pt x="14227" y="3455"/>
                  </a:cubicBezTo>
                  <a:cubicBezTo>
                    <a:pt x="14169" y="3447"/>
                    <a:pt x="14110" y="3443"/>
                    <a:pt x="14052" y="3443"/>
                  </a:cubicBezTo>
                  <a:cubicBezTo>
                    <a:pt x="13316" y="3443"/>
                    <a:pt x="12573" y="4068"/>
                    <a:pt x="12610" y="4779"/>
                  </a:cubicBezTo>
                  <a:cubicBezTo>
                    <a:pt x="12491" y="4210"/>
                    <a:pt x="11907" y="3789"/>
                    <a:pt x="11318" y="3789"/>
                  </a:cubicBezTo>
                  <a:cubicBezTo>
                    <a:pt x="11311" y="3789"/>
                    <a:pt x="11304" y="3789"/>
                    <a:pt x="11297" y="3789"/>
                  </a:cubicBezTo>
                  <a:cubicBezTo>
                    <a:pt x="10650" y="3799"/>
                    <a:pt x="10064" y="4243"/>
                    <a:pt x="9741" y="4799"/>
                  </a:cubicBezTo>
                  <a:cubicBezTo>
                    <a:pt x="9435" y="5339"/>
                    <a:pt x="9081" y="6120"/>
                    <a:pt x="8543" y="6120"/>
                  </a:cubicBezTo>
                  <a:cubicBezTo>
                    <a:pt x="8477" y="6120"/>
                    <a:pt x="8408" y="6108"/>
                    <a:pt x="8336" y="6082"/>
                  </a:cubicBezTo>
                  <a:cubicBezTo>
                    <a:pt x="7973" y="5951"/>
                    <a:pt x="7831" y="5517"/>
                    <a:pt x="7801" y="5133"/>
                  </a:cubicBezTo>
                  <a:cubicBezTo>
                    <a:pt x="7680" y="3900"/>
                    <a:pt x="8094" y="2576"/>
                    <a:pt x="7558" y="1465"/>
                  </a:cubicBezTo>
                  <a:cubicBezTo>
                    <a:pt x="7112" y="521"/>
                    <a:pt x="6062" y="0"/>
                    <a:pt x="5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59"/>
            <p:cNvSpPr/>
            <p:nvPr/>
          </p:nvSpPr>
          <p:spPr>
            <a:xfrm>
              <a:off x="880402" y="3013051"/>
              <a:ext cx="2908876" cy="1028433"/>
            </a:xfrm>
            <a:custGeom>
              <a:avLst/>
              <a:gdLst/>
              <a:ahLst/>
              <a:cxnLst/>
              <a:rect l="l" t="t" r="r" b="b"/>
              <a:pathLst>
                <a:path w="43479" h="15372" extrusionOk="0">
                  <a:moveTo>
                    <a:pt x="405" y="0"/>
                  </a:moveTo>
                  <a:cubicBezTo>
                    <a:pt x="304" y="132"/>
                    <a:pt x="223" y="294"/>
                    <a:pt x="183" y="465"/>
                  </a:cubicBezTo>
                  <a:cubicBezTo>
                    <a:pt x="1" y="1274"/>
                    <a:pt x="637" y="2062"/>
                    <a:pt x="1365" y="2466"/>
                  </a:cubicBezTo>
                  <a:cubicBezTo>
                    <a:pt x="2102" y="2870"/>
                    <a:pt x="2941" y="3032"/>
                    <a:pt x="3658" y="3456"/>
                  </a:cubicBezTo>
                  <a:cubicBezTo>
                    <a:pt x="4184" y="3759"/>
                    <a:pt x="4649" y="4426"/>
                    <a:pt x="4315" y="4921"/>
                  </a:cubicBezTo>
                  <a:cubicBezTo>
                    <a:pt x="4164" y="5154"/>
                    <a:pt x="3891" y="5255"/>
                    <a:pt x="3658" y="5406"/>
                  </a:cubicBezTo>
                  <a:cubicBezTo>
                    <a:pt x="2607" y="6103"/>
                    <a:pt x="2729" y="7841"/>
                    <a:pt x="3668" y="8680"/>
                  </a:cubicBezTo>
                  <a:cubicBezTo>
                    <a:pt x="4278" y="9226"/>
                    <a:pt x="5091" y="9447"/>
                    <a:pt x="5923" y="9447"/>
                  </a:cubicBezTo>
                  <a:cubicBezTo>
                    <a:pt x="6292" y="9447"/>
                    <a:pt x="6664" y="9404"/>
                    <a:pt x="7023" y="9327"/>
                  </a:cubicBezTo>
                  <a:lnTo>
                    <a:pt x="7023" y="9327"/>
                  </a:lnTo>
                  <a:cubicBezTo>
                    <a:pt x="6589" y="9539"/>
                    <a:pt x="6548" y="10367"/>
                    <a:pt x="7003" y="10681"/>
                  </a:cubicBezTo>
                  <a:cubicBezTo>
                    <a:pt x="7210" y="10827"/>
                    <a:pt x="7450" y="10887"/>
                    <a:pt x="7699" y="10887"/>
                  </a:cubicBezTo>
                  <a:cubicBezTo>
                    <a:pt x="8069" y="10887"/>
                    <a:pt x="8459" y="10755"/>
                    <a:pt x="8791" y="10580"/>
                  </a:cubicBezTo>
                  <a:lnTo>
                    <a:pt x="8791" y="10580"/>
                  </a:lnTo>
                  <a:cubicBezTo>
                    <a:pt x="7821" y="11378"/>
                    <a:pt x="8134" y="13075"/>
                    <a:pt x="9135" y="13823"/>
                  </a:cubicBezTo>
                  <a:cubicBezTo>
                    <a:pt x="9790" y="14315"/>
                    <a:pt x="10599" y="14487"/>
                    <a:pt x="11422" y="14487"/>
                  </a:cubicBezTo>
                  <a:cubicBezTo>
                    <a:pt x="11868" y="14487"/>
                    <a:pt x="12319" y="14437"/>
                    <a:pt x="12752" y="14358"/>
                  </a:cubicBezTo>
                  <a:cubicBezTo>
                    <a:pt x="14177" y="14096"/>
                    <a:pt x="15531" y="13550"/>
                    <a:pt x="16753" y="12772"/>
                  </a:cubicBezTo>
                  <a:cubicBezTo>
                    <a:pt x="17501" y="12297"/>
                    <a:pt x="18198" y="11721"/>
                    <a:pt x="19027" y="11408"/>
                  </a:cubicBezTo>
                  <a:cubicBezTo>
                    <a:pt x="19475" y="11241"/>
                    <a:pt x="19946" y="11159"/>
                    <a:pt x="20423" y="11159"/>
                  </a:cubicBezTo>
                  <a:cubicBezTo>
                    <a:pt x="20580" y="11159"/>
                    <a:pt x="20738" y="11168"/>
                    <a:pt x="20896" y="11186"/>
                  </a:cubicBezTo>
                  <a:cubicBezTo>
                    <a:pt x="21553" y="11408"/>
                    <a:pt x="22149" y="11782"/>
                    <a:pt x="22634" y="12287"/>
                  </a:cubicBezTo>
                  <a:cubicBezTo>
                    <a:pt x="23533" y="13237"/>
                    <a:pt x="24048" y="14621"/>
                    <a:pt x="25251" y="15157"/>
                  </a:cubicBezTo>
                  <a:cubicBezTo>
                    <a:pt x="25596" y="15309"/>
                    <a:pt x="25966" y="15372"/>
                    <a:pt x="26344" y="15372"/>
                  </a:cubicBezTo>
                  <a:cubicBezTo>
                    <a:pt x="26817" y="15372"/>
                    <a:pt x="27301" y="15273"/>
                    <a:pt x="27757" y="15126"/>
                  </a:cubicBezTo>
                  <a:cubicBezTo>
                    <a:pt x="28535" y="14874"/>
                    <a:pt x="29293" y="14460"/>
                    <a:pt x="29818" y="13833"/>
                  </a:cubicBezTo>
                  <a:cubicBezTo>
                    <a:pt x="30172" y="13419"/>
                    <a:pt x="30394" y="12924"/>
                    <a:pt x="30465" y="12388"/>
                  </a:cubicBezTo>
                  <a:cubicBezTo>
                    <a:pt x="30720" y="13192"/>
                    <a:pt x="31506" y="13863"/>
                    <a:pt x="32360" y="13863"/>
                  </a:cubicBezTo>
                  <a:cubicBezTo>
                    <a:pt x="32418" y="13863"/>
                    <a:pt x="32477" y="13860"/>
                    <a:pt x="32536" y="13853"/>
                  </a:cubicBezTo>
                  <a:cubicBezTo>
                    <a:pt x="33748" y="13722"/>
                    <a:pt x="34607" y="12257"/>
                    <a:pt x="34132" y="11145"/>
                  </a:cubicBezTo>
                  <a:lnTo>
                    <a:pt x="34132" y="11145"/>
                  </a:lnTo>
                  <a:cubicBezTo>
                    <a:pt x="34368" y="11642"/>
                    <a:pt x="34913" y="11902"/>
                    <a:pt x="35464" y="11902"/>
                  </a:cubicBezTo>
                  <a:cubicBezTo>
                    <a:pt x="35786" y="11902"/>
                    <a:pt x="36111" y="11813"/>
                    <a:pt x="36376" y="11630"/>
                  </a:cubicBezTo>
                  <a:cubicBezTo>
                    <a:pt x="37093" y="11135"/>
                    <a:pt x="37356" y="10155"/>
                    <a:pt x="37154" y="9306"/>
                  </a:cubicBezTo>
                  <a:cubicBezTo>
                    <a:pt x="37073" y="8993"/>
                    <a:pt x="36951" y="8700"/>
                    <a:pt x="36931" y="8377"/>
                  </a:cubicBezTo>
                  <a:cubicBezTo>
                    <a:pt x="36904" y="7663"/>
                    <a:pt x="37579" y="7028"/>
                    <a:pt x="38272" y="7028"/>
                  </a:cubicBezTo>
                  <a:cubicBezTo>
                    <a:pt x="38364" y="7028"/>
                    <a:pt x="38457" y="7040"/>
                    <a:pt x="38548" y="7063"/>
                  </a:cubicBezTo>
                  <a:cubicBezTo>
                    <a:pt x="38982" y="7174"/>
                    <a:pt x="39326" y="7488"/>
                    <a:pt x="39720" y="7710"/>
                  </a:cubicBezTo>
                  <a:cubicBezTo>
                    <a:pt x="40077" y="7911"/>
                    <a:pt x="40489" y="8009"/>
                    <a:pt x="40900" y="8009"/>
                  </a:cubicBezTo>
                  <a:cubicBezTo>
                    <a:pt x="41686" y="8009"/>
                    <a:pt x="42471" y="7652"/>
                    <a:pt x="42883" y="6982"/>
                  </a:cubicBezTo>
                  <a:cubicBezTo>
                    <a:pt x="43479" y="6012"/>
                    <a:pt x="43044" y="4547"/>
                    <a:pt x="42024" y="4123"/>
                  </a:cubicBezTo>
                  <a:lnTo>
                    <a:pt x="42024" y="4123"/>
                  </a:lnTo>
                  <a:cubicBezTo>
                    <a:pt x="42044" y="4810"/>
                    <a:pt x="41822" y="5487"/>
                    <a:pt x="41377" y="6033"/>
                  </a:cubicBezTo>
                  <a:cubicBezTo>
                    <a:pt x="41084" y="6386"/>
                    <a:pt x="40670" y="6619"/>
                    <a:pt x="40215" y="6700"/>
                  </a:cubicBezTo>
                  <a:cubicBezTo>
                    <a:pt x="40084" y="6724"/>
                    <a:pt x="39954" y="6734"/>
                    <a:pt x="39823" y="6734"/>
                  </a:cubicBezTo>
                  <a:cubicBezTo>
                    <a:pt x="39519" y="6734"/>
                    <a:pt x="39215" y="6681"/>
                    <a:pt x="38912" y="6639"/>
                  </a:cubicBezTo>
                  <a:cubicBezTo>
                    <a:pt x="38550" y="6579"/>
                    <a:pt x="38173" y="6489"/>
                    <a:pt x="37794" y="6489"/>
                  </a:cubicBezTo>
                  <a:cubicBezTo>
                    <a:pt x="37729" y="6489"/>
                    <a:pt x="37663" y="6492"/>
                    <a:pt x="37598" y="6497"/>
                  </a:cubicBezTo>
                  <a:cubicBezTo>
                    <a:pt x="37113" y="6538"/>
                    <a:pt x="36689" y="6811"/>
                    <a:pt x="36446" y="7225"/>
                  </a:cubicBezTo>
                  <a:cubicBezTo>
                    <a:pt x="35961" y="8064"/>
                    <a:pt x="36224" y="9145"/>
                    <a:pt x="35547" y="9892"/>
                  </a:cubicBezTo>
                  <a:cubicBezTo>
                    <a:pt x="35203" y="10256"/>
                    <a:pt x="34769" y="10509"/>
                    <a:pt x="34284" y="10620"/>
                  </a:cubicBezTo>
                  <a:cubicBezTo>
                    <a:pt x="34089" y="10676"/>
                    <a:pt x="33880" y="10715"/>
                    <a:pt x="33675" y="10715"/>
                  </a:cubicBezTo>
                  <a:cubicBezTo>
                    <a:pt x="33476" y="10715"/>
                    <a:pt x="33281" y="10679"/>
                    <a:pt x="33102" y="10590"/>
                  </a:cubicBezTo>
                  <a:cubicBezTo>
                    <a:pt x="32843" y="11365"/>
                    <a:pt x="31862" y="11930"/>
                    <a:pt x="30989" y="11930"/>
                  </a:cubicBezTo>
                  <a:cubicBezTo>
                    <a:pt x="30565" y="11930"/>
                    <a:pt x="30166" y="11796"/>
                    <a:pt x="29889" y="11489"/>
                  </a:cubicBezTo>
                  <a:cubicBezTo>
                    <a:pt x="29707" y="12237"/>
                    <a:pt x="28959" y="12843"/>
                    <a:pt x="28312" y="13146"/>
                  </a:cubicBezTo>
                  <a:cubicBezTo>
                    <a:pt x="27888" y="13343"/>
                    <a:pt x="27431" y="13434"/>
                    <a:pt x="26972" y="13434"/>
                  </a:cubicBezTo>
                  <a:cubicBezTo>
                    <a:pt x="26514" y="13434"/>
                    <a:pt x="26054" y="13343"/>
                    <a:pt x="25625" y="13176"/>
                  </a:cubicBezTo>
                  <a:cubicBezTo>
                    <a:pt x="24796" y="12853"/>
                    <a:pt x="24220" y="12257"/>
                    <a:pt x="23715" y="11539"/>
                  </a:cubicBezTo>
                  <a:cubicBezTo>
                    <a:pt x="23432" y="11155"/>
                    <a:pt x="23169" y="10751"/>
                    <a:pt x="22816" y="10428"/>
                  </a:cubicBezTo>
                  <a:cubicBezTo>
                    <a:pt x="22442" y="10095"/>
                    <a:pt x="21977" y="9872"/>
                    <a:pt x="21482" y="9771"/>
                  </a:cubicBezTo>
                  <a:cubicBezTo>
                    <a:pt x="21165" y="9699"/>
                    <a:pt x="20852" y="9667"/>
                    <a:pt x="20541" y="9667"/>
                  </a:cubicBezTo>
                  <a:cubicBezTo>
                    <a:pt x="19070" y="9667"/>
                    <a:pt x="17673" y="10393"/>
                    <a:pt x="16379" y="11044"/>
                  </a:cubicBezTo>
                  <a:cubicBezTo>
                    <a:pt x="15612" y="11438"/>
                    <a:pt x="14823" y="11812"/>
                    <a:pt x="13995" y="12035"/>
                  </a:cubicBezTo>
                  <a:cubicBezTo>
                    <a:pt x="13534" y="12158"/>
                    <a:pt x="13016" y="12254"/>
                    <a:pt x="12511" y="12254"/>
                  </a:cubicBezTo>
                  <a:cubicBezTo>
                    <a:pt x="12186" y="12254"/>
                    <a:pt x="11867" y="12214"/>
                    <a:pt x="11570" y="12115"/>
                  </a:cubicBezTo>
                  <a:cubicBezTo>
                    <a:pt x="10307" y="11691"/>
                    <a:pt x="10327" y="10297"/>
                    <a:pt x="10499" y="9175"/>
                  </a:cubicBezTo>
                  <a:lnTo>
                    <a:pt x="10499" y="9175"/>
                  </a:lnTo>
                  <a:cubicBezTo>
                    <a:pt x="10055" y="9447"/>
                    <a:pt x="9521" y="9714"/>
                    <a:pt x="9006" y="9714"/>
                  </a:cubicBezTo>
                  <a:cubicBezTo>
                    <a:pt x="8794" y="9714"/>
                    <a:pt x="8585" y="9668"/>
                    <a:pt x="8387" y="9559"/>
                  </a:cubicBezTo>
                  <a:cubicBezTo>
                    <a:pt x="8114" y="9387"/>
                    <a:pt x="7892" y="9165"/>
                    <a:pt x="7720" y="8902"/>
                  </a:cubicBezTo>
                  <a:cubicBezTo>
                    <a:pt x="7599" y="8741"/>
                    <a:pt x="7518" y="8549"/>
                    <a:pt x="7488" y="8347"/>
                  </a:cubicBezTo>
                  <a:cubicBezTo>
                    <a:pt x="7400" y="8367"/>
                    <a:pt x="7311" y="8376"/>
                    <a:pt x="7222" y="8376"/>
                  </a:cubicBezTo>
                  <a:cubicBezTo>
                    <a:pt x="6866" y="8376"/>
                    <a:pt x="6520" y="8218"/>
                    <a:pt x="6285" y="7942"/>
                  </a:cubicBezTo>
                  <a:cubicBezTo>
                    <a:pt x="5881" y="7508"/>
                    <a:pt x="5750" y="6912"/>
                    <a:pt x="5790" y="6336"/>
                  </a:cubicBezTo>
                  <a:cubicBezTo>
                    <a:pt x="5871" y="5234"/>
                    <a:pt x="6447" y="4143"/>
                    <a:pt x="5992" y="3042"/>
                  </a:cubicBezTo>
                  <a:cubicBezTo>
                    <a:pt x="5639" y="2183"/>
                    <a:pt x="4780" y="1839"/>
                    <a:pt x="3911" y="1728"/>
                  </a:cubicBezTo>
                  <a:cubicBezTo>
                    <a:pt x="3436" y="1678"/>
                    <a:pt x="2971" y="1647"/>
                    <a:pt x="2496" y="1647"/>
                  </a:cubicBezTo>
                  <a:cubicBezTo>
                    <a:pt x="2082" y="1637"/>
                    <a:pt x="1648" y="1587"/>
                    <a:pt x="1284" y="1354"/>
                  </a:cubicBezTo>
                  <a:cubicBezTo>
                    <a:pt x="920" y="1132"/>
                    <a:pt x="465" y="536"/>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59"/>
            <p:cNvSpPr/>
            <p:nvPr/>
          </p:nvSpPr>
          <p:spPr>
            <a:xfrm>
              <a:off x="3677710" y="3112403"/>
              <a:ext cx="206262" cy="178698"/>
            </a:xfrm>
            <a:custGeom>
              <a:avLst/>
              <a:gdLst/>
              <a:ahLst/>
              <a:cxnLst/>
              <a:rect l="l" t="t" r="r" b="b"/>
              <a:pathLst>
                <a:path w="3083" h="2671" extrusionOk="0">
                  <a:moveTo>
                    <a:pt x="3072" y="1"/>
                  </a:moveTo>
                  <a:cubicBezTo>
                    <a:pt x="2688" y="587"/>
                    <a:pt x="2163" y="1052"/>
                    <a:pt x="1526" y="1345"/>
                  </a:cubicBezTo>
                  <a:cubicBezTo>
                    <a:pt x="1187" y="1518"/>
                    <a:pt x="806" y="1640"/>
                    <a:pt x="436" y="1640"/>
                  </a:cubicBezTo>
                  <a:cubicBezTo>
                    <a:pt x="288" y="1640"/>
                    <a:pt x="142" y="1620"/>
                    <a:pt x="1" y="1577"/>
                  </a:cubicBezTo>
                  <a:lnTo>
                    <a:pt x="1" y="1577"/>
                  </a:lnTo>
                  <a:cubicBezTo>
                    <a:pt x="132" y="1910"/>
                    <a:pt x="203" y="2264"/>
                    <a:pt x="203" y="2618"/>
                  </a:cubicBezTo>
                  <a:cubicBezTo>
                    <a:pt x="351" y="2654"/>
                    <a:pt x="502" y="2671"/>
                    <a:pt x="652" y="2671"/>
                  </a:cubicBezTo>
                  <a:cubicBezTo>
                    <a:pt x="1648" y="2671"/>
                    <a:pt x="2635" y="1925"/>
                    <a:pt x="2951" y="951"/>
                  </a:cubicBezTo>
                  <a:cubicBezTo>
                    <a:pt x="3042" y="637"/>
                    <a:pt x="3082" y="324"/>
                    <a:pt x="3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59"/>
            <p:cNvSpPr/>
            <p:nvPr/>
          </p:nvSpPr>
          <p:spPr>
            <a:xfrm>
              <a:off x="1824144" y="2678132"/>
              <a:ext cx="836890" cy="1057603"/>
            </a:xfrm>
            <a:custGeom>
              <a:avLst/>
              <a:gdLst/>
              <a:ahLst/>
              <a:cxnLst/>
              <a:rect l="l" t="t" r="r" b="b"/>
              <a:pathLst>
                <a:path w="12509" h="15808" extrusionOk="0">
                  <a:moveTo>
                    <a:pt x="4783" y="1"/>
                  </a:moveTo>
                  <a:cubicBezTo>
                    <a:pt x="4776" y="1"/>
                    <a:pt x="4768" y="2"/>
                    <a:pt x="4759" y="5"/>
                  </a:cubicBezTo>
                  <a:lnTo>
                    <a:pt x="3728" y="96"/>
                  </a:lnTo>
                  <a:cubicBezTo>
                    <a:pt x="3688" y="96"/>
                    <a:pt x="3658" y="126"/>
                    <a:pt x="3637" y="156"/>
                  </a:cubicBezTo>
                  <a:lnTo>
                    <a:pt x="20" y="11079"/>
                  </a:lnTo>
                  <a:cubicBezTo>
                    <a:pt x="0" y="11130"/>
                    <a:pt x="20" y="11190"/>
                    <a:pt x="71" y="11221"/>
                  </a:cubicBezTo>
                  <a:lnTo>
                    <a:pt x="7103" y="15808"/>
                  </a:lnTo>
                  <a:lnTo>
                    <a:pt x="7184" y="15788"/>
                  </a:lnTo>
                  <a:lnTo>
                    <a:pt x="12489" y="4754"/>
                  </a:lnTo>
                  <a:cubicBezTo>
                    <a:pt x="12509" y="4703"/>
                    <a:pt x="12489" y="4633"/>
                    <a:pt x="12438" y="4602"/>
                  </a:cubicBezTo>
                  <a:lnTo>
                    <a:pt x="4830" y="15"/>
                  </a:lnTo>
                  <a:cubicBezTo>
                    <a:pt x="4815" y="8"/>
                    <a:pt x="4801" y="1"/>
                    <a:pt x="4783" y="1"/>
                  </a:cubicBezTo>
                  <a:close/>
                </a:path>
              </a:pathLst>
            </a:custGeom>
            <a:solidFill>
              <a:srgbClr val="938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59"/>
            <p:cNvSpPr/>
            <p:nvPr/>
          </p:nvSpPr>
          <p:spPr>
            <a:xfrm>
              <a:off x="1806549" y="2684487"/>
              <a:ext cx="839633" cy="1044490"/>
            </a:xfrm>
            <a:custGeom>
              <a:avLst/>
              <a:gdLst/>
              <a:ahLst/>
              <a:cxnLst/>
              <a:rect l="l" t="t" r="r" b="b"/>
              <a:pathLst>
                <a:path w="12550" h="15612" extrusionOk="0">
                  <a:moveTo>
                    <a:pt x="4992" y="1"/>
                  </a:moveTo>
                  <a:lnTo>
                    <a:pt x="4183" y="122"/>
                  </a:lnTo>
                  <a:lnTo>
                    <a:pt x="0" y="11085"/>
                  </a:lnTo>
                  <a:lnTo>
                    <a:pt x="6336" y="15612"/>
                  </a:lnTo>
                  <a:lnTo>
                    <a:pt x="7336" y="15531"/>
                  </a:lnTo>
                  <a:lnTo>
                    <a:pt x="12550" y="4578"/>
                  </a:lnTo>
                  <a:lnTo>
                    <a:pt x="499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59"/>
            <p:cNvSpPr/>
            <p:nvPr/>
          </p:nvSpPr>
          <p:spPr>
            <a:xfrm>
              <a:off x="1749079" y="2685692"/>
              <a:ext cx="836288" cy="1059543"/>
            </a:xfrm>
            <a:custGeom>
              <a:avLst/>
              <a:gdLst/>
              <a:ahLst/>
              <a:cxnLst/>
              <a:rect l="l" t="t" r="r" b="b"/>
              <a:pathLst>
                <a:path w="12500" h="15837" extrusionOk="0">
                  <a:moveTo>
                    <a:pt x="4840" y="1"/>
                  </a:moveTo>
                  <a:cubicBezTo>
                    <a:pt x="4804" y="1"/>
                    <a:pt x="4766" y="22"/>
                    <a:pt x="4749" y="64"/>
                  </a:cubicBezTo>
                  <a:lnTo>
                    <a:pt x="21" y="11057"/>
                  </a:lnTo>
                  <a:cubicBezTo>
                    <a:pt x="0" y="11118"/>
                    <a:pt x="21" y="11178"/>
                    <a:pt x="71" y="11209"/>
                  </a:cubicBezTo>
                  <a:lnTo>
                    <a:pt x="7144" y="15836"/>
                  </a:lnTo>
                  <a:lnTo>
                    <a:pt x="7235" y="15816"/>
                  </a:lnTo>
                  <a:lnTo>
                    <a:pt x="12469" y="4742"/>
                  </a:lnTo>
                  <a:cubicBezTo>
                    <a:pt x="12499" y="4681"/>
                    <a:pt x="12479" y="4621"/>
                    <a:pt x="12418" y="4590"/>
                  </a:cubicBezTo>
                  <a:lnTo>
                    <a:pt x="5083" y="84"/>
                  </a:lnTo>
                  <a:cubicBezTo>
                    <a:pt x="5073" y="74"/>
                    <a:pt x="5063" y="74"/>
                    <a:pt x="5053" y="64"/>
                  </a:cubicBezTo>
                  <a:lnTo>
                    <a:pt x="4861" y="3"/>
                  </a:lnTo>
                  <a:cubicBezTo>
                    <a:pt x="4854" y="1"/>
                    <a:pt x="4847" y="1"/>
                    <a:pt x="4840"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59"/>
            <p:cNvSpPr/>
            <p:nvPr/>
          </p:nvSpPr>
          <p:spPr>
            <a:xfrm>
              <a:off x="1748410" y="2685424"/>
              <a:ext cx="713253" cy="1059142"/>
            </a:xfrm>
            <a:custGeom>
              <a:avLst/>
              <a:gdLst/>
              <a:ahLst/>
              <a:cxnLst/>
              <a:rect l="l" t="t" r="r" b="b"/>
              <a:pathLst>
                <a:path w="10661" h="15831" extrusionOk="0">
                  <a:moveTo>
                    <a:pt x="4848" y="1"/>
                  </a:moveTo>
                  <a:cubicBezTo>
                    <a:pt x="4809" y="1"/>
                    <a:pt x="4775" y="26"/>
                    <a:pt x="4759" y="58"/>
                  </a:cubicBezTo>
                  <a:lnTo>
                    <a:pt x="21" y="11061"/>
                  </a:lnTo>
                  <a:cubicBezTo>
                    <a:pt x="0" y="11112"/>
                    <a:pt x="21" y="11172"/>
                    <a:pt x="71" y="11213"/>
                  </a:cubicBezTo>
                  <a:lnTo>
                    <a:pt x="7144" y="15830"/>
                  </a:lnTo>
                  <a:lnTo>
                    <a:pt x="7245" y="15820"/>
                  </a:lnTo>
                  <a:lnTo>
                    <a:pt x="10660" y="8575"/>
                  </a:lnTo>
                  <a:cubicBezTo>
                    <a:pt x="9862" y="7909"/>
                    <a:pt x="8670" y="7929"/>
                    <a:pt x="7669" y="7747"/>
                  </a:cubicBezTo>
                  <a:cubicBezTo>
                    <a:pt x="7174" y="7676"/>
                    <a:pt x="6699" y="7525"/>
                    <a:pt x="6255" y="7292"/>
                  </a:cubicBezTo>
                  <a:cubicBezTo>
                    <a:pt x="5760" y="7009"/>
                    <a:pt x="5356" y="6605"/>
                    <a:pt x="5073" y="6120"/>
                  </a:cubicBezTo>
                  <a:cubicBezTo>
                    <a:pt x="4466" y="5039"/>
                    <a:pt x="4537" y="3685"/>
                    <a:pt x="4769" y="2503"/>
                  </a:cubicBezTo>
                  <a:cubicBezTo>
                    <a:pt x="4891" y="1856"/>
                    <a:pt x="5093" y="1240"/>
                    <a:pt x="5376" y="654"/>
                  </a:cubicBezTo>
                  <a:cubicBezTo>
                    <a:pt x="5426" y="553"/>
                    <a:pt x="5487" y="452"/>
                    <a:pt x="5548" y="351"/>
                  </a:cubicBezTo>
                  <a:lnTo>
                    <a:pt x="5093" y="78"/>
                  </a:lnTo>
                  <a:cubicBezTo>
                    <a:pt x="5083" y="78"/>
                    <a:pt x="5083" y="68"/>
                    <a:pt x="5073" y="68"/>
                  </a:cubicBezTo>
                  <a:lnTo>
                    <a:pt x="4881" y="7"/>
                  </a:lnTo>
                  <a:cubicBezTo>
                    <a:pt x="4870" y="3"/>
                    <a:pt x="4858" y="1"/>
                    <a:pt x="4848" y="1"/>
                  </a:cubicBezTo>
                  <a:close/>
                </a:path>
              </a:pathLst>
            </a:custGeom>
            <a:solidFill>
              <a:srgbClr val="0092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59"/>
            <p:cNvSpPr/>
            <p:nvPr/>
          </p:nvSpPr>
          <p:spPr>
            <a:xfrm>
              <a:off x="1790291" y="2751859"/>
              <a:ext cx="730849" cy="929617"/>
            </a:xfrm>
            <a:custGeom>
              <a:avLst/>
              <a:gdLst/>
              <a:ahLst/>
              <a:cxnLst/>
              <a:rect l="l" t="t" r="r" b="b"/>
              <a:pathLst>
                <a:path w="10924" h="13895" extrusionOk="0">
                  <a:moveTo>
                    <a:pt x="4498" y="657"/>
                  </a:moveTo>
                  <a:cubicBezTo>
                    <a:pt x="4524" y="657"/>
                    <a:pt x="4548" y="666"/>
                    <a:pt x="4578" y="681"/>
                  </a:cubicBezTo>
                  <a:cubicBezTo>
                    <a:pt x="5053" y="924"/>
                    <a:pt x="5508" y="1227"/>
                    <a:pt x="5962" y="1510"/>
                  </a:cubicBezTo>
                  <a:cubicBezTo>
                    <a:pt x="7448" y="2298"/>
                    <a:pt x="8892" y="3288"/>
                    <a:pt x="10337" y="4177"/>
                  </a:cubicBezTo>
                  <a:cubicBezTo>
                    <a:pt x="10368" y="4187"/>
                    <a:pt x="10398" y="4218"/>
                    <a:pt x="10408" y="4248"/>
                  </a:cubicBezTo>
                  <a:cubicBezTo>
                    <a:pt x="10408" y="4278"/>
                    <a:pt x="10408" y="4309"/>
                    <a:pt x="10388" y="4329"/>
                  </a:cubicBezTo>
                  <a:lnTo>
                    <a:pt x="10115" y="4925"/>
                  </a:lnTo>
                  <a:lnTo>
                    <a:pt x="7741" y="9876"/>
                  </a:lnTo>
                  <a:cubicBezTo>
                    <a:pt x="7144" y="10907"/>
                    <a:pt x="6690" y="12069"/>
                    <a:pt x="6174" y="13160"/>
                  </a:cubicBezTo>
                  <a:cubicBezTo>
                    <a:pt x="6154" y="13200"/>
                    <a:pt x="6134" y="13231"/>
                    <a:pt x="6104" y="13251"/>
                  </a:cubicBezTo>
                  <a:cubicBezTo>
                    <a:pt x="6097" y="13255"/>
                    <a:pt x="6089" y="13256"/>
                    <a:pt x="6080" y="13256"/>
                  </a:cubicBezTo>
                  <a:cubicBezTo>
                    <a:pt x="5934" y="13256"/>
                    <a:pt x="5430" y="12852"/>
                    <a:pt x="5326" y="12786"/>
                  </a:cubicBezTo>
                  <a:lnTo>
                    <a:pt x="4174" y="12028"/>
                  </a:lnTo>
                  <a:lnTo>
                    <a:pt x="577" y="9694"/>
                  </a:lnTo>
                  <a:cubicBezTo>
                    <a:pt x="536" y="9664"/>
                    <a:pt x="516" y="9613"/>
                    <a:pt x="536" y="9573"/>
                  </a:cubicBezTo>
                  <a:cubicBezTo>
                    <a:pt x="557" y="9532"/>
                    <a:pt x="577" y="9502"/>
                    <a:pt x="587" y="9462"/>
                  </a:cubicBezTo>
                  <a:cubicBezTo>
                    <a:pt x="1173" y="8128"/>
                    <a:pt x="1759" y="6784"/>
                    <a:pt x="2345" y="5450"/>
                  </a:cubicBezTo>
                  <a:cubicBezTo>
                    <a:pt x="3032" y="3884"/>
                    <a:pt x="3699" y="2298"/>
                    <a:pt x="4406" y="732"/>
                  </a:cubicBezTo>
                  <a:lnTo>
                    <a:pt x="4416" y="722"/>
                  </a:lnTo>
                  <a:cubicBezTo>
                    <a:pt x="4426" y="691"/>
                    <a:pt x="4447" y="671"/>
                    <a:pt x="4467" y="661"/>
                  </a:cubicBezTo>
                  <a:cubicBezTo>
                    <a:pt x="4478" y="658"/>
                    <a:pt x="4488" y="657"/>
                    <a:pt x="4498" y="657"/>
                  </a:cubicBezTo>
                  <a:close/>
                  <a:moveTo>
                    <a:pt x="4388" y="0"/>
                  </a:moveTo>
                  <a:cubicBezTo>
                    <a:pt x="4377" y="0"/>
                    <a:pt x="4367" y="2"/>
                    <a:pt x="4356" y="4"/>
                  </a:cubicBezTo>
                  <a:cubicBezTo>
                    <a:pt x="4335" y="14"/>
                    <a:pt x="4315" y="35"/>
                    <a:pt x="4305" y="65"/>
                  </a:cubicBezTo>
                  <a:cubicBezTo>
                    <a:pt x="4295" y="75"/>
                    <a:pt x="4295" y="75"/>
                    <a:pt x="4295" y="85"/>
                  </a:cubicBezTo>
                  <a:cubicBezTo>
                    <a:pt x="3517" y="1813"/>
                    <a:pt x="2769" y="3561"/>
                    <a:pt x="2012" y="5299"/>
                  </a:cubicBezTo>
                  <a:lnTo>
                    <a:pt x="72" y="9714"/>
                  </a:lnTo>
                  <a:cubicBezTo>
                    <a:pt x="61" y="9755"/>
                    <a:pt x="41" y="9805"/>
                    <a:pt x="21" y="9846"/>
                  </a:cubicBezTo>
                  <a:cubicBezTo>
                    <a:pt x="1" y="9886"/>
                    <a:pt x="21" y="9937"/>
                    <a:pt x="61" y="9967"/>
                  </a:cubicBezTo>
                  <a:lnTo>
                    <a:pt x="4032" y="12554"/>
                  </a:lnTo>
                  <a:lnTo>
                    <a:pt x="5305" y="13382"/>
                  </a:lnTo>
                  <a:cubicBezTo>
                    <a:pt x="5419" y="13458"/>
                    <a:pt x="5964" y="13894"/>
                    <a:pt x="6134" y="13894"/>
                  </a:cubicBezTo>
                  <a:cubicBezTo>
                    <a:pt x="6146" y="13894"/>
                    <a:pt x="6156" y="13892"/>
                    <a:pt x="6164" y="13887"/>
                  </a:cubicBezTo>
                  <a:cubicBezTo>
                    <a:pt x="6205" y="13867"/>
                    <a:pt x="6225" y="13837"/>
                    <a:pt x="6235" y="13796"/>
                  </a:cubicBezTo>
                  <a:cubicBezTo>
                    <a:pt x="6811" y="12594"/>
                    <a:pt x="7316" y="11311"/>
                    <a:pt x="7973" y="10179"/>
                  </a:cubicBezTo>
                  <a:cubicBezTo>
                    <a:pt x="8842" y="8360"/>
                    <a:pt x="9721" y="6532"/>
                    <a:pt x="10590" y="4713"/>
                  </a:cubicBezTo>
                  <a:cubicBezTo>
                    <a:pt x="10691" y="4491"/>
                    <a:pt x="10802" y="4268"/>
                    <a:pt x="10903" y="4056"/>
                  </a:cubicBezTo>
                  <a:cubicBezTo>
                    <a:pt x="10923" y="4026"/>
                    <a:pt x="10923" y="3995"/>
                    <a:pt x="10923" y="3965"/>
                  </a:cubicBezTo>
                  <a:cubicBezTo>
                    <a:pt x="10903" y="3935"/>
                    <a:pt x="10873" y="3904"/>
                    <a:pt x="10843" y="3884"/>
                  </a:cubicBezTo>
                  <a:cubicBezTo>
                    <a:pt x="9246" y="2904"/>
                    <a:pt x="7660" y="1803"/>
                    <a:pt x="6013" y="934"/>
                  </a:cubicBezTo>
                  <a:cubicBezTo>
                    <a:pt x="5508" y="631"/>
                    <a:pt x="5002" y="287"/>
                    <a:pt x="4477" y="24"/>
                  </a:cubicBezTo>
                  <a:cubicBezTo>
                    <a:pt x="4447" y="10"/>
                    <a:pt x="4418" y="0"/>
                    <a:pt x="4388"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59"/>
            <p:cNvSpPr/>
            <p:nvPr/>
          </p:nvSpPr>
          <p:spPr>
            <a:xfrm>
              <a:off x="2013415" y="1308079"/>
              <a:ext cx="801097" cy="835017"/>
            </a:xfrm>
            <a:custGeom>
              <a:avLst/>
              <a:gdLst/>
              <a:ahLst/>
              <a:cxnLst/>
              <a:rect l="l" t="t" r="r" b="b"/>
              <a:pathLst>
                <a:path w="11974" h="12481" extrusionOk="0">
                  <a:moveTo>
                    <a:pt x="6076" y="1"/>
                  </a:moveTo>
                  <a:cubicBezTo>
                    <a:pt x="4775" y="1"/>
                    <a:pt x="3627" y="520"/>
                    <a:pt x="2748" y="1336"/>
                  </a:cubicBezTo>
                  <a:cubicBezTo>
                    <a:pt x="617" y="3306"/>
                    <a:pt x="0" y="7176"/>
                    <a:pt x="2344" y="10025"/>
                  </a:cubicBezTo>
                  <a:cubicBezTo>
                    <a:pt x="3353" y="11564"/>
                    <a:pt x="5370" y="12481"/>
                    <a:pt x="7240" y="12481"/>
                  </a:cubicBezTo>
                  <a:cubicBezTo>
                    <a:pt x="8366" y="12481"/>
                    <a:pt x="9438" y="12149"/>
                    <a:pt x="10205" y="11420"/>
                  </a:cubicBezTo>
                  <a:cubicBezTo>
                    <a:pt x="11963" y="9742"/>
                    <a:pt x="11974" y="3154"/>
                    <a:pt x="10074" y="1578"/>
                  </a:cubicBezTo>
                  <a:cubicBezTo>
                    <a:pt x="8670" y="464"/>
                    <a:pt x="7305" y="1"/>
                    <a:pt x="6076"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59"/>
            <p:cNvSpPr/>
            <p:nvPr/>
          </p:nvSpPr>
          <p:spPr>
            <a:xfrm>
              <a:off x="2343250" y="1308079"/>
              <a:ext cx="417207" cy="256573"/>
            </a:xfrm>
            <a:custGeom>
              <a:avLst/>
              <a:gdLst/>
              <a:ahLst/>
              <a:cxnLst/>
              <a:rect l="l" t="t" r="r" b="b"/>
              <a:pathLst>
                <a:path w="6236" h="3835" extrusionOk="0">
                  <a:moveTo>
                    <a:pt x="1163" y="1"/>
                  </a:moveTo>
                  <a:cubicBezTo>
                    <a:pt x="760" y="1"/>
                    <a:pt x="371" y="51"/>
                    <a:pt x="1" y="143"/>
                  </a:cubicBezTo>
                  <a:cubicBezTo>
                    <a:pt x="31" y="366"/>
                    <a:pt x="82" y="578"/>
                    <a:pt x="153" y="790"/>
                  </a:cubicBezTo>
                  <a:cubicBezTo>
                    <a:pt x="365" y="1406"/>
                    <a:pt x="688" y="1982"/>
                    <a:pt x="1092" y="2487"/>
                  </a:cubicBezTo>
                  <a:cubicBezTo>
                    <a:pt x="1496" y="3003"/>
                    <a:pt x="2042" y="3387"/>
                    <a:pt x="2668" y="3579"/>
                  </a:cubicBezTo>
                  <a:cubicBezTo>
                    <a:pt x="3270" y="3750"/>
                    <a:pt x="3889" y="3832"/>
                    <a:pt x="4509" y="3832"/>
                  </a:cubicBezTo>
                  <a:cubicBezTo>
                    <a:pt x="4546" y="3832"/>
                    <a:pt x="4582" y="3832"/>
                    <a:pt x="4619" y="3831"/>
                  </a:cubicBezTo>
                  <a:cubicBezTo>
                    <a:pt x="4674" y="3833"/>
                    <a:pt x="4729" y="3834"/>
                    <a:pt x="4784" y="3834"/>
                  </a:cubicBezTo>
                  <a:cubicBezTo>
                    <a:pt x="5274" y="3834"/>
                    <a:pt x="5763" y="3754"/>
                    <a:pt x="6235" y="3609"/>
                  </a:cubicBezTo>
                  <a:cubicBezTo>
                    <a:pt x="5993" y="2710"/>
                    <a:pt x="5629" y="1982"/>
                    <a:pt x="5144" y="1578"/>
                  </a:cubicBezTo>
                  <a:cubicBezTo>
                    <a:pt x="3745" y="461"/>
                    <a:pt x="2387" y="1"/>
                    <a:pt x="1163"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59"/>
            <p:cNvSpPr/>
            <p:nvPr/>
          </p:nvSpPr>
          <p:spPr>
            <a:xfrm>
              <a:off x="2049877" y="1325741"/>
              <a:ext cx="287415" cy="459088"/>
            </a:xfrm>
            <a:custGeom>
              <a:avLst/>
              <a:gdLst/>
              <a:ahLst/>
              <a:cxnLst/>
              <a:rect l="l" t="t" r="r" b="b"/>
              <a:pathLst>
                <a:path w="4296" h="6862" extrusionOk="0">
                  <a:moveTo>
                    <a:pt x="3982" y="1"/>
                  </a:moveTo>
                  <a:cubicBezTo>
                    <a:pt x="3315" y="233"/>
                    <a:pt x="2719" y="597"/>
                    <a:pt x="2214" y="1072"/>
                  </a:cubicBezTo>
                  <a:cubicBezTo>
                    <a:pt x="748" y="2426"/>
                    <a:pt x="1" y="4669"/>
                    <a:pt x="425" y="6861"/>
                  </a:cubicBezTo>
                  <a:cubicBezTo>
                    <a:pt x="536" y="6639"/>
                    <a:pt x="698" y="6437"/>
                    <a:pt x="880" y="6265"/>
                  </a:cubicBezTo>
                  <a:cubicBezTo>
                    <a:pt x="1274" y="5922"/>
                    <a:pt x="1749" y="5689"/>
                    <a:pt x="2183" y="5406"/>
                  </a:cubicBezTo>
                  <a:cubicBezTo>
                    <a:pt x="2264" y="5325"/>
                    <a:pt x="2345" y="5245"/>
                    <a:pt x="2436" y="5184"/>
                  </a:cubicBezTo>
                  <a:cubicBezTo>
                    <a:pt x="2557" y="5093"/>
                    <a:pt x="2668" y="5022"/>
                    <a:pt x="2790" y="4952"/>
                  </a:cubicBezTo>
                  <a:cubicBezTo>
                    <a:pt x="3184" y="4588"/>
                    <a:pt x="3517" y="4153"/>
                    <a:pt x="3770" y="3678"/>
                  </a:cubicBezTo>
                  <a:cubicBezTo>
                    <a:pt x="3982" y="3274"/>
                    <a:pt x="4154" y="2850"/>
                    <a:pt x="4285" y="2405"/>
                  </a:cubicBezTo>
                  <a:cubicBezTo>
                    <a:pt x="4295" y="2274"/>
                    <a:pt x="4295" y="2132"/>
                    <a:pt x="4295" y="2001"/>
                  </a:cubicBezTo>
                  <a:cubicBezTo>
                    <a:pt x="4285" y="1425"/>
                    <a:pt x="4214" y="859"/>
                    <a:pt x="4073" y="304"/>
                  </a:cubicBezTo>
                  <a:cubicBezTo>
                    <a:pt x="4042" y="203"/>
                    <a:pt x="4012" y="102"/>
                    <a:pt x="3982"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59"/>
            <p:cNvSpPr/>
            <p:nvPr/>
          </p:nvSpPr>
          <p:spPr>
            <a:xfrm>
              <a:off x="2014084" y="1263989"/>
              <a:ext cx="818023" cy="540710"/>
            </a:xfrm>
            <a:custGeom>
              <a:avLst/>
              <a:gdLst/>
              <a:ahLst/>
              <a:cxnLst/>
              <a:rect l="l" t="t" r="r" b="b"/>
              <a:pathLst>
                <a:path w="12227" h="8082" extrusionOk="0">
                  <a:moveTo>
                    <a:pt x="6909" y="1"/>
                  </a:moveTo>
                  <a:cubicBezTo>
                    <a:pt x="6545" y="1"/>
                    <a:pt x="6181" y="40"/>
                    <a:pt x="5820" y="115"/>
                  </a:cubicBezTo>
                  <a:cubicBezTo>
                    <a:pt x="5426" y="186"/>
                    <a:pt x="5032" y="307"/>
                    <a:pt x="4668" y="469"/>
                  </a:cubicBezTo>
                  <a:cubicBezTo>
                    <a:pt x="4325" y="631"/>
                    <a:pt x="4012" y="853"/>
                    <a:pt x="3668" y="994"/>
                  </a:cubicBezTo>
                  <a:cubicBezTo>
                    <a:pt x="3385" y="1105"/>
                    <a:pt x="3102" y="1206"/>
                    <a:pt x="2819" y="1277"/>
                  </a:cubicBezTo>
                  <a:cubicBezTo>
                    <a:pt x="1849" y="1590"/>
                    <a:pt x="859" y="2096"/>
                    <a:pt x="384" y="2985"/>
                  </a:cubicBezTo>
                  <a:cubicBezTo>
                    <a:pt x="101" y="3561"/>
                    <a:pt x="0" y="4197"/>
                    <a:pt x="81" y="4824"/>
                  </a:cubicBezTo>
                  <a:cubicBezTo>
                    <a:pt x="152" y="5440"/>
                    <a:pt x="677" y="6097"/>
                    <a:pt x="576" y="6713"/>
                  </a:cubicBezTo>
                  <a:cubicBezTo>
                    <a:pt x="546" y="6855"/>
                    <a:pt x="546" y="6996"/>
                    <a:pt x="566" y="7138"/>
                  </a:cubicBezTo>
                  <a:cubicBezTo>
                    <a:pt x="586" y="7279"/>
                    <a:pt x="667" y="7400"/>
                    <a:pt x="798" y="7471"/>
                  </a:cubicBezTo>
                  <a:cubicBezTo>
                    <a:pt x="900" y="7511"/>
                    <a:pt x="1021" y="7532"/>
                    <a:pt x="1142" y="7542"/>
                  </a:cubicBezTo>
                  <a:cubicBezTo>
                    <a:pt x="1314" y="7562"/>
                    <a:pt x="1475" y="7653"/>
                    <a:pt x="1607" y="7774"/>
                  </a:cubicBezTo>
                  <a:cubicBezTo>
                    <a:pt x="1718" y="7885"/>
                    <a:pt x="1809" y="8037"/>
                    <a:pt x="1960" y="8077"/>
                  </a:cubicBezTo>
                  <a:cubicBezTo>
                    <a:pt x="1981" y="8080"/>
                    <a:pt x="2002" y="8082"/>
                    <a:pt x="2022" y="8082"/>
                  </a:cubicBezTo>
                  <a:cubicBezTo>
                    <a:pt x="2200" y="8082"/>
                    <a:pt x="2359" y="7966"/>
                    <a:pt x="2395" y="7784"/>
                  </a:cubicBezTo>
                  <a:cubicBezTo>
                    <a:pt x="2425" y="7592"/>
                    <a:pt x="2385" y="7390"/>
                    <a:pt x="2274" y="7229"/>
                  </a:cubicBezTo>
                  <a:cubicBezTo>
                    <a:pt x="2183" y="7067"/>
                    <a:pt x="2041" y="6925"/>
                    <a:pt x="1940" y="6764"/>
                  </a:cubicBezTo>
                  <a:cubicBezTo>
                    <a:pt x="1809" y="6541"/>
                    <a:pt x="1738" y="6299"/>
                    <a:pt x="1728" y="6046"/>
                  </a:cubicBezTo>
                  <a:cubicBezTo>
                    <a:pt x="2577" y="5834"/>
                    <a:pt x="3284" y="5238"/>
                    <a:pt x="3840" y="4561"/>
                  </a:cubicBezTo>
                  <a:cubicBezTo>
                    <a:pt x="4517" y="3773"/>
                    <a:pt x="5052" y="2793"/>
                    <a:pt x="5052" y="1762"/>
                  </a:cubicBezTo>
                  <a:cubicBezTo>
                    <a:pt x="5396" y="2429"/>
                    <a:pt x="6063" y="2874"/>
                    <a:pt x="6689" y="3278"/>
                  </a:cubicBezTo>
                  <a:cubicBezTo>
                    <a:pt x="7114" y="3551"/>
                    <a:pt x="7578" y="3773"/>
                    <a:pt x="8063" y="3935"/>
                  </a:cubicBezTo>
                  <a:cubicBezTo>
                    <a:pt x="8559" y="4081"/>
                    <a:pt x="9079" y="4136"/>
                    <a:pt x="9602" y="4136"/>
                  </a:cubicBezTo>
                  <a:cubicBezTo>
                    <a:pt x="9837" y="4136"/>
                    <a:pt x="10072" y="4125"/>
                    <a:pt x="10306" y="4106"/>
                  </a:cubicBezTo>
                  <a:cubicBezTo>
                    <a:pt x="10640" y="4086"/>
                    <a:pt x="11014" y="4096"/>
                    <a:pt x="11307" y="3904"/>
                  </a:cubicBezTo>
                  <a:cubicBezTo>
                    <a:pt x="12226" y="3328"/>
                    <a:pt x="10347" y="1247"/>
                    <a:pt x="9225" y="651"/>
                  </a:cubicBezTo>
                  <a:cubicBezTo>
                    <a:pt x="8750" y="388"/>
                    <a:pt x="8235" y="186"/>
                    <a:pt x="7710" y="65"/>
                  </a:cubicBezTo>
                  <a:cubicBezTo>
                    <a:pt x="7444" y="22"/>
                    <a:pt x="7176" y="1"/>
                    <a:pt x="69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59"/>
            <p:cNvSpPr/>
            <p:nvPr/>
          </p:nvSpPr>
          <p:spPr>
            <a:xfrm>
              <a:off x="1964709" y="1724621"/>
              <a:ext cx="201512" cy="247742"/>
            </a:xfrm>
            <a:custGeom>
              <a:avLst/>
              <a:gdLst/>
              <a:ahLst/>
              <a:cxnLst/>
              <a:rect l="l" t="t" r="r" b="b"/>
              <a:pathLst>
                <a:path w="3012" h="3703" extrusionOk="0">
                  <a:moveTo>
                    <a:pt x="1182" y="0"/>
                  </a:moveTo>
                  <a:cubicBezTo>
                    <a:pt x="832" y="0"/>
                    <a:pt x="520" y="188"/>
                    <a:pt x="364" y="596"/>
                  </a:cubicBezTo>
                  <a:cubicBezTo>
                    <a:pt x="1" y="1526"/>
                    <a:pt x="678" y="3062"/>
                    <a:pt x="1385" y="3496"/>
                  </a:cubicBezTo>
                  <a:cubicBezTo>
                    <a:pt x="1612" y="3639"/>
                    <a:pt x="1845" y="3702"/>
                    <a:pt x="2059" y="3702"/>
                  </a:cubicBezTo>
                  <a:cubicBezTo>
                    <a:pt x="2510" y="3702"/>
                    <a:pt x="2879" y="3419"/>
                    <a:pt x="2941" y="3001"/>
                  </a:cubicBezTo>
                  <a:cubicBezTo>
                    <a:pt x="3012" y="2526"/>
                    <a:pt x="2880" y="1586"/>
                    <a:pt x="2456" y="859"/>
                  </a:cubicBezTo>
                  <a:cubicBezTo>
                    <a:pt x="2138" y="309"/>
                    <a:pt x="1630" y="0"/>
                    <a:pt x="1182" y="0"/>
                  </a:cubicBezTo>
                  <a:close/>
                </a:path>
              </a:pathLst>
            </a:custGeom>
            <a:solidFill>
              <a:srgbClr val="FF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59"/>
            <p:cNvSpPr/>
            <p:nvPr/>
          </p:nvSpPr>
          <p:spPr>
            <a:xfrm>
              <a:off x="1964709" y="1724621"/>
              <a:ext cx="201512" cy="247742"/>
            </a:xfrm>
            <a:custGeom>
              <a:avLst/>
              <a:gdLst/>
              <a:ahLst/>
              <a:cxnLst/>
              <a:rect l="l" t="t" r="r" b="b"/>
              <a:pathLst>
                <a:path w="3012" h="3703" extrusionOk="0">
                  <a:moveTo>
                    <a:pt x="1182" y="0"/>
                  </a:moveTo>
                  <a:cubicBezTo>
                    <a:pt x="832" y="0"/>
                    <a:pt x="520" y="188"/>
                    <a:pt x="364" y="596"/>
                  </a:cubicBezTo>
                  <a:cubicBezTo>
                    <a:pt x="1" y="1526"/>
                    <a:pt x="678" y="3062"/>
                    <a:pt x="1385" y="3496"/>
                  </a:cubicBezTo>
                  <a:cubicBezTo>
                    <a:pt x="1612" y="3639"/>
                    <a:pt x="1845" y="3702"/>
                    <a:pt x="2059" y="3702"/>
                  </a:cubicBezTo>
                  <a:cubicBezTo>
                    <a:pt x="2510" y="3702"/>
                    <a:pt x="2879" y="3419"/>
                    <a:pt x="2941" y="3001"/>
                  </a:cubicBezTo>
                  <a:cubicBezTo>
                    <a:pt x="3012" y="2526"/>
                    <a:pt x="2880" y="1586"/>
                    <a:pt x="2456" y="859"/>
                  </a:cubicBezTo>
                  <a:cubicBezTo>
                    <a:pt x="2138" y="309"/>
                    <a:pt x="1630" y="0"/>
                    <a:pt x="1182" y="0"/>
                  </a:cubicBezTo>
                  <a:close/>
                </a:path>
              </a:pathLst>
            </a:custGeom>
            <a:solidFill>
              <a:srgbClr val="FFC9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59"/>
            <p:cNvSpPr/>
            <p:nvPr/>
          </p:nvSpPr>
          <p:spPr>
            <a:xfrm>
              <a:off x="1964700" y="1724631"/>
              <a:ext cx="206271" cy="247721"/>
            </a:xfrm>
            <a:custGeom>
              <a:avLst/>
              <a:gdLst/>
              <a:ahLst/>
              <a:cxnLst/>
              <a:rect l="l" t="t" r="r" b="b"/>
              <a:pathLst>
                <a:path w="3012" h="3703" extrusionOk="0">
                  <a:moveTo>
                    <a:pt x="1182" y="0"/>
                  </a:moveTo>
                  <a:cubicBezTo>
                    <a:pt x="832" y="0"/>
                    <a:pt x="520" y="188"/>
                    <a:pt x="364" y="596"/>
                  </a:cubicBezTo>
                  <a:cubicBezTo>
                    <a:pt x="1" y="1526"/>
                    <a:pt x="678" y="3062"/>
                    <a:pt x="1385" y="3496"/>
                  </a:cubicBezTo>
                  <a:cubicBezTo>
                    <a:pt x="1612" y="3639"/>
                    <a:pt x="1845" y="3702"/>
                    <a:pt x="2059" y="3702"/>
                  </a:cubicBezTo>
                  <a:cubicBezTo>
                    <a:pt x="2510" y="3702"/>
                    <a:pt x="2879" y="3419"/>
                    <a:pt x="2941" y="3001"/>
                  </a:cubicBezTo>
                  <a:cubicBezTo>
                    <a:pt x="3012" y="2526"/>
                    <a:pt x="2880" y="1586"/>
                    <a:pt x="2456" y="859"/>
                  </a:cubicBezTo>
                  <a:cubicBezTo>
                    <a:pt x="2138" y="309"/>
                    <a:pt x="1630" y="0"/>
                    <a:pt x="1182" y="0"/>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59"/>
            <p:cNvSpPr/>
            <p:nvPr/>
          </p:nvSpPr>
          <p:spPr>
            <a:xfrm>
              <a:off x="1964709" y="1724153"/>
              <a:ext cx="187328" cy="247742"/>
            </a:xfrm>
            <a:custGeom>
              <a:avLst/>
              <a:gdLst/>
              <a:ahLst/>
              <a:cxnLst/>
              <a:rect l="l" t="t" r="r" b="b"/>
              <a:pathLst>
                <a:path w="2800" h="3703" extrusionOk="0">
                  <a:moveTo>
                    <a:pt x="1179" y="1"/>
                  </a:moveTo>
                  <a:cubicBezTo>
                    <a:pt x="831" y="1"/>
                    <a:pt x="519" y="187"/>
                    <a:pt x="364" y="593"/>
                  </a:cubicBezTo>
                  <a:cubicBezTo>
                    <a:pt x="1" y="1533"/>
                    <a:pt x="678" y="3069"/>
                    <a:pt x="1385" y="3503"/>
                  </a:cubicBezTo>
                  <a:cubicBezTo>
                    <a:pt x="1608" y="3641"/>
                    <a:pt x="1837" y="3702"/>
                    <a:pt x="2049" y="3702"/>
                  </a:cubicBezTo>
                  <a:cubicBezTo>
                    <a:pt x="2365" y="3702"/>
                    <a:pt x="2642" y="3565"/>
                    <a:pt x="2800" y="3341"/>
                  </a:cubicBezTo>
                  <a:lnTo>
                    <a:pt x="2800" y="3341"/>
                  </a:lnTo>
                  <a:cubicBezTo>
                    <a:pt x="2707" y="3372"/>
                    <a:pt x="2608" y="3385"/>
                    <a:pt x="2508" y="3385"/>
                  </a:cubicBezTo>
                  <a:cubicBezTo>
                    <a:pt x="2478" y="3385"/>
                    <a:pt x="2447" y="3384"/>
                    <a:pt x="2416" y="3382"/>
                  </a:cubicBezTo>
                  <a:cubicBezTo>
                    <a:pt x="2153" y="3351"/>
                    <a:pt x="1890" y="3250"/>
                    <a:pt x="1678" y="3089"/>
                  </a:cubicBezTo>
                  <a:cubicBezTo>
                    <a:pt x="1233" y="2745"/>
                    <a:pt x="920" y="2270"/>
                    <a:pt x="779" y="1725"/>
                  </a:cubicBezTo>
                  <a:cubicBezTo>
                    <a:pt x="657" y="1270"/>
                    <a:pt x="688" y="714"/>
                    <a:pt x="1142" y="452"/>
                  </a:cubicBezTo>
                  <a:cubicBezTo>
                    <a:pt x="1291" y="368"/>
                    <a:pt x="1438" y="332"/>
                    <a:pt x="1582" y="332"/>
                  </a:cubicBezTo>
                  <a:cubicBezTo>
                    <a:pt x="1838" y="332"/>
                    <a:pt x="2080" y="448"/>
                    <a:pt x="2294" y="623"/>
                  </a:cubicBezTo>
                  <a:cubicBezTo>
                    <a:pt x="1983" y="223"/>
                    <a:pt x="1559" y="1"/>
                    <a:pt x="1179" y="1"/>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59"/>
            <p:cNvSpPr/>
            <p:nvPr/>
          </p:nvSpPr>
          <p:spPr>
            <a:xfrm>
              <a:off x="2020841" y="1782760"/>
              <a:ext cx="95805" cy="105439"/>
            </a:xfrm>
            <a:custGeom>
              <a:avLst/>
              <a:gdLst/>
              <a:ahLst/>
              <a:cxnLst/>
              <a:rect l="l" t="t" r="r" b="b"/>
              <a:pathLst>
                <a:path w="1432" h="1576" extrusionOk="0">
                  <a:moveTo>
                    <a:pt x="145" y="0"/>
                  </a:moveTo>
                  <a:cubicBezTo>
                    <a:pt x="108" y="0"/>
                    <a:pt x="73" y="6"/>
                    <a:pt x="41" y="20"/>
                  </a:cubicBezTo>
                  <a:cubicBezTo>
                    <a:pt x="10" y="40"/>
                    <a:pt x="0" y="91"/>
                    <a:pt x="31" y="121"/>
                  </a:cubicBezTo>
                  <a:cubicBezTo>
                    <a:pt x="152" y="232"/>
                    <a:pt x="314" y="253"/>
                    <a:pt x="445" y="323"/>
                  </a:cubicBezTo>
                  <a:cubicBezTo>
                    <a:pt x="495" y="354"/>
                    <a:pt x="546" y="384"/>
                    <a:pt x="596" y="424"/>
                  </a:cubicBezTo>
                  <a:lnTo>
                    <a:pt x="566" y="475"/>
                  </a:lnTo>
                  <a:cubicBezTo>
                    <a:pt x="546" y="505"/>
                    <a:pt x="526" y="535"/>
                    <a:pt x="506" y="576"/>
                  </a:cubicBezTo>
                  <a:cubicBezTo>
                    <a:pt x="465" y="657"/>
                    <a:pt x="425" y="738"/>
                    <a:pt x="394" y="818"/>
                  </a:cubicBezTo>
                  <a:cubicBezTo>
                    <a:pt x="324" y="990"/>
                    <a:pt x="303" y="1172"/>
                    <a:pt x="344" y="1354"/>
                  </a:cubicBezTo>
                  <a:cubicBezTo>
                    <a:pt x="349" y="1373"/>
                    <a:pt x="360" y="1381"/>
                    <a:pt x="371" y="1381"/>
                  </a:cubicBezTo>
                  <a:cubicBezTo>
                    <a:pt x="385" y="1381"/>
                    <a:pt x="399" y="1370"/>
                    <a:pt x="404" y="1354"/>
                  </a:cubicBezTo>
                  <a:cubicBezTo>
                    <a:pt x="465" y="1212"/>
                    <a:pt x="485" y="1041"/>
                    <a:pt x="536" y="889"/>
                  </a:cubicBezTo>
                  <a:cubicBezTo>
                    <a:pt x="566" y="818"/>
                    <a:pt x="596" y="748"/>
                    <a:pt x="627" y="677"/>
                  </a:cubicBezTo>
                  <a:lnTo>
                    <a:pt x="677" y="576"/>
                  </a:lnTo>
                  <a:cubicBezTo>
                    <a:pt x="687" y="556"/>
                    <a:pt x="708" y="535"/>
                    <a:pt x="718" y="515"/>
                  </a:cubicBezTo>
                  <a:cubicBezTo>
                    <a:pt x="748" y="546"/>
                    <a:pt x="778" y="576"/>
                    <a:pt x="819" y="606"/>
                  </a:cubicBezTo>
                  <a:cubicBezTo>
                    <a:pt x="1051" y="879"/>
                    <a:pt x="1223" y="1192"/>
                    <a:pt x="1314" y="1536"/>
                  </a:cubicBezTo>
                  <a:cubicBezTo>
                    <a:pt x="1322" y="1563"/>
                    <a:pt x="1342" y="1575"/>
                    <a:pt x="1363" y="1575"/>
                  </a:cubicBezTo>
                  <a:cubicBezTo>
                    <a:pt x="1396" y="1575"/>
                    <a:pt x="1431" y="1545"/>
                    <a:pt x="1425" y="1495"/>
                  </a:cubicBezTo>
                  <a:cubicBezTo>
                    <a:pt x="1374" y="1101"/>
                    <a:pt x="1203" y="738"/>
                    <a:pt x="930" y="445"/>
                  </a:cubicBezTo>
                  <a:cubicBezTo>
                    <a:pt x="809" y="313"/>
                    <a:pt x="667" y="202"/>
                    <a:pt x="506" y="121"/>
                  </a:cubicBezTo>
                  <a:cubicBezTo>
                    <a:pt x="404" y="67"/>
                    <a:pt x="267" y="0"/>
                    <a:pt x="145" y="0"/>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59"/>
            <p:cNvSpPr/>
            <p:nvPr/>
          </p:nvSpPr>
          <p:spPr>
            <a:xfrm>
              <a:off x="2277015" y="1619850"/>
              <a:ext cx="202181" cy="82491"/>
            </a:xfrm>
            <a:custGeom>
              <a:avLst/>
              <a:gdLst/>
              <a:ahLst/>
              <a:cxnLst/>
              <a:rect l="l" t="t" r="r" b="b"/>
              <a:pathLst>
                <a:path w="3022" h="1233" extrusionOk="0">
                  <a:moveTo>
                    <a:pt x="1642" y="1"/>
                  </a:moveTo>
                  <a:cubicBezTo>
                    <a:pt x="1468" y="1"/>
                    <a:pt x="1280" y="24"/>
                    <a:pt x="1082" y="81"/>
                  </a:cubicBezTo>
                  <a:cubicBezTo>
                    <a:pt x="344" y="303"/>
                    <a:pt x="1" y="1131"/>
                    <a:pt x="51" y="1222"/>
                  </a:cubicBezTo>
                  <a:cubicBezTo>
                    <a:pt x="55" y="1230"/>
                    <a:pt x="63" y="1233"/>
                    <a:pt x="74" y="1233"/>
                  </a:cubicBezTo>
                  <a:cubicBezTo>
                    <a:pt x="202" y="1233"/>
                    <a:pt x="792" y="774"/>
                    <a:pt x="1425" y="616"/>
                  </a:cubicBezTo>
                  <a:cubicBezTo>
                    <a:pt x="2153" y="434"/>
                    <a:pt x="3022" y="646"/>
                    <a:pt x="2688" y="353"/>
                  </a:cubicBezTo>
                  <a:cubicBezTo>
                    <a:pt x="2503" y="183"/>
                    <a:pt x="2126" y="1"/>
                    <a:pt x="16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59"/>
            <p:cNvSpPr/>
            <p:nvPr/>
          </p:nvSpPr>
          <p:spPr>
            <a:xfrm>
              <a:off x="2600561" y="1604529"/>
              <a:ext cx="129457" cy="66301"/>
            </a:xfrm>
            <a:custGeom>
              <a:avLst/>
              <a:gdLst/>
              <a:ahLst/>
              <a:cxnLst/>
              <a:rect l="l" t="t" r="r" b="b"/>
              <a:pathLst>
                <a:path w="1935" h="991" extrusionOk="0">
                  <a:moveTo>
                    <a:pt x="914" y="0"/>
                  </a:moveTo>
                  <a:cubicBezTo>
                    <a:pt x="528" y="0"/>
                    <a:pt x="206" y="204"/>
                    <a:pt x="75" y="441"/>
                  </a:cubicBezTo>
                  <a:cubicBezTo>
                    <a:pt x="0" y="577"/>
                    <a:pt x="25" y="618"/>
                    <a:pt x="110" y="618"/>
                  </a:cubicBezTo>
                  <a:cubicBezTo>
                    <a:pt x="241" y="618"/>
                    <a:pt x="515" y="520"/>
                    <a:pt x="789" y="520"/>
                  </a:cubicBezTo>
                  <a:cubicBezTo>
                    <a:pt x="841" y="520"/>
                    <a:pt x="893" y="524"/>
                    <a:pt x="944" y="532"/>
                  </a:cubicBezTo>
                  <a:cubicBezTo>
                    <a:pt x="1373" y="605"/>
                    <a:pt x="1785" y="991"/>
                    <a:pt x="1884" y="991"/>
                  </a:cubicBezTo>
                  <a:cubicBezTo>
                    <a:pt x="1894" y="991"/>
                    <a:pt x="1901" y="986"/>
                    <a:pt x="1904" y="977"/>
                  </a:cubicBezTo>
                  <a:cubicBezTo>
                    <a:pt x="1935" y="865"/>
                    <a:pt x="1702" y="158"/>
                    <a:pt x="1197" y="37"/>
                  </a:cubicBezTo>
                  <a:cubicBezTo>
                    <a:pt x="1100" y="12"/>
                    <a:pt x="1005" y="0"/>
                    <a:pt x="9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59"/>
            <p:cNvSpPr/>
            <p:nvPr/>
          </p:nvSpPr>
          <p:spPr>
            <a:xfrm>
              <a:off x="2432901" y="1876626"/>
              <a:ext cx="220044" cy="88780"/>
            </a:xfrm>
            <a:custGeom>
              <a:avLst/>
              <a:gdLst/>
              <a:ahLst/>
              <a:cxnLst/>
              <a:rect l="l" t="t" r="r" b="b"/>
              <a:pathLst>
                <a:path w="3289" h="1327" extrusionOk="0">
                  <a:moveTo>
                    <a:pt x="2668" y="1"/>
                  </a:moveTo>
                  <a:cubicBezTo>
                    <a:pt x="2493" y="1"/>
                    <a:pt x="2277" y="85"/>
                    <a:pt x="1854" y="153"/>
                  </a:cubicBezTo>
                  <a:cubicBezTo>
                    <a:pt x="1801" y="161"/>
                    <a:pt x="1750" y="165"/>
                    <a:pt x="1699" y="165"/>
                  </a:cubicBezTo>
                  <a:cubicBezTo>
                    <a:pt x="1382" y="165"/>
                    <a:pt x="1102" y="23"/>
                    <a:pt x="831" y="23"/>
                  </a:cubicBezTo>
                  <a:cubicBezTo>
                    <a:pt x="673" y="23"/>
                    <a:pt x="517" y="72"/>
                    <a:pt x="358" y="224"/>
                  </a:cubicBezTo>
                  <a:cubicBezTo>
                    <a:pt x="0" y="573"/>
                    <a:pt x="681" y="1327"/>
                    <a:pt x="1644" y="1327"/>
                  </a:cubicBezTo>
                  <a:cubicBezTo>
                    <a:pt x="1713" y="1327"/>
                    <a:pt x="1783" y="1323"/>
                    <a:pt x="1854" y="1315"/>
                  </a:cubicBezTo>
                  <a:cubicBezTo>
                    <a:pt x="2925" y="1194"/>
                    <a:pt x="3289" y="355"/>
                    <a:pt x="2986" y="123"/>
                  </a:cubicBezTo>
                  <a:cubicBezTo>
                    <a:pt x="2869" y="33"/>
                    <a:pt x="2776" y="1"/>
                    <a:pt x="26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59"/>
            <p:cNvSpPr/>
            <p:nvPr/>
          </p:nvSpPr>
          <p:spPr>
            <a:xfrm>
              <a:off x="2324584" y="1753256"/>
              <a:ext cx="115140" cy="52051"/>
            </a:xfrm>
            <a:custGeom>
              <a:avLst/>
              <a:gdLst/>
              <a:ahLst/>
              <a:cxnLst/>
              <a:rect l="l" t="t" r="r" b="b"/>
              <a:pathLst>
                <a:path w="1721" h="778" extrusionOk="0">
                  <a:moveTo>
                    <a:pt x="815" y="1"/>
                  </a:moveTo>
                  <a:cubicBezTo>
                    <a:pt x="658" y="1"/>
                    <a:pt x="499" y="36"/>
                    <a:pt x="361" y="118"/>
                  </a:cubicBezTo>
                  <a:cubicBezTo>
                    <a:pt x="179" y="198"/>
                    <a:pt x="48" y="370"/>
                    <a:pt x="7" y="562"/>
                  </a:cubicBezTo>
                  <a:cubicBezTo>
                    <a:pt x="0" y="618"/>
                    <a:pt x="42" y="655"/>
                    <a:pt x="89" y="655"/>
                  </a:cubicBezTo>
                  <a:cubicBezTo>
                    <a:pt x="109" y="655"/>
                    <a:pt x="130" y="648"/>
                    <a:pt x="149" y="633"/>
                  </a:cubicBezTo>
                  <a:cubicBezTo>
                    <a:pt x="209" y="592"/>
                    <a:pt x="260" y="532"/>
                    <a:pt x="320" y="491"/>
                  </a:cubicBezTo>
                  <a:cubicBezTo>
                    <a:pt x="381" y="451"/>
                    <a:pt x="442" y="411"/>
                    <a:pt x="502" y="380"/>
                  </a:cubicBezTo>
                  <a:cubicBezTo>
                    <a:pt x="624" y="310"/>
                    <a:pt x="765" y="279"/>
                    <a:pt x="906" y="279"/>
                  </a:cubicBezTo>
                  <a:cubicBezTo>
                    <a:pt x="1210" y="310"/>
                    <a:pt x="1472" y="481"/>
                    <a:pt x="1614" y="744"/>
                  </a:cubicBezTo>
                  <a:cubicBezTo>
                    <a:pt x="1625" y="767"/>
                    <a:pt x="1644" y="777"/>
                    <a:pt x="1663" y="777"/>
                  </a:cubicBezTo>
                  <a:cubicBezTo>
                    <a:pt x="1693" y="777"/>
                    <a:pt x="1721" y="751"/>
                    <a:pt x="1715" y="714"/>
                  </a:cubicBezTo>
                  <a:cubicBezTo>
                    <a:pt x="1684" y="532"/>
                    <a:pt x="1594" y="360"/>
                    <a:pt x="1452" y="239"/>
                  </a:cubicBezTo>
                  <a:cubicBezTo>
                    <a:pt x="1311" y="107"/>
                    <a:pt x="1119" y="27"/>
                    <a:pt x="927" y="6"/>
                  </a:cubicBezTo>
                  <a:cubicBezTo>
                    <a:pt x="890" y="3"/>
                    <a:pt x="852" y="1"/>
                    <a:pt x="8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59"/>
            <p:cNvSpPr/>
            <p:nvPr/>
          </p:nvSpPr>
          <p:spPr>
            <a:xfrm>
              <a:off x="2619094" y="1731913"/>
              <a:ext cx="96273" cy="59343"/>
            </a:xfrm>
            <a:custGeom>
              <a:avLst/>
              <a:gdLst/>
              <a:ahLst/>
              <a:cxnLst/>
              <a:rect l="l" t="t" r="r" b="b"/>
              <a:pathLst>
                <a:path w="1439" h="887" extrusionOk="0">
                  <a:moveTo>
                    <a:pt x="742" y="1"/>
                  </a:moveTo>
                  <a:cubicBezTo>
                    <a:pt x="672" y="1"/>
                    <a:pt x="603" y="11"/>
                    <a:pt x="536" y="32"/>
                  </a:cubicBezTo>
                  <a:cubicBezTo>
                    <a:pt x="374" y="83"/>
                    <a:pt x="233" y="194"/>
                    <a:pt x="142" y="346"/>
                  </a:cubicBezTo>
                  <a:cubicBezTo>
                    <a:pt x="41" y="487"/>
                    <a:pt x="0" y="669"/>
                    <a:pt x="11" y="851"/>
                  </a:cubicBezTo>
                  <a:cubicBezTo>
                    <a:pt x="16" y="874"/>
                    <a:pt x="38" y="887"/>
                    <a:pt x="59" y="887"/>
                  </a:cubicBezTo>
                  <a:cubicBezTo>
                    <a:pt x="76" y="887"/>
                    <a:pt x="93" y="879"/>
                    <a:pt x="102" y="861"/>
                  </a:cubicBezTo>
                  <a:cubicBezTo>
                    <a:pt x="152" y="598"/>
                    <a:pt x="344" y="376"/>
                    <a:pt x="607" y="295"/>
                  </a:cubicBezTo>
                  <a:cubicBezTo>
                    <a:pt x="645" y="289"/>
                    <a:pt x="683" y="285"/>
                    <a:pt x="722" y="285"/>
                  </a:cubicBezTo>
                  <a:cubicBezTo>
                    <a:pt x="804" y="285"/>
                    <a:pt x="884" y="301"/>
                    <a:pt x="960" y="336"/>
                  </a:cubicBezTo>
                  <a:cubicBezTo>
                    <a:pt x="1021" y="366"/>
                    <a:pt x="1082" y="386"/>
                    <a:pt x="1142" y="426"/>
                  </a:cubicBezTo>
                  <a:cubicBezTo>
                    <a:pt x="1203" y="457"/>
                    <a:pt x="1253" y="507"/>
                    <a:pt x="1314" y="538"/>
                  </a:cubicBezTo>
                  <a:cubicBezTo>
                    <a:pt x="1327" y="547"/>
                    <a:pt x="1341" y="551"/>
                    <a:pt x="1355" y="551"/>
                  </a:cubicBezTo>
                  <a:cubicBezTo>
                    <a:pt x="1401" y="551"/>
                    <a:pt x="1439" y="502"/>
                    <a:pt x="1415" y="447"/>
                  </a:cubicBezTo>
                  <a:cubicBezTo>
                    <a:pt x="1344" y="275"/>
                    <a:pt x="1203" y="133"/>
                    <a:pt x="1031" y="63"/>
                  </a:cubicBezTo>
                  <a:cubicBezTo>
                    <a:pt x="937" y="21"/>
                    <a:pt x="839" y="1"/>
                    <a:pt x="74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59"/>
            <p:cNvSpPr/>
            <p:nvPr/>
          </p:nvSpPr>
          <p:spPr>
            <a:xfrm>
              <a:off x="2068142" y="3262669"/>
              <a:ext cx="464508" cy="305680"/>
            </a:xfrm>
            <a:custGeom>
              <a:avLst/>
              <a:gdLst/>
              <a:ahLst/>
              <a:cxnLst/>
              <a:rect l="l" t="t" r="r" b="b"/>
              <a:pathLst>
                <a:path w="6943" h="4569" extrusionOk="0">
                  <a:moveTo>
                    <a:pt x="1381" y="0"/>
                  </a:moveTo>
                  <a:cubicBezTo>
                    <a:pt x="1080" y="0"/>
                    <a:pt x="873" y="106"/>
                    <a:pt x="647" y="584"/>
                  </a:cubicBezTo>
                  <a:cubicBezTo>
                    <a:pt x="425" y="1039"/>
                    <a:pt x="1" y="1706"/>
                    <a:pt x="233" y="2271"/>
                  </a:cubicBezTo>
                  <a:cubicBezTo>
                    <a:pt x="425" y="2726"/>
                    <a:pt x="1183" y="3070"/>
                    <a:pt x="1840" y="3484"/>
                  </a:cubicBezTo>
                  <a:cubicBezTo>
                    <a:pt x="2577" y="3949"/>
                    <a:pt x="3790" y="4373"/>
                    <a:pt x="4436" y="4514"/>
                  </a:cubicBezTo>
                  <a:cubicBezTo>
                    <a:pt x="4608" y="4552"/>
                    <a:pt x="4747" y="4568"/>
                    <a:pt x="4852" y="4568"/>
                  </a:cubicBezTo>
                  <a:cubicBezTo>
                    <a:pt x="5172" y="4568"/>
                    <a:pt x="5175" y="4414"/>
                    <a:pt x="4840" y="4232"/>
                  </a:cubicBezTo>
                  <a:cubicBezTo>
                    <a:pt x="4416" y="3999"/>
                    <a:pt x="3891" y="3827"/>
                    <a:pt x="3931" y="3716"/>
                  </a:cubicBezTo>
                  <a:cubicBezTo>
                    <a:pt x="3933" y="3711"/>
                    <a:pt x="3939" y="3709"/>
                    <a:pt x="3948" y="3709"/>
                  </a:cubicBezTo>
                  <a:cubicBezTo>
                    <a:pt x="4025" y="3709"/>
                    <a:pt x="4353" y="3888"/>
                    <a:pt x="4851" y="3979"/>
                  </a:cubicBezTo>
                  <a:cubicBezTo>
                    <a:pt x="5135" y="4039"/>
                    <a:pt x="5395" y="4077"/>
                    <a:pt x="5594" y="4077"/>
                  </a:cubicBezTo>
                  <a:cubicBezTo>
                    <a:pt x="5834" y="4077"/>
                    <a:pt x="5987" y="4021"/>
                    <a:pt x="5992" y="3878"/>
                  </a:cubicBezTo>
                  <a:cubicBezTo>
                    <a:pt x="6013" y="3615"/>
                    <a:pt x="4739" y="3231"/>
                    <a:pt x="4355" y="3039"/>
                  </a:cubicBezTo>
                  <a:cubicBezTo>
                    <a:pt x="4288" y="3021"/>
                    <a:pt x="4272" y="3014"/>
                    <a:pt x="4296" y="3014"/>
                  </a:cubicBezTo>
                  <a:cubicBezTo>
                    <a:pt x="4400" y="3014"/>
                    <a:pt x="5256" y="3155"/>
                    <a:pt x="5827" y="3155"/>
                  </a:cubicBezTo>
                  <a:cubicBezTo>
                    <a:pt x="5926" y="3155"/>
                    <a:pt x="6017" y="3150"/>
                    <a:pt x="6093" y="3140"/>
                  </a:cubicBezTo>
                  <a:cubicBezTo>
                    <a:pt x="6770" y="3100"/>
                    <a:pt x="6942" y="2716"/>
                    <a:pt x="6144" y="2595"/>
                  </a:cubicBezTo>
                  <a:cubicBezTo>
                    <a:pt x="5346" y="2453"/>
                    <a:pt x="4750" y="2312"/>
                    <a:pt x="4598" y="2170"/>
                  </a:cubicBezTo>
                  <a:cubicBezTo>
                    <a:pt x="4800" y="2100"/>
                    <a:pt x="5032" y="2140"/>
                    <a:pt x="5972" y="2110"/>
                  </a:cubicBezTo>
                  <a:cubicBezTo>
                    <a:pt x="6679" y="2059"/>
                    <a:pt x="6740" y="1645"/>
                    <a:pt x="6083" y="1534"/>
                  </a:cubicBezTo>
                  <a:cubicBezTo>
                    <a:pt x="5295" y="1402"/>
                    <a:pt x="4073" y="1382"/>
                    <a:pt x="4062" y="1069"/>
                  </a:cubicBezTo>
                  <a:cubicBezTo>
                    <a:pt x="4143" y="847"/>
                    <a:pt x="4436" y="927"/>
                    <a:pt x="5133" y="503"/>
                  </a:cubicBezTo>
                  <a:cubicBezTo>
                    <a:pt x="5541" y="255"/>
                    <a:pt x="5382" y="187"/>
                    <a:pt x="5035" y="187"/>
                  </a:cubicBezTo>
                  <a:cubicBezTo>
                    <a:pt x="4788" y="187"/>
                    <a:pt x="4446" y="221"/>
                    <a:pt x="4143" y="251"/>
                  </a:cubicBezTo>
                  <a:cubicBezTo>
                    <a:pt x="4025" y="265"/>
                    <a:pt x="3907" y="271"/>
                    <a:pt x="3788" y="271"/>
                  </a:cubicBezTo>
                  <a:cubicBezTo>
                    <a:pt x="3149" y="271"/>
                    <a:pt x="2522" y="93"/>
                    <a:pt x="2062" y="59"/>
                  </a:cubicBezTo>
                  <a:cubicBezTo>
                    <a:pt x="1783" y="39"/>
                    <a:pt x="1565" y="0"/>
                    <a:pt x="1381" y="0"/>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59"/>
            <p:cNvSpPr/>
            <p:nvPr/>
          </p:nvSpPr>
          <p:spPr>
            <a:xfrm>
              <a:off x="2067473" y="3263338"/>
              <a:ext cx="333980" cy="304743"/>
            </a:xfrm>
            <a:custGeom>
              <a:avLst/>
              <a:gdLst/>
              <a:ahLst/>
              <a:cxnLst/>
              <a:rect l="l" t="t" r="r" b="b"/>
              <a:pathLst>
                <a:path w="4992" h="4555" extrusionOk="0">
                  <a:moveTo>
                    <a:pt x="1381" y="0"/>
                  </a:moveTo>
                  <a:cubicBezTo>
                    <a:pt x="1080" y="0"/>
                    <a:pt x="873" y="107"/>
                    <a:pt x="647" y="584"/>
                  </a:cubicBezTo>
                  <a:cubicBezTo>
                    <a:pt x="435" y="1039"/>
                    <a:pt x="0" y="1706"/>
                    <a:pt x="243" y="2271"/>
                  </a:cubicBezTo>
                  <a:cubicBezTo>
                    <a:pt x="435" y="2716"/>
                    <a:pt x="1193" y="3060"/>
                    <a:pt x="1850" y="3484"/>
                  </a:cubicBezTo>
                  <a:cubicBezTo>
                    <a:pt x="2587" y="3939"/>
                    <a:pt x="3800" y="4363"/>
                    <a:pt x="4446" y="4504"/>
                  </a:cubicBezTo>
                  <a:cubicBezTo>
                    <a:pt x="4571" y="4539"/>
                    <a:pt x="4695" y="4555"/>
                    <a:pt x="4819" y="4555"/>
                  </a:cubicBezTo>
                  <a:cubicBezTo>
                    <a:pt x="4877" y="4555"/>
                    <a:pt x="4934" y="4551"/>
                    <a:pt x="4992" y="4545"/>
                  </a:cubicBezTo>
                  <a:lnTo>
                    <a:pt x="4982" y="4545"/>
                  </a:lnTo>
                  <a:cubicBezTo>
                    <a:pt x="4770" y="4484"/>
                    <a:pt x="4557" y="4414"/>
                    <a:pt x="4355" y="4323"/>
                  </a:cubicBezTo>
                  <a:cubicBezTo>
                    <a:pt x="3961" y="4161"/>
                    <a:pt x="3557" y="3999"/>
                    <a:pt x="3173" y="3817"/>
                  </a:cubicBezTo>
                  <a:cubicBezTo>
                    <a:pt x="2658" y="3575"/>
                    <a:pt x="2153" y="3241"/>
                    <a:pt x="2082" y="2625"/>
                  </a:cubicBezTo>
                  <a:cubicBezTo>
                    <a:pt x="2011" y="1999"/>
                    <a:pt x="2436" y="1473"/>
                    <a:pt x="2648" y="907"/>
                  </a:cubicBezTo>
                  <a:cubicBezTo>
                    <a:pt x="2739" y="675"/>
                    <a:pt x="2809" y="422"/>
                    <a:pt x="2850" y="180"/>
                  </a:cubicBezTo>
                  <a:cubicBezTo>
                    <a:pt x="2557" y="129"/>
                    <a:pt x="2294" y="79"/>
                    <a:pt x="2062" y="59"/>
                  </a:cubicBezTo>
                  <a:cubicBezTo>
                    <a:pt x="1783" y="40"/>
                    <a:pt x="1565" y="0"/>
                    <a:pt x="1381" y="0"/>
                  </a:cubicBezTo>
                  <a:close/>
                </a:path>
              </a:pathLst>
            </a:custGeom>
            <a:solidFill>
              <a:srgbClr val="DD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59"/>
            <p:cNvSpPr/>
            <p:nvPr/>
          </p:nvSpPr>
          <p:spPr>
            <a:xfrm>
              <a:off x="1498926" y="2201711"/>
              <a:ext cx="741018" cy="1348163"/>
            </a:xfrm>
            <a:custGeom>
              <a:avLst/>
              <a:gdLst/>
              <a:ahLst/>
              <a:cxnLst/>
              <a:rect l="l" t="t" r="r" b="b"/>
              <a:pathLst>
                <a:path w="11076" h="20151" extrusionOk="0">
                  <a:moveTo>
                    <a:pt x="8278" y="1"/>
                  </a:moveTo>
                  <a:cubicBezTo>
                    <a:pt x="8053" y="1"/>
                    <a:pt x="7832" y="85"/>
                    <a:pt x="7630" y="215"/>
                  </a:cubicBezTo>
                  <a:cubicBezTo>
                    <a:pt x="6003" y="1255"/>
                    <a:pt x="1" y="6247"/>
                    <a:pt x="375" y="11420"/>
                  </a:cubicBezTo>
                  <a:cubicBezTo>
                    <a:pt x="759" y="16583"/>
                    <a:pt x="8529" y="20140"/>
                    <a:pt x="9155" y="20150"/>
                  </a:cubicBezTo>
                  <a:cubicBezTo>
                    <a:pt x="9782" y="20150"/>
                    <a:pt x="11075" y="15563"/>
                    <a:pt x="11075" y="15563"/>
                  </a:cubicBezTo>
                  <a:cubicBezTo>
                    <a:pt x="11075" y="15563"/>
                    <a:pt x="5215" y="13087"/>
                    <a:pt x="5306" y="11572"/>
                  </a:cubicBezTo>
                  <a:cubicBezTo>
                    <a:pt x="5397" y="10066"/>
                    <a:pt x="8347" y="6691"/>
                    <a:pt x="8842" y="6307"/>
                  </a:cubicBezTo>
                  <a:cubicBezTo>
                    <a:pt x="9337" y="5913"/>
                    <a:pt x="10317" y="3862"/>
                    <a:pt x="9751" y="1862"/>
                  </a:cubicBezTo>
                  <a:cubicBezTo>
                    <a:pt x="9355" y="460"/>
                    <a:pt x="8805" y="1"/>
                    <a:pt x="8278" y="1"/>
                  </a:cubicBezTo>
                  <a:close/>
                </a:path>
              </a:pathLst>
            </a:custGeom>
            <a:solidFill>
              <a:srgbClr val="6472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59"/>
            <p:cNvSpPr/>
            <p:nvPr/>
          </p:nvSpPr>
          <p:spPr>
            <a:xfrm>
              <a:off x="1862614" y="2548606"/>
              <a:ext cx="273165" cy="390847"/>
            </a:xfrm>
            <a:custGeom>
              <a:avLst/>
              <a:gdLst/>
              <a:ahLst/>
              <a:cxnLst/>
              <a:rect l="l" t="t" r="r" b="b"/>
              <a:pathLst>
                <a:path w="4083" h="5842" extrusionOk="0">
                  <a:moveTo>
                    <a:pt x="4083" y="1"/>
                  </a:moveTo>
                  <a:lnTo>
                    <a:pt x="4083" y="1"/>
                  </a:lnTo>
                  <a:cubicBezTo>
                    <a:pt x="2800" y="971"/>
                    <a:pt x="1719" y="2194"/>
                    <a:pt x="920" y="3588"/>
                  </a:cubicBezTo>
                  <a:cubicBezTo>
                    <a:pt x="658" y="4043"/>
                    <a:pt x="435" y="4517"/>
                    <a:pt x="254" y="5002"/>
                  </a:cubicBezTo>
                  <a:cubicBezTo>
                    <a:pt x="142" y="5275"/>
                    <a:pt x="51" y="5548"/>
                    <a:pt x="1" y="5841"/>
                  </a:cubicBezTo>
                  <a:cubicBezTo>
                    <a:pt x="567" y="4184"/>
                    <a:pt x="2972" y="1466"/>
                    <a:pt x="3406" y="1122"/>
                  </a:cubicBezTo>
                  <a:cubicBezTo>
                    <a:pt x="3598" y="961"/>
                    <a:pt x="3861" y="557"/>
                    <a:pt x="4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59"/>
            <p:cNvSpPr/>
            <p:nvPr/>
          </p:nvSpPr>
          <p:spPr>
            <a:xfrm>
              <a:off x="1100782" y="2513482"/>
              <a:ext cx="293437" cy="557101"/>
            </a:xfrm>
            <a:custGeom>
              <a:avLst/>
              <a:gdLst/>
              <a:ahLst/>
              <a:cxnLst/>
              <a:rect l="l" t="t" r="r" b="b"/>
              <a:pathLst>
                <a:path w="4386" h="8327" extrusionOk="0">
                  <a:moveTo>
                    <a:pt x="1122" y="1"/>
                  </a:moveTo>
                  <a:lnTo>
                    <a:pt x="1" y="465"/>
                  </a:lnTo>
                  <a:lnTo>
                    <a:pt x="3264" y="8326"/>
                  </a:lnTo>
                  <a:lnTo>
                    <a:pt x="4386" y="7862"/>
                  </a:lnTo>
                  <a:lnTo>
                    <a:pt x="112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59"/>
            <p:cNvSpPr/>
            <p:nvPr/>
          </p:nvSpPr>
          <p:spPr>
            <a:xfrm>
              <a:off x="1147414" y="2513482"/>
              <a:ext cx="246805" cy="547601"/>
            </a:xfrm>
            <a:custGeom>
              <a:avLst/>
              <a:gdLst/>
              <a:ahLst/>
              <a:cxnLst/>
              <a:rect l="l" t="t" r="r" b="b"/>
              <a:pathLst>
                <a:path w="3689" h="8185" extrusionOk="0">
                  <a:moveTo>
                    <a:pt x="425" y="1"/>
                  </a:moveTo>
                  <a:lnTo>
                    <a:pt x="1" y="172"/>
                  </a:lnTo>
                  <a:cubicBezTo>
                    <a:pt x="41" y="324"/>
                    <a:pt x="2022" y="5376"/>
                    <a:pt x="2911" y="8185"/>
                  </a:cubicBezTo>
                  <a:lnTo>
                    <a:pt x="3689" y="7862"/>
                  </a:lnTo>
                  <a:lnTo>
                    <a:pt x="425"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59"/>
            <p:cNvSpPr/>
            <p:nvPr/>
          </p:nvSpPr>
          <p:spPr>
            <a:xfrm>
              <a:off x="1319156" y="3021147"/>
              <a:ext cx="75065" cy="110992"/>
            </a:xfrm>
            <a:custGeom>
              <a:avLst/>
              <a:gdLst/>
              <a:ahLst/>
              <a:cxnLst/>
              <a:rect l="l" t="t" r="r" b="b"/>
              <a:pathLst>
                <a:path w="1122" h="1659" extrusionOk="0">
                  <a:moveTo>
                    <a:pt x="829" y="1"/>
                  </a:moveTo>
                  <a:lnTo>
                    <a:pt x="778" y="415"/>
                  </a:lnTo>
                  <a:lnTo>
                    <a:pt x="435" y="142"/>
                  </a:lnTo>
                  <a:lnTo>
                    <a:pt x="354" y="597"/>
                  </a:lnTo>
                  <a:lnTo>
                    <a:pt x="31" y="324"/>
                  </a:lnTo>
                  <a:lnTo>
                    <a:pt x="0" y="738"/>
                  </a:lnTo>
                  <a:lnTo>
                    <a:pt x="889" y="1617"/>
                  </a:lnTo>
                  <a:cubicBezTo>
                    <a:pt x="918" y="1646"/>
                    <a:pt x="952" y="1659"/>
                    <a:pt x="984" y="1659"/>
                  </a:cubicBezTo>
                  <a:cubicBezTo>
                    <a:pt x="1055" y="1659"/>
                    <a:pt x="1122" y="1599"/>
                    <a:pt x="1122" y="1516"/>
                  </a:cubicBezTo>
                  <a:lnTo>
                    <a:pt x="1122" y="274"/>
                  </a:lnTo>
                  <a:lnTo>
                    <a:pt x="829" y="1"/>
                  </a:lnTo>
                  <a:close/>
                </a:path>
              </a:pathLst>
            </a:custGeom>
            <a:solidFill>
              <a:srgbClr val="FF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59"/>
            <p:cNvSpPr/>
            <p:nvPr/>
          </p:nvSpPr>
          <p:spPr>
            <a:xfrm>
              <a:off x="1342773" y="3021816"/>
              <a:ext cx="51448" cy="109587"/>
            </a:xfrm>
            <a:custGeom>
              <a:avLst/>
              <a:gdLst/>
              <a:ahLst/>
              <a:cxnLst/>
              <a:rect l="l" t="t" r="r" b="b"/>
              <a:pathLst>
                <a:path w="769" h="1638" extrusionOk="0">
                  <a:moveTo>
                    <a:pt x="476" y="1"/>
                  </a:moveTo>
                  <a:lnTo>
                    <a:pt x="425" y="415"/>
                  </a:lnTo>
                  <a:lnTo>
                    <a:pt x="82" y="142"/>
                  </a:lnTo>
                  <a:lnTo>
                    <a:pt x="1" y="567"/>
                  </a:lnTo>
                  <a:cubicBezTo>
                    <a:pt x="193" y="850"/>
                    <a:pt x="375" y="1153"/>
                    <a:pt x="546" y="1446"/>
                  </a:cubicBezTo>
                  <a:cubicBezTo>
                    <a:pt x="587" y="1506"/>
                    <a:pt x="637" y="1567"/>
                    <a:pt x="678" y="1638"/>
                  </a:cubicBezTo>
                  <a:cubicBezTo>
                    <a:pt x="728" y="1618"/>
                    <a:pt x="769" y="1567"/>
                    <a:pt x="769" y="1516"/>
                  </a:cubicBezTo>
                  <a:lnTo>
                    <a:pt x="759" y="274"/>
                  </a:lnTo>
                  <a:lnTo>
                    <a:pt x="476" y="1"/>
                  </a:lnTo>
                  <a:close/>
                </a:path>
              </a:pathLst>
            </a:custGeom>
            <a:solidFill>
              <a:srgbClr val="FFD5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59"/>
            <p:cNvSpPr/>
            <p:nvPr/>
          </p:nvSpPr>
          <p:spPr>
            <a:xfrm>
              <a:off x="1356287" y="3092800"/>
              <a:ext cx="37934" cy="39339"/>
            </a:xfrm>
            <a:custGeom>
              <a:avLst/>
              <a:gdLst/>
              <a:ahLst/>
              <a:cxnLst/>
              <a:rect l="l" t="t" r="r" b="b"/>
              <a:pathLst>
                <a:path w="567" h="588" extrusionOk="0">
                  <a:moveTo>
                    <a:pt x="567" y="1"/>
                  </a:moveTo>
                  <a:lnTo>
                    <a:pt x="1" y="223"/>
                  </a:lnTo>
                  <a:lnTo>
                    <a:pt x="334" y="546"/>
                  </a:lnTo>
                  <a:cubicBezTo>
                    <a:pt x="363" y="575"/>
                    <a:pt x="397" y="588"/>
                    <a:pt x="429" y="588"/>
                  </a:cubicBezTo>
                  <a:cubicBezTo>
                    <a:pt x="500" y="588"/>
                    <a:pt x="567" y="528"/>
                    <a:pt x="567" y="445"/>
                  </a:cubicBezTo>
                  <a:lnTo>
                    <a:pt x="56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59"/>
            <p:cNvSpPr/>
            <p:nvPr/>
          </p:nvSpPr>
          <p:spPr>
            <a:xfrm>
              <a:off x="1091349" y="2495886"/>
              <a:ext cx="88580" cy="54191"/>
            </a:xfrm>
            <a:custGeom>
              <a:avLst/>
              <a:gdLst/>
              <a:ahLst/>
              <a:cxnLst/>
              <a:rect l="l" t="t" r="r" b="b"/>
              <a:pathLst>
                <a:path w="1324" h="810" extrusionOk="0">
                  <a:moveTo>
                    <a:pt x="1192" y="1"/>
                  </a:moveTo>
                  <a:lnTo>
                    <a:pt x="0" y="496"/>
                  </a:lnTo>
                  <a:lnTo>
                    <a:pt x="131" y="809"/>
                  </a:lnTo>
                  <a:lnTo>
                    <a:pt x="1324" y="314"/>
                  </a:lnTo>
                  <a:lnTo>
                    <a:pt x="1192" y="1"/>
                  </a:lnTo>
                  <a:close/>
                </a:path>
              </a:pathLst>
            </a:custGeom>
            <a:solidFill>
              <a:srgbClr val="F6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59"/>
            <p:cNvSpPr/>
            <p:nvPr/>
          </p:nvSpPr>
          <p:spPr>
            <a:xfrm>
              <a:off x="1135238" y="2495886"/>
              <a:ext cx="44691" cy="35927"/>
            </a:xfrm>
            <a:custGeom>
              <a:avLst/>
              <a:gdLst/>
              <a:ahLst/>
              <a:cxnLst/>
              <a:rect l="l" t="t" r="r" b="b"/>
              <a:pathLst>
                <a:path w="668" h="537" extrusionOk="0">
                  <a:moveTo>
                    <a:pt x="536" y="1"/>
                  </a:moveTo>
                  <a:lnTo>
                    <a:pt x="1" y="223"/>
                  </a:lnTo>
                  <a:lnTo>
                    <a:pt x="132" y="536"/>
                  </a:lnTo>
                  <a:lnTo>
                    <a:pt x="668" y="314"/>
                  </a:lnTo>
                  <a:lnTo>
                    <a:pt x="536" y="1"/>
                  </a:lnTo>
                  <a:close/>
                </a:path>
              </a:pathLst>
            </a:custGeom>
            <a:solidFill>
              <a:srgbClr val="F6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59"/>
            <p:cNvSpPr/>
            <p:nvPr/>
          </p:nvSpPr>
          <p:spPr>
            <a:xfrm>
              <a:off x="1079172" y="2458955"/>
              <a:ext cx="89985" cy="69445"/>
            </a:xfrm>
            <a:custGeom>
              <a:avLst/>
              <a:gdLst/>
              <a:ahLst/>
              <a:cxnLst/>
              <a:rect l="l" t="t" r="r" b="b"/>
              <a:pathLst>
                <a:path w="1345" h="1038" extrusionOk="0">
                  <a:moveTo>
                    <a:pt x="700" y="0"/>
                  </a:moveTo>
                  <a:cubicBezTo>
                    <a:pt x="622" y="0"/>
                    <a:pt x="542" y="15"/>
                    <a:pt x="465" y="48"/>
                  </a:cubicBezTo>
                  <a:cubicBezTo>
                    <a:pt x="152" y="179"/>
                    <a:pt x="0" y="543"/>
                    <a:pt x="132" y="856"/>
                  </a:cubicBezTo>
                  <a:lnTo>
                    <a:pt x="212" y="1038"/>
                  </a:lnTo>
                  <a:lnTo>
                    <a:pt x="1344" y="563"/>
                  </a:lnTo>
                  <a:lnTo>
                    <a:pt x="1273" y="381"/>
                  </a:lnTo>
                  <a:cubicBezTo>
                    <a:pt x="1174" y="145"/>
                    <a:pt x="943" y="0"/>
                    <a:pt x="700" y="0"/>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59"/>
            <p:cNvSpPr/>
            <p:nvPr/>
          </p:nvSpPr>
          <p:spPr>
            <a:xfrm>
              <a:off x="1127811" y="2459424"/>
              <a:ext cx="41346" cy="48036"/>
            </a:xfrm>
            <a:custGeom>
              <a:avLst/>
              <a:gdLst/>
              <a:ahLst/>
              <a:cxnLst/>
              <a:rect l="l" t="t" r="r" b="b"/>
              <a:pathLst>
                <a:path w="618" h="718" extrusionOk="0">
                  <a:moveTo>
                    <a:pt x="1" y="0"/>
                  </a:moveTo>
                  <a:cubicBezTo>
                    <a:pt x="152" y="162"/>
                    <a:pt x="294" y="485"/>
                    <a:pt x="243" y="718"/>
                  </a:cubicBezTo>
                  <a:lnTo>
                    <a:pt x="617" y="556"/>
                  </a:lnTo>
                  <a:lnTo>
                    <a:pt x="546" y="374"/>
                  </a:lnTo>
                  <a:cubicBezTo>
                    <a:pt x="455" y="152"/>
                    <a:pt x="233" y="0"/>
                    <a:pt x="1" y="0"/>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59"/>
            <p:cNvSpPr/>
            <p:nvPr/>
          </p:nvSpPr>
          <p:spPr>
            <a:xfrm>
              <a:off x="2712625" y="3150739"/>
              <a:ext cx="474142" cy="409647"/>
            </a:xfrm>
            <a:custGeom>
              <a:avLst/>
              <a:gdLst/>
              <a:ahLst/>
              <a:cxnLst/>
              <a:rect l="l" t="t" r="r" b="b"/>
              <a:pathLst>
                <a:path w="7087" h="6123" extrusionOk="0">
                  <a:moveTo>
                    <a:pt x="3071" y="0"/>
                  </a:moveTo>
                  <a:cubicBezTo>
                    <a:pt x="1243" y="0"/>
                    <a:pt x="1" y="1074"/>
                    <a:pt x="280" y="2883"/>
                  </a:cubicBezTo>
                  <a:cubicBezTo>
                    <a:pt x="584" y="4791"/>
                    <a:pt x="1667" y="5921"/>
                    <a:pt x="2479" y="5921"/>
                  </a:cubicBezTo>
                  <a:cubicBezTo>
                    <a:pt x="2583" y="5921"/>
                    <a:pt x="2682" y="5902"/>
                    <a:pt x="2775" y="5864"/>
                  </a:cubicBezTo>
                  <a:cubicBezTo>
                    <a:pt x="3010" y="5768"/>
                    <a:pt x="3194" y="5732"/>
                    <a:pt x="3343" y="5732"/>
                  </a:cubicBezTo>
                  <a:cubicBezTo>
                    <a:pt x="3713" y="5732"/>
                    <a:pt x="3866" y="5958"/>
                    <a:pt x="4038" y="6066"/>
                  </a:cubicBezTo>
                  <a:cubicBezTo>
                    <a:pt x="4096" y="6105"/>
                    <a:pt x="4166" y="6123"/>
                    <a:pt x="4248" y="6123"/>
                  </a:cubicBezTo>
                  <a:cubicBezTo>
                    <a:pt x="5092" y="6123"/>
                    <a:pt x="7087" y="4191"/>
                    <a:pt x="6948" y="2671"/>
                  </a:cubicBezTo>
                  <a:cubicBezTo>
                    <a:pt x="6807" y="1014"/>
                    <a:pt x="5544" y="418"/>
                    <a:pt x="4200" y="125"/>
                  </a:cubicBezTo>
                  <a:cubicBezTo>
                    <a:pt x="3806" y="41"/>
                    <a:pt x="3428" y="0"/>
                    <a:pt x="3071" y="0"/>
                  </a:cubicBezTo>
                  <a:close/>
                </a:path>
              </a:pathLst>
            </a:custGeom>
            <a:solidFill>
              <a:srgbClr val="E52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59"/>
            <p:cNvSpPr/>
            <p:nvPr/>
          </p:nvSpPr>
          <p:spPr>
            <a:xfrm>
              <a:off x="2786754" y="3182719"/>
              <a:ext cx="400080" cy="377668"/>
            </a:xfrm>
            <a:custGeom>
              <a:avLst/>
              <a:gdLst/>
              <a:ahLst/>
              <a:cxnLst/>
              <a:rect l="l" t="t" r="r" b="b"/>
              <a:pathLst>
                <a:path w="5980" h="5645" extrusionOk="0">
                  <a:moveTo>
                    <a:pt x="4204" y="1"/>
                  </a:moveTo>
                  <a:cubicBezTo>
                    <a:pt x="4274" y="81"/>
                    <a:pt x="4345" y="172"/>
                    <a:pt x="4406" y="253"/>
                  </a:cubicBezTo>
                  <a:cubicBezTo>
                    <a:pt x="4961" y="1031"/>
                    <a:pt x="5305" y="2021"/>
                    <a:pt x="5164" y="2971"/>
                  </a:cubicBezTo>
                  <a:cubicBezTo>
                    <a:pt x="5042" y="3810"/>
                    <a:pt x="4466" y="4598"/>
                    <a:pt x="3618" y="4800"/>
                  </a:cubicBezTo>
                  <a:cubicBezTo>
                    <a:pt x="3496" y="4830"/>
                    <a:pt x="3373" y="4846"/>
                    <a:pt x="3248" y="4846"/>
                  </a:cubicBezTo>
                  <a:cubicBezTo>
                    <a:pt x="3122" y="4846"/>
                    <a:pt x="2996" y="4830"/>
                    <a:pt x="2870" y="4800"/>
                  </a:cubicBezTo>
                  <a:cubicBezTo>
                    <a:pt x="2668" y="4719"/>
                    <a:pt x="2476" y="4618"/>
                    <a:pt x="2284" y="4507"/>
                  </a:cubicBezTo>
                  <a:cubicBezTo>
                    <a:pt x="2154" y="4427"/>
                    <a:pt x="2009" y="4384"/>
                    <a:pt x="1862" y="4384"/>
                  </a:cubicBezTo>
                  <a:cubicBezTo>
                    <a:pt x="1770" y="4384"/>
                    <a:pt x="1677" y="4401"/>
                    <a:pt x="1587" y="4436"/>
                  </a:cubicBezTo>
                  <a:cubicBezTo>
                    <a:pt x="1374" y="4507"/>
                    <a:pt x="1182" y="4638"/>
                    <a:pt x="960" y="4709"/>
                  </a:cubicBezTo>
                  <a:cubicBezTo>
                    <a:pt x="860" y="4739"/>
                    <a:pt x="758" y="4754"/>
                    <a:pt x="656" y="4754"/>
                  </a:cubicBezTo>
                  <a:cubicBezTo>
                    <a:pt x="418" y="4754"/>
                    <a:pt x="184" y="4673"/>
                    <a:pt x="0" y="4517"/>
                  </a:cubicBezTo>
                  <a:lnTo>
                    <a:pt x="0" y="4517"/>
                  </a:lnTo>
                  <a:cubicBezTo>
                    <a:pt x="426" y="5115"/>
                    <a:pt x="945" y="5440"/>
                    <a:pt x="1384" y="5440"/>
                  </a:cubicBezTo>
                  <a:cubicBezTo>
                    <a:pt x="1487" y="5440"/>
                    <a:pt x="1586" y="5423"/>
                    <a:pt x="1678" y="5386"/>
                  </a:cubicBezTo>
                  <a:cubicBezTo>
                    <a:pt x="1912" y="5290"/>
                    <a:pt x="2096" y="5254"/>
                    <a:pt x="2245" y="5254"/>
                  </a:cubicBezTo>
                  <a:cubicBezTo>
                    <a:pt x="2615" y="5254"/>
                    <a:pt x="2768" y="5480"/>
                    <a:pt x="2941" y="5588"/>
                  </a:cubicBezTo>
                  <a:cubicBezTo>
                    <a:pt x="2998" y="5627"/>
                    <a:pt x="3068" y="5645"/>
                    <a:pt x="3150" y="5645"/>
                  </a:cubicBezTo>
                  <a:cubicBezTo>
                    <a:pt x="3992" y="5645"/>
                    <a:pt x="5980" y="3713"/>
                    <a:pt x="5851" y="2193"/>
                  </a:cubicBezTo>
                  <a:cubicBezTo>
                    <a:pt x="5750" y="1021"/>
                    <a:pt x="5073" y="374"/>
                    <a:pt x="4204" y="1"/>
                  </a:cubicBezTo>
                  <a:close/>
                </a:path>
              </a:pathLst>
            </a:custGeom>
            <a:solidFill>
              <a:srgbClr val="E52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59"/>
            <p:cNvSpPr/>
            <p:nvPr/>
          </p:nvSpPr>
          <p:spPr>
            <a:xfrm>
              <a:off x="2779328" y="3225537"/>
              <a:ext cx="59544" cy="72523"/>
            </a:xfrm>
            <a:custGeom>
              <a:avLst/>
              <a:gdLst/>
              <a:ahLst/>
              <a:cxnLst/>
              <a:rect l="l" t="t" r="r" b="b"/>
              <a:pathLst>
                <a:path w="890" h="1084" extrusionOk="0">
                  <a:moveTo>
                    <a:pt x="552" y="0"/>
                  </a:moveTo>
                  <a:cubicBezTo>
                    <a:pt x="522" y="0"/>
                    <a:pt x="489" y="5"/>
                    <a:pt x="455" y="17"/>
                  </a:cubicBezTo>
                  <a:cubicBezTo>
                    <a:pt x="202" y="108"/>
                    <a:pt x="51" y="472"/>
                    <a:pt x="10" y="715"/>
                  </a:cubicBezTo>
                  <a:cubicBezTo>
                    <a:pt x="0" y="775"/>
                    <a:pt x="0" y="846"/>
                    <a:pt x="10" y="917"/>
                  </a:cubicBezTo>
                  <a:cubicBezTo>
                    <a:pt x="30" y="987"/>
                    <a:pt x="71" y="1038"/>
                    <a:pt x="142" y="1068"/>
                  </a:cubicBezTo>
                  <a:cubicBezTo>
                    <a:pt x="166" y="1079"/>
                    <a:pt x="190" y="1084"/>
                    <a:pt x="214" y="1084"/>
                  </a:cubicBezTo>
                  <a:cubicBezTo>
                    <a:pt x="304" y="1084"/>
                    <a:pt x="394" y="1020"/>
                    <a:pt x="465" y="957"/>
                  </a:cubicBezTo>
                  <a:cubicBezTo>
                    <a:pt x="546" y="886"/>
                    <a:pt x="616" y="816"/>
                    <a:pt x="677" y="735"/>
                  </a:cubicBezTo>
                  <a:cubicBezTo>
                    <a:pt x="738" y="664"/>
                    <a:pt x="788" y="593"/>
                    <a:pt x="819" y="502"/>
                  </a:cubicBezTo>
                  <a:cubicBezTo>
                    <a:pt x="890" y="306"/>
                    <a:pt x="780" y="0"/>
                    <a:pt x="552" y="0"/>
                  </a:cubicBez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59"/>
            <p:cNvSpPr/>
            <p:nvPr/>
          </p:nvSpPr>
          <p:spPr>
            <a:xfrm>
              <a:off x="2925312" y="3185462"/>
              <a:ext cx="91992" cy="39406"/>
            </a:xfrm>
            <a:custGeom>
              <a:avLst/>
              <a:gdLst/>
              <a:ahLst/>
              <a:cxnLst/>
              <a:rect l="l" t="t" r="r" b="b"/>
              <a:pathLst>
                <a:path w="1375" h="589" extrusionOk="0">
                  <a:moveTo>
                    <a:pt x="99" y="0"/>
                  </a:moveTo>
                  <a:cubicBezTo>
                    <a:pt x="83" y="0"/>
                    <a:pt x="69" y="14"/>
                    <a:pt x="61" y="51"/>
                  </a:cubicBezTo>
                  <a:cubicBezTo>
                    <a:pt x="1" y="313"/>
                    <a:pt x="263" y="465"/>
                    <a:pt x="476" y="536"/>
                  </a:cubicBezTo>
                  <a:cubicBezTo>
                    <a:pt x="516" y="556"/>
                    <a:pt x="556" y="566"/>
                    <a:pt x="597" y="566"/>
                  </a:cubicBezTo>
                  <a:cubicBezTo>
                    <a:pt x="673" y="581"/>
                    <a:pt x="748" y="589"/>
                    <a:pt x="824" y="589"/>
                  </a:cubicBezTo>
                  <a:cubicBezTo>
                    <a:pt x="900" y="589"/>
                    <a:pt x="976" y="581"/>
                    <a:pt x="1051" y="566"/>
                  </a:cubicBezTo>
                  <a:cubicBezTo>
                    <a:pt x="1153" y="566"/>
                    <a:pt x="1243" y="536"/>
                    <a:pt x="1334" y="495"/>
                  </a:cubicBezTo>
                  <a:cubicBezTo>
                    <a:pt x="1365" y="485"/>
                    <a:pt x="1375" y="455"/>
                    <a:pt x="1375" y="435"/>
                  </a:cubicBezTo>
                  <a:cubicBezTo>
                    <a:pt x="1365" y="404"/>
                    <a:pt x="1344" y="384"/>
                    <a:pt x="1314" y="384"/>
                  </a:cubicBezTo>
                  <a:cubicBezTo>
                    <a:pt x="1304" y="379"/>
                    <a:pt x="1291" y="376"/>
                    <a:pt x="1279" y="376"/>
                  </a:cubicBezTo>
                  <a:cubicBezTo>
                    <a:pt x="1266" y="376"/>
                    <a:pt x="1254" y="379"/>
                    <a:pt x="1243" y="384"/>
                  </a:cubicBezTo>
                  <a:cubicBezTo>
                    <a:pt x="1163" y="384"/>
                    <a:pt x="1092" y="344"/>
                    <a:pt x="1041" y="283"/>
                  </a:cubicBezTo>
                  <a:cubicBezTo>
                    <a:pt x="1011" y="253"/>
                    <a:pt x="1001" y="202"/>
                    <a:pt x="971" y="172"/>
                  </a:cubicBezTo>
                  <a:cubicBezTo>
                    <a:pt x="934" y="108"/>
                    <a:pt x="874" y="69"/>
                    <a:pt x="803" y="69"/>
                  </a:cubicBezTo>
                  <a:cubicBezTo>
                    <a:pt x="795" y="69"/>
                    <a:pt x="787" y="70"/>
                    <a:pt x="779" y="71"/>
                  </a:cubicBezTo>
                  <a:cubicBezTo>
                    <a:pt x="688" y="81"/>
                    <a:pt x="597" y="101"/>
                    <a:pt x="516" y="131"/>
                  </a:cubicBezTo>
                  <a:cubicBezTo>
                    <a:pt x="474" y="144"/>
                    <a:pt x="431" y="150"/>
                    <a:pt x="390" y="150"/>
                  </a:cubicBezTo>
                  <a:cubicBezTo>
                    <a:pt x="332" y="150"/>
                    <a:pt x="276" y="139"/>
                    <a:pt x="223" y="121"/>
                  </a:cubicBezTo>
                  <a:cubicBezTo>
                    <a:pt x="215" y="114"/>
                    <a:pt x="147" y="0"/>
                    <a:pt x="99" y="0"/>
                  </a:cubicBezTo>
                  <a:close/>
                </a:path>
              </a:pathLst>
            </a:custGeom>
            <a:solidFill>
              <a:srgbClr val="E52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59"/>
            <p:cNvSpPr/>
            <p:nvPr/>
          </p:nvSpPr>
          <p:spPr>
            <a:xfrm>
              <a:off x="2973348" y="3022217"/>
              <a:ext cx="204857" cy="195758"/>
            </a:xfrm>
            <a:custGeom>
              <a:avLst/>
              <a:gdLst/>
              <a:ahLst/>
              <a:cxnLst/>
              <a:rect l="l" t="t" r="r" b="b"/>
              <a:pathLst>
                <a:path w="3062" h="2926" extrusionOk="0">
                  <a:moveTo>
                    <a:pt x="2600" y="0"/>
                  </a:moveTo>
                  <a:cubicBezTo>
                    <a:pt x="2287" y="0"/>
                    <a:pt x="1974" y="59"/>
                    <a:pt x="1687" y="177"/>
                  </a:cubicBezTo>
                  <a:cubicBezTo>
                    <a:pt x="1071" y="399"/>
                    <a:pt x="576" y="854"/>
                    <a:pt x="293" y="1450"/>
                  </a:cubicBezTo>
                  <a:cubicBezTo>
                    <a:pt x="212" y="1642"/>
                    <a:pt x="152" y="1844"/>
                    <a:pt x="101" y="2046"/>
                  </a:cubicBezTo>
                  <a:cubicBezTo>
                    <a:pt x="71" y="2187"/>
                    <a:pt x="40" y="2329"/>
                    <a:pt x="30" y="2470"/>
                  </a:cubicBezTo>
                  <a:cubicBezTo>
                    <a:pt x="0" y="2612"/>
                    <a:pt x="10" y="2763"/>
                    <a:pt x="51" y="2895"/>
                  </a:cubicBezTo>
                  <a:cubicBezTo>
                    <a:pt x="61" y="2915"/>
                    <a:pt x="78" y="2925"/>
                    <a:pt x="95" y="2925"/>
                  </a:cubicBezTo>
                  <a:cubicBezTo>
                    <a:pt x="111" y="2925"/>
                    <a:pt x="126" y="2915"/>
                    <a:pt x="131" y="2895"/>
                  </a:cubicBezTo>
                  <a:cubicBezTo>
                    <a:pt x="162" y="2763"/>
                    <a:pt x="182" y="2622"/>
                    <a:pt x="182" y="2480"/>
                  </a:cubicBezTo>
                  <a:cubicBezTo>
                    <a:pt x="202" y="2349"/>
                    <a:pt x="222" y="2228"/>
                    <a:pt x="263" y="2097"/>
                  </a:cubicBezTo>
                  <a:cubicBezTo>
                    <a:pt x="283" y="2046"/>
                    <a:pt x="303" y="1985"/>
                    <a:pt x="313" y="1935"/>
                  </a:cubicBezTo>
                  <a:cubicBezTo>
                    <a:pt x="374" y="1940"/>
                    <a:pt x="435" y="1942"/>
                    <a:pt x="496" y="1942"/>
                  </a:cubicBezTo>
                  <a:cubicBezTo>
                    <a:pt x="795" y="1942"/>
                    <a:pt x="1085" y="1881"/>
                    <a:pt x="1354" y="1763"/>
                  </a:cubicBezTo>
                  <a:cubicBezTo>
                    <a:pt x="1698" y="1622"/>
                    <a:pt x="2021" y="1420"/>
                    <a:pt x="2294" y="1167"/>
                  </a:cubicBezTo>
                  <a:cubicBezTo>
                    <a:pt x="2637" y="864"/>
                    <a:pt x="2900" y="480"/>
                    <a:pt x="3062" y="55"/>
                  </a:cubicBezTo>
                  <a:cubicBezTo>
                    <a:pt x="3021" y="35"/>
                    <a:pt x="2991" y="35"/>
                    <a:pt x="2950" y="25"/>
                  </a:cubicBezTo>
                  <a:cubicBezTo>
                    <a:pt x="2835" y="9"/>
                    <a:pt x="2717" y="0"/>
                    <a:pt x="2600"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59"/>
            <p:cNvSpPr/>
            <p:nvPr/>
          </p:nvSpPr>
          <p:spPr>
            <a:xfrm>
              <a:off x="2974017" y="3025897"/>
              <a:ext cx="204857" cy="192079"/>
            </a:xfrm>
            <a:custGeom>
              <a:avLst/>
              <a:gdLst/>
              <a:ahLst/>
              <a:cxnLst/>
              <a:rect l="l" t="t" r="r" b="b"/>
              <a:pathLst>
                <a:path w="3062" h="2871" extrusionOk="0">
                  <a:moveTo>
                    <a:pt x="3062" y="0"/>
                  </a:moveTo>
                  <a:lnTo>
                    <a:pt x="2971" y="31"/>
                  </a:lnTo>
                  <a:cubicBezTo>
                    <a:pt x="2546" y="182"/>
                    <a:pt x="2132" y="364"/>
                    <a:pt x="1728" y="566"/>
                  </a:cubicBezTo>
                  <a:cubicBezTo>
                    <a:pt x="1122" y="890"/>
                    <a:pt x="425" y="1324"/>
                    <a:pt x="101" y="1971"/>
                  </a:cubicBezTo>
                  <a:lnTo>
                    <a:pt x="101" y="1991"/>
                  </a:lnTo>
                  <a:cubicBezTo>
                    <a:pt x="61" y="2132"/>
                    <a:pt x="41" y="2274"/>
                    <a:pt x="20" y="2415"/>
                  </a:cubicBezTo>
                  <a:cubicBezTo>
                    <a:pt x="0" y="2557"/>
                    <a:pt x="10" y="2708"/>
                    <a:pt x="51" y="2840"/>
                  </a:cubicBezTo>
                  <a:cubicBezTo>
                    <a:pt x="56" y="2860"/>
                    <a:pt x="71" y="2870"/>
                    <a:pt x="87" y="2870"/>
                  </a:cubicBezTo>
                  <a:cubicBezTo>
                    <a:pt x="104" y="2870"/>
                    <a:pt x="121" y="2860"/>
                    <a:pt x="131" y="2840"/>
                  </a:cubicBezTo>
                  <a:cubicBezTo>
                    <a:pt x="152" y="2708"/>
                    <a:pt x="172" y="2567"/>
                    <a:pt x="182" y="2425"/>
                  </a:cubicBezTo>
                  <a:cubicBezTo>
                    <a:pt x="192" y="2294"/>
                    <a:pt x="222" y="2173"/>
                    <a:pt x="263" y="2042"/>
                  </a:cubicBezTo>
                  <a:cubicBezTo>
                    <a:pt x="273" y="1991"/>
                    <a:pt x="293" y="1930"/>
                    <a:pt x="313" y="1880"/>
                  </a:cubicBezTo>
                  <a:cubicBezTo>
                    <a:pt x="373" y="1885"/>
                    <a:pt x="432" y="1887"/>
                    <a:pt x="492" y="1887"/>
                  </a:cubicBezTo>
                  <a:cubicBezTo>
                    <a:pt x="785" y="1887"/>
                    <a:pt x="1077" y="1826"/>
                    <a:pt x="1354" y="1708"/>
                  </a:cubicBezTo>
                  <a:cubicBezTo>
                    <a:pt x="1698" y="1567"/>
                    <a:pt x="2011" y="1365"/>
                    <a:pt x="2294" y="1112"/>
                  </a:cubicBezTo>
                  <a:cubicBezTo>
                    <a:pt x="2627" y="809"/>
                    <a:pt x="2890" y="425"/>
                    <a:pt x="3062"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59"/>
            <p:cNvSpPr/>
            <p:nvPr/>
          </p:nvSpPr>
          <p:spPr>
            <a:xfrm>
              <a:off x="1106871" y="2199837"/>
              <a:ext cx="101492" cy="96006"/>
            </a:xfrm>
            <a:custGeom>
              <a:avLst/>
              <a:gdLst/>
              <a:ahLst/>
              <a:cxnLst/>
              <a:rect l="l" t="t" r="r" b="b"/>
              <a:pathLst>
                <a:path w="1517" h="1435" extrusionOk="0">
                  <a:moveTo>
                    <a:pt x="1" y="0"/>
                  </a:moveTo>
                  <a:lnTo>
                    <a:pt x="273" y="1435"/>
                  </a:lnTo>
                  <a:lnTo>
                    <a:pt x="1516" y="556"/>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59"/>
            <p:cNvSpPr/>
            <p:nvPr/>
          </p:nvSpPr>
          <p:spPr>
            <a:xfrm>
              <a:off x="1670668" y="1366285"/>
              <a:ext cx="100756" cy="98749"/>
            </a:xfrm>
            <a:custGeom>
              <a:avLst/>
              <a:gdLst/>
              <a:ahLst/>
              <a:cxnLst/>
              <a:rect l="l" t="t" r="r" b="b"/>
              <a:pathLst>
                <a:path w="1506" h="1476" extrusionOk="0">
                  <a:moveTo>
                    <a:pt x="829" y="1"/>
                  </a:moveTo>
                  <a:lnTo>
                    <a:pt x="0" y="1203"/>
                  </a:lnTo>
                  <a:lnTo>
                    <a:pt x="1506" y="1476"/>
                  </a:lnTo>
                  <a:lnTo>
                    <a:pt x="829"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59"/>
            <p:cNvSpPr/>
            <p:nvPr/>
          </p:nvSpPr>
          <p:spPr>
            <a:xfrm>
              <a:off x="2752968" y="1165507"/>
              <a:ext cx="77072" cy="78477"/>
            </a:xfrm>
            <a:custGeom>
              <a:avLst/>
              <a:gdLst/>
              <a:ahLst/>
              <a:cxnLst/>
              <a:rect l="l" t="t" r="r" b="b"/>
              <a:pathLst>
                <a:path w="1152" h="1173" extrusionOk="0">
                  <a:moveTo>
                    <a:pt x="1152" y="1"/>
                  </a:moveTo>
                  <a:lnTo>
                    <a:pt x="0" y="405"/>
                  </a:lnTo>
                  <a:lnTo>
                    <a:pt x="1051" y="1173"/>
                  </a:lnTo>
                  <a:lnTo>
                    <a:pt x="115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59"/>
            <p:cNvSpPr/>
            <p:nvPr/>
          </p:nvSpPr>
          <p:spPr>
            <a:xfrm>
              <a:off x="3568189" y="2700076"/>
              <a:ext cx="94066" cy="91992"/>
            </a:xfrm>
            <a:custGeom>
              <a:avLst/>
              <a:gdLst/>
              <a:ahLst/>
              <a:cxnLst/>
              <a:rect l="l" t="t" r="r" b="b"/>
              <a:pathLst>
                <a:path w="1406" h="1375" extrusionOk="0">
                  <a:moveTo>
                    <a:pt x="1405" y="0"/>
                  </a:moveTo>
                  <a:lnTo>
                    <a:pt x="1" y="384"/>
                  </a:lnTo>
                  <a:lnTo>
                    <a:pt x="1021" y="1374"/>
                  </a:lnTo>
                  <a:lnTo>
                    <a:pt x="1405"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59"/>
            <p:cNvSpPr/>
            <p:nvPr/>
          </p:nvSpPr>
          <p:spPr>
            <a:xfrm>
              <a:off x="3463418" y="1908472"/>
              <a:ext cx="91991" cy="93998"/>
            </a:xfrm>
            <a:custGeom>
              <a:avLst/>
              <a:gdLst/>
              <a:ahLst/>
              <a:cxnLst/>
              <a:rect l="l" t="t" r="r" b="b"/>
              <a:pathLst>
                <a:path w="1375" h="1405" extrusionOk="0">
                  <a:moveTo>
                    <a:pt x="1" y="0"/>
                  </a:moveTo>
                  <a:lnTo>
                    <a:pt x="263" y="1405"/>
                  </a:lnTo>
                  <a:lnTo>
                    <a:pt x="1375" y="49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59"/>
            <p:cNvSpPr/>
            <p:nvPr/>
          </p:nvSpPr>
          <p:spPr>
            <a:xfrm>
              <a:off x="1402317" y="2694657"/>
              <a:ext cx="51382" cy="128521"/>
            </a:xfrm>
            <a:custGeom>
              <a:avLst/>
              <a:gdLst/>
              <a:ahLst/>
              <a:cxnLst/>
              <a:rect l="l" t="t" r="r" b="b"/>
              <a:pathLst>
                <a:path w="768" h="1921" extrusionOk="0">
                  <a:moveTo>
                    <a:pt x="344" y="0"/>
                  </a:moveTo>
                  <a:cubicBezTo>
                    <a:pt x="273" y="41"/>
                    <a:pt x="202" y="81"/>
                    <a:pt x="141" y="122"/>
                  </a:cubicBezTo>
                  <a:lnTo>
                    <a:pt x="111" y="142"/>
                  </a:lnTo>
                  <a:lnTo>
                    <a:pt x="71" y="172"/>
                  </a:lnTo>
                  <a:cubicBezTo>
                    <a:pt x="51" y="192"/>
                    <a:pt x="20" y="213"/>
                    <a:pt x="0" y="243"/>
                  </a:cubicBezTo>
                  <a:cubicBezTo>
                    <a:pt x="51" y="283"/>
                    <a:pt x="111" y="314"/>
                    <a:pt x="152" y="354"/>
                  </a:cubicBezTo>
                  <a:cubicBezTo>
                    <a:pt x="192" y="394"/>
                    <a:pt x="222" y="455"/>
                    <a:pt x="222" y="516"/>
                  </a:cubicBezTo>
                  <a:cubicBezTo>
                    <a:pt x="232" y="698"/>
                    <a:pt x="121" y="890"/>
                    <a:pt x="71" y="1071"/>
                  </a:cubicBezTo>
                  <a:cubicBezTo>
                    <a:pt x="10" y="1274"/>
                    <a:pt x="40" y="1496"/>
                    <a:pt x="152" y="1678"/>
                  </a:cubicBezTo>
                  <a:cubicBezTo>
                    <a:pt x="202" y="1769"/>
                    <a:pt x="273" y="1839"/>
                    <a:pt x="354" y="1900"/>
                  </a:cubicBezTo>
                  <a:lnTo>
                    <a:pt x="384" y="1920"/>
                  </a:lnTo>
                  <a:lnTo>
                    <a:pt x="455" y="1890"/>
                  </a:lnTo>
                  <a:lnTo>
                    <a:pt x="586" y="1839"/>
                  </a:lnTo>
                  <a:lnTo>
                    <a:pt x="647" y="1819"/>
                  </a:lnTo>
                  <a:lnTo>
                    <a:pt x="677" y="1799"/>
                  </a:lnTo>
                  <a:lnTo>
                    <a:pt x="687" y="1799"/>
                  </a:lnTo>
                  <a:lnTo>
                    <a:pt x="768" y="1769"/>
                  </a:lnTo>
                  <a:cubicBezTo>
                    <a:pt x="758" y="1759"/>
                    <a:pt x="738" y="1748"/>
                    <a:pt x="728" y="1738"/>
                  </a:cubicBezTo>
                  <a:cubicBezTo>
                    <a:pt x="657" y="1698"/>
                    <a:pt x="586" y="1647"/>
                    <a:pt x="536" y="1577"/>
                  </a:cubicBezTo>
                  <a:cubicBezTo>
                    <a:pt x="475" y="1526"/>
                    <a:pt x="445" y="1455"/>
                    <a:pt x="424" y="1375"/>
                  </a:cubicBezTo>
                  <a:cubicBezTo>
                    <a:pt x="394" y="1213"/>
                    <a:pt x="505" y="1011"/>
                    <a:pt x="566" y="859"/>
                  </a:cubicBezTo>
                  <a:cubicBezTo>
                    <a:pt x="647" y="647"/>
                    <a:pt x="637" y="415"/>
                    <a:pt x="546" y="213"/>
                  </a:cubicBezTo>
                  <a:cubicBezTo>
                    <a:pt x="495" y="122"/>
                    <a:pt x="424" y="51"/>
                    <a:pt x="344" y="0"/>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59"/>
            <p:cNvSpPr/>
            <p:nvPr/>
          </p:nvSpPr>
          <p:spPr>
            <a:xfrm>
              <a:off x="2927319" y="1424424"/>
              <a:ext cx="47434" cy="110925"/>
            </a:xfrm>
            <a:custGeom>
              <a:avLst/>
              <a:gdLst/>
              <a:ahLst/>
              <a:cxnLst/>
              <a:rect l="l" t="t" r="r" b="b"/>
              <a:pathLst>
                <a:path w="709" h="1658" extrusionOk="0">
                  <a:moveTo>
                    <a:pt x="365" y="1"/>
                  </a:moveTo>
                  <a:cubicBezTo>
                    <a:pt x="264" y="82"/>
                    <a:pt x="163" y="172"/>
                    <a:pt x="62" y="253"/>
                  </a:cubicBezTo>
                  <a:lnTo>
                    <a:pt x="72" y="263"/>
                  </a:lnTo>
                  <a:cubicBezTo>
                    <a:pt x="82" y="274"/>
                    <a:pt x="82" y="284"/>
                    <a:pt x="82" y="284"/>
                  </a:cubicBezTo>
                  <a:lnTo>
                    <a:pt x="92" y="304"/>
                  </a:lnTo>
                  <a:cubicBezTo>
                    <a:pt x="102" y="344"/>
                    <a:pt x="102" y="375"/>
                    <a:pt x="102" y="415"/>
                  </a:cubicBezTo>
                  <a:cubicBezTo>
                    <a:pt x="92" y="516"/>
                    <a:pt x="72" y="617"/>
                    <a:pt x="41" y="708"/>
                  </a:cubicBezTo>
                  <a:cubicBezTo>
                    <a:pt x="11" y="839"/>
                    <a:pt x="1" y="971"/>
                    <a:pt x="11" y="1102"/>
                  </a:cubicBezTo>
                  <a:cubicBezTo>
                    <a:pt x="51" y="1304"/>
                    <a:pt x="173" y="1486"/>
                    <a:pt x="355" y="1587"/>
                  </a:cubicBezTo>
                  <a:cubicBezTo>
                    <a:pt x="456" y="1627"/>
                    <a:pt x="557" y="1658"/>
                    <a:pt x="658" y="1658"/>
                  </a:cubicBezTo>
                  <a:cubicBezTo>
                    <a:pt x="668" y="1547"/>
                    <a:pt x="688" y="1436"/>
                    <a:pt x="708" y="1334"/>
                  </a:cubicBezTo>
                  <a:cubicBezTo>
                    <a:pt x="607" y="1324"/>
                    <a:pt x="516" y="1274"/>
                    <a:pt x="446" y="1203"/>
                  </a:cubicBezTo>
                  <a:cubicBezTo>
                    <a:pt x="405" y="1153"/>
                    <a:pt x="385" y="1092"/>
                    <a:pt x="375" y="1031"/>
                  </a:cubicBezTo>
                  <a:cubicBezTo>
                    <a:pt x="385" y="930"/>
                    <a:pt x="405" y="819"/>
                    <a:pt x="435" y="728"/>
                  </a:cubicBezTo>
                  <a:cubicBezTo>
                    <a:pt x="496" y="516"/>
                    <a:pt x="547" y="263"/>
                    <a:pt x="415" y="61"/>
                  </a:cubicBezTo>
                  <a:cubicBezTo>
                    <a:pt x="405" y="41"/>
                    <a:pt x="385" y="21"/>
                    <a:pt x="365" y="1"/>
                  </a:cubicBezTo>
                  <a:close/>
                </a:path>
              </a:pathLst>
            </a:custGeom>
            <a:solidFill>
              <a:srgbClr val="BEB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59"/>
            <p:cNvSpPr/>
            <p:nvPr/>
          </p:nvSpPr>
          <p:spPr>
            <a:xfrm>
              <a:off x="2107348" y="1102016"/>
              <a:ext cx="72389" cy="115608"/>
            </a:xfrm>
            <a:custGeom>
              <a:avLst/>
              <a:gdLst/>
              <a:ahLst/>
              <a:cxnLst/>
              <a:rect l="l" t="t" r="r" b="b"/>
              <a:pathLst>
                <a:path w="1082" h="1728" extrusionOk="0">
                  <a:moveTo>
                    <a:pt x="859" y="0"/>
                  </a:moveTo>
                  <a:cubicBezTo>
                    <a:pt x="758" y="101"/>
                    <a:pt x="647" y="192"/>
                    <a:pt x="546" y="283"/>
                  </a:cubicBezTo>
                  <a:cubicBezTo>
                    <a:pt x="577" y="293"/>
                    <a:pt x="607" y="323"/>
                    <a:pt x="627" y="354"/>
                  </a:cubicBezTo>
                  <a:cubicBezTo>
                    <a:pt x="627" y="374"/>
                    <a:pt x="627" y="384"/>
                    <a:pt x="627" y="404"/>
                  </a:cubicBezTo>
                  <a:cubicBezTo>
                    <a:pt x="607" y="424"/>
                    <a:pt x="587" y="445"/>
                    <a:pt x="566" y="465"/>
                  </a:cubicBezTo>
                  <a:cubicBezTo>
                    <a:pt x="506" y="525"/>
                    <a:pt x="405" y="586"/>
                    <a:pt x="324" y="647"/>
                  </a:cubicBezTo>
                  <a:cubicBezTo>
                    <a:pt x="233" y="717"/>
                    <a:pt x="162" y="808"/>
                    <a:pt x="112" y="899"/>
                  </a:cubicBezTo>
                  <a:cubicBezTo>
                    <a:pt x="1" y="1122"/>
                    <a:pt x="1" y="1374"/>
                    <a:pt x="112" y="1597"/>
                  </a:cubicBezTo>
                  <a:cubicBezTo>
                    <a:pt x="132" y="1647"/>
                    <a:pt x="162" y="1687"/>
                    <a:pt x="193" y="1728"/>
                  </a:cubicBezTo>
                  <a:cubicBezTo>
                    <a:pt x="294" y="1667"/>
                    <a:pt x="395" y="1617"/>
                    <a:pt x="496" y="1576"/>
                  </a:cubicBezTo>
                  <a:cubicBezTo>
                    <a:pt x="445" y="1495"/>
                    <a:pt x="415" y="1405"/>
                    <a:pt x="415" y="1303"/>
                  </a:cubicBezTo>
                  <a:cubicBezTo>
                    <a:pt x="415" y="1101"/>
                    <a:pt x="536" y="980"/>
                    <a:pt x="688" y="879"/>
                  </a:cubicBezTo>
                  <a:cubicBezTo>
                    <a:pt x="890" y="738"/>
                    <a:pt x="1082" y="556"/>
                    <a:pt x="1031" y="283"/>
                  </a:cubicBezTo>
                  <a:cubicBezTo>
                    <a:pt x="1011" y="172"/>
                    <a:pt x="950" y="71"/>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59"/>
            <p:cNvSpPr/>
            <p:nvPr/>
          </p:nvSpPr>
          <p:spPr>
            <a:xfrm>
              <a:off x="1175848" y="1896697"/>
              <a:ext cx="82491" cy="95671"/>
            </a:xfrm>
            <a:custGeom>
              <a:avLst/>
              <a:gdLst/>
              <a:ahLst/>
              <a:cxnLst/>
              <a:rect l="l" t="t" r="r" b="b"/>
              <a:pathLst>
                <a:path w="1233" h="1430" extrusionOk="0">
                  <a:moveTo>
                    <a:pt x="212" y="1"/>
                  </a:moveTo>
                  <a:cubicBezTo>
                    <a:pt x="148" y="1"/>
                    <a:pt x="87" y="10"/>
                    <a:pt x="20" y="25"/>
                  </a:cubicBezTo>
                  <a:lnTo>
                    <a:pt x="20" y="65"/>
                  </a:lnTo>
                  <a:cubicBezTo>
                    <a:pt x="20" y="136"/>
                    <a:pt x="20" y="207"/>
                    <a:pt x="10" y="287"/>
                  </a:cubicBezTo>
                  <a:lnTo>
                    <a:pt x="0" y="429"/>
                  </a:lnTo>
                  <a:lnTo>
                    <a:pt x="20" y="419"/>
                  </a:lnTo>
                  <a:cubicBezTo>
                    <a:pt x="41" y="409"/>
                    <a:pt x="61" y="409"/>
                    <a:pt x="71" y="409"/>
                  </a:cubicBezTo>
                  <a:lnTo>
                    <a:pt x="202" y="409"/>
                  </a:lnTo>
                  <a:cubicBezTo>
                    <a:pt x="222" y="409"/>
                    <a:pt x="243" y="419"/>
                    <a:pt x="263" y="419"/>
                  </a:cubicBezTo>
                  <a:lnTo>
                    <a:pt x="273" y="419"/>
                  </a:lnTo>
                  <a:lnTo>
                    <a:pt x="283" y="429"/>
                  </a:lnTo>
                  <a:lnTo>
                    <a:pt x="334" y="459"/>
                  </a:lnTo>
                  <a:lnTo>
                    <a:pt x="344" y="459"/>
                  </a:lnTo>
                  <a:lnTo>
                    <a:pt x="354" y="469"/>
                  </a:lnTo>
                  <a:cubicBezTo>
                    <a:pt x="384" y="490"/>
                    <a:pt x="404" y="510"/>
                    <a:pt x="414" y="540"/>
                  </a:cubicBezTo>
                  <a:cubicBezTo>
                    <a:pt x="465" y="611"/>
                    <a:pt x="495" y="692"/>
                    <a:pt x="515" y="772"/>
                  </a:cubicBezTo>
                  <a:cubicBezTo>
                    <a:pt x="566" y="975"/>
                    <a:pt x="667" y="1167"/>
                    <a:pt x="819" y="1318"/>
                  </a:cubicBezTo>
                  <a:cubicBezTo>
                    <a:pt x="879" y="1369"/>
                    <a:pt x="950" y="1409"/>
                    <a:pt x="1021" y="1429"/>
                  </a:cubicBezTo>
                  <a:cubicBezTo>
                    <a:pt x="1061" y="1379"/>
                    <a:pt x="1112" y="1328"/>
                    <a:pt x="1152" y="1247"/>
                  </a:cubicBezTo>
                  <a:cubicBezTo>
                    <a:pt x="1152" y="1237"/>
                    <a:pt x="1162" y="1217"/>
                    <a:pt x="1172" y="1197"/>
                  </a:cubicBezTo>
                  <a:cubicBezTo>
                    <a:pt x="1192" y="1156"/>
                    <a:pt x="1213" y="1106"/>
                    <a:pt x="1233" y="1055"/>
                  </a:cubicBezTo>
                  <a:lnTo>
                    <a:pt x="1196" y="1041"/>
                  </a:lnTo>
                  <a:lnTo>
                    <a:pt x="1196" y="1041"/>
                  </a:lnTo>
                  <a:cubicBezTo>
                    <a:pt x="1190" y="1037"/>
                    <a:pt x="1168" y="1025"/>
                    <a:pt x="1162" y="1025"/>
                  </a:cubicBezTo>
                  <a:lnTo>
                    <a:pt x="1122" y="1005"/>
                  </a:lnTo>
                  <a:cubicBezTo>
                    <a:pt x="1112" y="995"/>
                    <a:pt x="1101" y="985"/>
                    <a:pt x="1091" y="964"/>
                  </a:cubicBezTo>
                  <a:cubicBezTo>
                    <a:pt x="1071" y="954"/>
                    <a:pt x="1081" y="964"/>
                    <a:pt x="1061" y="934"/>
                  </a:cubicBezTo>
                  <a:cubicBezTo>
                    <a:pt x="1041" y="904"/>
                    <a:pt x="1031" y="894"/>
                    <a:pt x="1021" y="873"/>
                  </a:cubicBezTo>
                  <a:cubicBezTo>
                    <a:pt x="990" y="793"/>
                    <a:pt x="960" y="712"/>
                    <a:pt x="930" y="631"/>
                  </a:cubicBezTo>
                  <a:cubicBezTo>
                    <a:pt x="889" y="520"/>
                    <a:pt x="849" y="429"/>
                    <a:pt x="788" y="328"/>
                  </a:cubicBezTo>
                  <a:cubicBezTo>
                    <a:pt x="677" y="156"/>
                    <a:pt x="495" y="35"/>
                    <a:pt x="283" y="5"/>
                  </a:cubicBezTo>
                  <a:cubicBezTo>
                    <a:pt x="259" y="2"/>
                    <a:pt x="235" y="1"/>
                    <a:pt x="212" y="1"/>
                  </a:cubicBezTo>
                  <a:close/>
                </a:path>
              </a:pathLst>
            </a:custGeom>
            <a:solidFill>
              <a:srgbClr val="CC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59"/>
            <p:cNvSpPr/>
            <p:nvPr/>
          </p:nvSpPr>
          <p:spPr>
            <a:xfrm>
              <a:off x="3572939" y="2227536"/>
              <a:ext cx="100756" cy="89985"/>
            </a:xfrm>
            <a:custGeom>
              <a:avLst/>
              <a:gdLst/>
              <a:ahLst/>
              <a:cxnLst/>
              <a:rect l="l" t="t" r="r" b="b"/>
              <a:pathLst>
                <a:path w="1506" h="1345" extrusionOk="0">
                  <a:moveTo>
                    <a:pt x="21" y="0"/>
                  </a:moveTo>
                  <a:cubicBezTo>
                    <a:pt x="11" y="41"/>
                    <a:pt x="11" y="71"/>
                    <a:pt x="11" y="102"/>
                  </a:cubicBezTo>
                  <a:cubicBezTo>
                    <a:pt x="0" y="324"/>
                    <a:pt x="91" y="526"/>
                    <a:pt x="263" y="657"/>
                  </a:cubicBezTo>
                  <a:cubicBezTo>
                    <a:pt x="445" y="809"/>
                    <a:pt x="667" y="819"/>
                    <a:pt x="890" y="890"/>
                  </a:cubicBezTo>
                  <a:cubicBezTo>
                    <a:pt x="960" y="910"/>
                    <a:pt x="1021" y="940"/>
                    <a:pt x="1071" y="991"/>
                  </a:cubicBezTo>
                  <a:cubicBezTo>
                    <a:pt x="1092" y="1031"/>
                    <a:pt x="1102" y="1082"/>
                    <a:pt x="1082" y="1122"/>
                  </a:cubicBezTo>
                  <a:cubicBezTo>
                    <a:pt x="1061" y="1173"/>
                    <a:pt x="1011" y="1193"/>
                    <a:pt x="940" y="1213"/>
                  </a:cubicBezTo>
                  <a:cubicBezTo>
                    <a:pt x="1082" y="1233"/>
                    <a:pt x="1213" y="1274"/>
                    <a:pt x="1344" y="1314"/>
                  </a:cubicBezTo>
                  <a:lnTo>
                    <a:pt x="1415" y="1344"/>
                  </a:lnTo>
                  <a:cubicBezTo>
                    <a:pt x="1496" y="1213"/>
                    <a:pt x="1506" y="1051"/>
                    <a:pt x="1465" y="910"/>
                  </a:cubicBezTo>
                  <a:cubicBezTo>
                    <a:pt x="1375" y="708"/>
                    <a:pt x="1193" y="556"/>
                    <a:pt x="970" y="516"/>
                  </a:cubicBezTo>
                  <a:cubicBezTo>
                    <a:pt x="778" y="465"/>
                    <a:pt x="536" y="475"/>
                    <a:pt x="415" y="283"/>
                  </a:cubicBezTo>
                  <a:cubicBezTo>
                    <a:pt x="374" y="213"/>
                    <a:pt x="354" y="122"/>
                    <a:pt x="364" y="31"/>
                  </a:cubicBezTo>
                  <a:cubicBezTo>
                    <a:pt x="364" y="21"/>
                    <a:pt x="364" y="11"/>
                    <a:pt x="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59"/>
            <p:cNvSpPr/>
            <p:nvPr/>
          </p:nvSpPr>
          <p:spPr>
            <a:xfrm>
              <a:off x="1277876" y="2513482"/>
              <a:ext cx="29170" cy="27765"/>
            </a:xfrm>
            <a:custGeom>
              <a:avLst/>
              <a:gdLst/>
              <a:ahLst/>
              <a:cxnLst/>
              <a:rect l="l" t="t" r="r" b="b"/>
              <a:pathLst>
                <a:path w="436" h="415" extrusionOk="0">
                  <a:moveTo>
                    <a:pt x="223" y="1"/>
                  </a:moveTo>
                  <a:lnTo>
                    <a:pt x="173" y="11"/>
                  </a:lnTo>
                  <a:cubicBezTo>
                    <a:pt x="142" y="21"/>
                    <a:pt x="122" y="31"/>
                    <a:pt x="102" y="51"/>
                  </a:cubicBezTo>
                  <a:cubicBezTo>
                    <a:pt x="92" y="51"/>
                    <a:pt x="82" y="61"/>
                    <a:pt x="72" y="71"/>
                  </a:cubicBezTo>
                  <a:cubicBezTo>
                    <a:pt x="61" y="81"/>
                    <a:pt x="61" y="91"/>
                    <a:pt x="51" y="102"/>
                  </a:cubicBezTo>
                  <a:lnTo>
                    <a:pt x="41" y="102"/>
                  </a:lnTo>
                  <a:lnTo>
                    <a:pt x="41" y="112"/>
                  </a:lnTo>
                  <a:cubicBezTo>
                    <a:pt x="1" y="172"/>
                    <a:pt x="1" y="243"/>
                    <a:pt x="41" y="304"/>
                  </a:cubicBezTo>
                  <a:lnTo>
                    <a:pt x="41" y="314"/>
                  </a:lnTo>
                  <a:lnTo>
                    <a:pt x="82" y="354"/>
                  </a:lnTo>
                  <a:cubicBezTo>
                    <a:pt x="92" y="374"/>
                    <a:pt x="122" y="384"/>
                    <a:pt x="142" y="395"/>
                  </a:cubicBezTo>
                  <a:cubicBezTo>
                    <a:pt x="173" y="405"/>
                    <a:pt x="193" y="415"/>
                    <a:pt x="223" y="415"/>
                  </a:cubicBezTo>
                  <a:cubicBezTo>
                    <a:pt x="274" y="415"/>
                    <a:pt x="334" y="384"/>
                    <a:pt x="375" y="354"/>
                  </a:cubicBezTo>
                  <a:cubicBezTo>
                    <a:pt x="385" y="334"/>
                    <a:pt x="405" y="314"/>
                    <a:pt x="415" y="283"/>
                  </a:cubicBezTo>
                  <a:cubicBezTo>
                    <a:pt x="425" y="263"/>
                    <a:pt x="435" y="233"/>
                    <a:pt x="425" y="203"/>
                  </a:cubicBezTo>
                  <a:cubicBezTo>
                    <a:pt x="425" y="192"/>
                    <a:pt x="425" y="172"/>
                    <a:pt x="425" y="152"/>
                  </a:cubicBezTo>
                  <a:cubicBezTo>
                    <a:pt x="415" y="122"/>
                    <a:pt x="395" y="91"/>
                    <a:pt x="375" y="61"/>
                  </a:cubicBezTo>
                  <a:lnTo>
                    <a:pt x="324" y="31"/>
                  </a:lnTo>
                  <a:cubicBezTo>
                    <a:pt x="294" y="11"/>
                    <a:pt x="264" y="1"/>
                    <a:pt x="2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59"/>
            <p:cNvSpPr/>
            <p:nvPr/>
          </p:nvSpPr>
          <p:spPr>
            <a:xfrm>
              <a:off x="1230575" y="2470195"/>
              <a:ext cx="11574" cy="12912"/>
            </a:xfrm>
            <a:custGeom>
              <a:avLst/>
              <a:gdLst/>
              <a:ahLst/>
              <a:cxnLst/>
              <a:rect l="l" t="t" r="r" b="b"/>
              <a:pathLst>
                <a:path w="173" h="193" extrusionOk="0">
                  <a:moveTo>
                    <a:pt x="92" y="1"/>
                  </a:moveTo>
                  <a:cubicBezTo>
                    <a:pt x="71" y="1"/>
                    <a:pt x="61" y="1"/>
                    <a:pt x="51" y="11"/>
                  </a:cubicBezTo>
                  <a:cubicBezTo>
                    <a:pt x="41" y="11"/>
                    <a:pt x="31" y="21"/>
                    <a:pt x="21" y="31"/>
                  </a:cubicBezTo>
                  <a:lnTo>
                    <a:pt x="11" y="61"/>
                  </a:lnTo>
                  <a:cubicBezTo>
                    <a:pt x="1" y="72"/>
                    <a:pt x="1" y="92"/>
                    <a:pt x="1" y="102"/>
                  </a:cubicBezTo>
                  <a:cubicBezTo>
                    <a:pt x="1" y="122"/>
                    <a:pt x="1" y="132"/>
                    <a:pt x="11" y="152"/>
                  </a:cubicBezTo>
                  <a:cubicBezTo>
                    <a:pt x="31" y="173"/>
                    <a:pt x="51" y="193"/>
                    <a:pt x="92" y="193"/>
                  </a:cubicBezTo>
                  <a:cubicBezTo>
                    <a:pt x="122" y="193"/>
                    <a:pt x="142" y="173"/>
                    <a:pt x="162" y="152"/>
                  </a:cubicBezTo>
                  <a:cubicBezTo>
                    <a:pt x="172" y="132"/>
                    <a:pt x="172" y="122"/>
                    <a:pt x="172" y="102"/>
                  </a:cubicBezTo>
                  <a:cubicBezTo>
                    <a:pt x="172" y="92"/>
                    <a:pt x="172" y="72"/>
                    <a:pt x="162" y="61"/>
                  </a:cubicBezTo>
                  <a:lnTo>
                    <a:pt x="152" y="31"/>
                  </a:lnTo>
                  <a:cubicBezTo>
                    <a:pt x="142" y="21"/>
                    <a:pt x="132" y="11"/>
                    <a:pt x="122" y="11"/>
                  </a:cubicBezTo>
                  <a:cubicBezTo>
                    <a:pt x="112" y="1"/>
                    <a:pt x="102"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59"/>
            <p:cNvSpPr/>
            <p:nvPr/>
          </p:nvSpPr>
          <p:spPr>
            <a:xfrm>
              <a:off x="1283964" y="2408711"/>
              <a:ext cx="9567" cy="7493"/>
            </a:xfrm>
            <a:custGeom>
              <a:avLst/>
              <a:gdLst/>
              <a:ahLst/>
              <a:cxnLst/>
              <a:rect l="l" t="t" r="r" b="b"/>
              <a:pathLst>
                <a:path w="143" h="112" extrusionOk="0">
                  <a:moveTo>
                    <a:pt x="72" y="0"/>
                  </a:moveTo>
                  <a:cubicBezTo>
                    <a:pt x="1" y="0"/>
                    <a:pt x="1" y="112"/>
                    <a:pt x="72" y="112"/>
                  </a:cubicBezTo>
                  <a:cubicBezTo>
                    <a:pt x="142" y="112"/>
                    <a:pt x="142" y="0"/>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59"/>
            <p:cNvSpPr/>
            <p:nvPr/>
          </p:nvSpPr>
          <p:spPr>
            <a:xfrm>
              <a:off x="3612144" y="2502510"/>
              <a:ext cx="26427" cy="27296"/>
            </a:xfrm>
            <a:custGeom>
              <a:avLst/>
              <a:gdLst/>
              <a:ahLst/>
              <a:cxnLst/>
              <a:rect l="l" t="t" r="r" b="b"/>
              <a:pathLst>
                <a:path w="395" h="408" extrusionOk="0">
                  <a:moveTo>
                    <a:pt x="192" y="0"/>
                  </a:moveTo>
                  <a:cubicBezTo>
                    <a:pt x="167" y="0"/>
                    <a:pt x="142" y="8"/>
                    <a:pt x="122" y="23"/>
                  </a:cubicBezTo>
                  <a:cubicBezTo>
                    <a:pt x="122" y="23"/>
                    <a:pt x="112" y="33"/>
                    <a:pt x="112" y="33"/>
                  </a:cubicBezTo>
                  <a:lnTo>
                    <a:pt x="101" y="33"/>
                  </a:lnTo>
                  <a:cubicBezTo>
                    <a:pt x="91" y="43"/>
                    <a:pt x="81" y="43"/>
                    <a:pt x="81" y="53"/>
                  </a:cubicBezTo>
                  <a:cubicBezTo>
                    <a:pt x="61" y="63"/>
                    <a:pt x="51" y="74"/>
                    <a:pt x="41" y="94"/>
                  </a:cubicBezTo>
                  <a:cubicBezTo>
                    <a:pt x="21" y="104"/>
                    <a:pt x="11" y="134"/>
                    <a:pt x="11" y="154"/>
                  </a:cubicBezTo>
                  <a:lnTo>
                    <a:pt x="0" y="215"/>
                  </a:lnTo>
                  <a:lnTo>
                    <a:pt x="11" y="266"/>
                  </a:lnTo>
                  <a:cubicBezTo>
                    <a:pt x="11" y="276"/>
                    <a:pt x="21" y="296"/>
                    <a:pt x="31" y="316"/>
                  </a:cubicBezTo>
                  <a:lnTo>
                    <a:pt x="61" y="356"/>
                  </a:lnTo>
                  <a:lnTo>
                    <a:pt x="101" y="387"/>
                  </a:lnTo>
                  <a:lnTo>
                    <a:pt x="142" y="407"/>
                  </a:lnTo>
                  <a:lnTo>
                    <a:pt x="253" y="407"/>
                  </a:lnTo>
                  <a:lnTo>
                    <a:pt x="304" y="387"/>
                  </a:lnTo>
                  <a:lnTo>
                    <a:pt x="344" y="356"/>
                  </a:lnTo>
                  <a:cubicBezTo>
                    <a:pt x="364" y="336"/>
                    <a:pt x="374" y="316"/>
                    <a:pt x="384" y="286"/>
                  </a:cubicBezTo>
                  <a:cubicBezTo>
                    <a:pt x="395" y="276"/>
                    <a:pt x="395" y="255"/>
                    <a:pt x="395" y="235"/>
                  </a:cubicBezTo>
                  <a:cubicBezTo>
                    <a:pt x="395" y="225"/>
                    <a:pt x="395" y="205"/>
                    <a:pt x="395" y="195"/>
                  </a:cubicBezTo>
                  <a:cubicBezTo>
                    <a:pt x="384" y="154"/>
                    <a:pt x="374" y="124"/>
                    <a:pt x="354" y="94"/>
                  </a:cubicBezTo>
                  <a:cubicBezTo>
                    <a:pt x="334" y="74"/>
                    <a:pt x="314" y="53"/>
                    <a:pt x="293" y="43"/>
                  </a:cubicBezTo>
                  <a:lnTo>
                    <a:pt x="283" y="33"/>
                  </a:lnTo>
                  <a:cubicBezTo>
                    <a:pt x="283" y="33"/>
                    <a:pt x="273" y="23"/>
                    <a:pt x="263" y="23"/>
                  </a:cubicBezTo>
                  <a:cubicBezTo>
                    <a:pt x="243" y="8"/>
                    <a:pt x="218"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59"/>
            <p:cNvSpPr/>
            <p:nvPr/>
          </p:nvSpPr>
          <p:spPr>
            <a:xfrm>
              <a:off x="3585784" y="2468389"/>
              <a:ext cx="14250" cy="12511"/>
            </a:xfrm>
            <a:custGeom>
              <a:avLst/>
              <a:gdLst/>
              <a:ahLst/>
              <a:cxnLst/>
              <a:rect l="l" t="t" r="r" b="b"/>
              <a:pathLst>
                <a:path w="213" h="187" extrusionOk="0">
                  <a:moveTo>
                    <a:pt x="138" y="0"/>
                  </a:moveTo>
                  <a:cubicBezTo>
                    <a:pt x="132" y="0"/>
                    <a:pt x="127" y="3"/>
                    <a:pt x="122" y="8"/>
                  </a:cubicBezTo>
                  <a:lnTo>
                    <a:pt x="101" y="8"/>
                  </a:lnTo>
                  <a:lnTo>
                    <a:pt x="61" y="18"/>
                  </a:lnTo>
                  <a:cubicBezTo>
                    <a:pt x="31" y="18"/>
                    <a:pt x="10" y="48"/>
                    <a:pt x="0" y="78"/>
                  </a:cubicBezTo>
                  <a:lnTo>
                    <a:pt x="0" y="99"/>
                  </a:lnTo>
                  <a:cubicBezTo>
                    <a:pt x="0" y="119"/>
                    <a:pt x="10" y="129"/>
                    <a:pt x="21" y="139"/>
                  </a:cubicBezTo>
                  <a:cubicBezTo>
                    <a:pt x="21" y="149"/>
                    <a:pt x="31" y="159"/>
                    <a:pt x="41" y="169"/>
                  </a:cubicBezTo>
                  <a:cubicBezTo>
                    <a:pt x="41" y="169"/>
                    <a:pt x="61" y="179"/>
                    <a:pt x="71" y="179"/>
                  </a:cubicBezTo>
                  <a:cubicBezTo>
                    <a:pt x="76" y="184"/>
                    <a:pt x="84" y="187"/>
                    <a:pt x="91" y="187"/>
                  </a:cubicBezTo>
                  <a:cubicBezTo>
                    <a:pt x="99" y="187"/>
                    <a:pt x="106" y="184"/>
                    <a:pt x="112" y="179"/>
                  </a:cubicBezTo>
                  <a:cubicBezTo>
                    <a:pt x="132" y="179"/>
                    <a:pt x="142" y="169"/>
                    <a:pt x="152" y="159"/>
                  </a:cubicBezTo>
                  <a:lnTo>
                    <a:pt x="182" y="139"/>
                  </a:lnTo>
                  <a:lnTo>
                    <a:pt x="192" y="129"/>
                  </a:lnTo>
                  <a:cubicBezTo>
                    <a:pt x="202" y="119"/>
                    <a:pt x="213" y="109"/>
                    <a:pt x="213" y="88"/>
                  </a:cubicBezTo>
                  <a:cubicBezTo>
                    <a:pt x="213" y="88"/>
                    <a:pt x="213" y="78"/>
                    <a:pt x="213" y="68"/>
                  </a:cubicBezTo>
                  <a:cubicBezTo>
                    <a:pt x="213" y="58"/>
                    <a:pt x="213" y="48"/>
                    <a:pt x="202" y="38"/>
                  </a:cubicBezTo>
                  <a:cubicBezTo>
                    <a:pt x="202" y="38"/>
                    <a:pt x="192" y="28"/>
                    <a:pt x="192" y="28"/>
                  </a:cubicBezTo>
                  <a:cubicBezTo>
                    <a:pt x="182" y="18"/>
                    <a:pt x="172" y="8"/>
                    <a:pt x="162" y="8"/>
                  </a:cubicBezTo>
                  <a:cubicBezTo>
                    <a:pt x="152" y="3"/>
                    <a:pt x="144"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59"/>
            <p:cNvSpPr/>
            <p:nvPr/>
          </p:nvSpPr>
          <p:spPr>
            <a:xfrm>
              <a:off x="3709489" y="2433064"/>
              <a:ext cx="15588" cy="12912"/>
            </a:xfrm>
            <a:custGeom>
              <a:avLst/>
              <a:gdLst/>
              <a:ahLst/>
              <a:cxnLst/>
              <a:rect l="l" t="t" r="r" b="b"/>
              <a:pathLst>
                <a:path w="233" h="193" extrusionOk="0">
                  <a:moveTo>
                    <a:pt x="122" y="0"/>
                  </a:moveTo>
                  <a:cubicBezTo>
                    <a:pt x="0" y="10"/>
                    <a:pt x="0" y="182"/>
                    <a:pt x="122" y="192"/>
                  </a:cubicBezTo>
                  <a:cubicBezTo>
                    <a:pt x="233" y="182"/>
                    <a:pt x="233" y="1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59"/>
            <p:cNvSpPr/>
            <p:nvPr/>
          </p:nvSpPr>
          <p:spPr>
            <a:xfrm>
              <a:off x="3178809" y="1463630"/>
              <a:ext cx="25089" cy="24955"/>
            </a:xfrm>
            <a:custGeom>
              <a:avLst/>
              <a:gdLst/>
              <a:ahLst/>
              <a:cxnLst/>
              <a:rect l="l" t="t" r="r" b="b"/>
              <a:pathLst>
                <a:path w="375" h="373" extrusionOk="0">
                  <a:moveTo>
                    <a:pt x="183" y="1"/>
                  </a:moveTo>
                  <a:lnTo>
                    <a:pt x="132" y="11"/>
                  </a:lnTo>
                  <a:cubicBezTo>
                    <a:pt x="102" y="11"/>
                    <a:pt x="71" y="31"/>
                    <a:pt x="51" y="51"/>
                  </a:cubicBezTo>
                  <a:cubicBezTo>
                    <a:pt x="21" y="92"/>
                    <a:pt x="1" y="132"/>
                    <a:pt x="1" y="183"/>
                  </a:cubicBezTo>
                  <a:cubicBezTo>
                    <a:pt x="1" y="213"/>
                    <a:pt x="11" y="243"/>
                    <a:pt x="21" y="274"/>
                  </a:cubicBezTo>
                  <a:cubicBezTo>
                    <a:pt x="41" y="304"/>
                    <a:pt x="61" y="324"/>
                    <a:pt x="92" y="344"/>
                  </a:cubicBezTo>
                  <a:cubicBezTo>
                    <a:pt x="102" y="344"/>
                    <a:pt x="122" y="354"/>
                    <a:pt x="142" y="365"/>
                  </a:cubicBezTo>
                  <a:lnTo>
                    <a:pt x="152" y="365"/>
                  </a:lnTo>
                  <a:cubicBezTo>
                    <a:pt x="167" y="370"/>
                    <a:pt x="183" y="372"/>
                    <a:pt x="198" y="372"/>
                  </a:cubicBezTo>
                  <a:cubicBezTo>
                    <a:pt x="213" y="372"/>
                    <a:pt x="228" y="370"/>
                    <a:pt x="243" y="365"/>
                  </a:cubicBezTo>
                  <a:cubicBezTo>
                    <a:pt x="274" y="354"/>
                    <a:pt x="304" y="334"/>
                    <a:pt x="324" y="314"/>
                  </a:cubicBezTo>
                  <a:cubicBezTo>
                    <a:pt x="344" y="294"/>
                    <a:pt x="354" y="263"/>
                    <a:pt x="364" y="243"/>
                  </a:cubicBezTo>
                  <a:cubicBezTo>
                    <a:pt x="375" y="203"/>
                    <a:pt x="375" y="173"/>
                    <a:pt x="364" y="142"/>
                  </a:cubicBezTo>
                  <a:lnTo>
                    <a:pt x="364" y="132"/>
                  </a:lnTo>
                  <a:lnTo>
                    <a:pt x="354" y="112"/>
                  </a:lnTo>
                  <a:cubicBezTo>
                    <a:pt x="354" y="102"/>
                    <a:pt x="344" y="102"/>
                    <a:pt x="344" y="92"/>
                  </a:cubicBezTo>
                  <a:cubicBezTo>
                    <a:pt x="324" y="61"/>
                    <a:pt x="304" y="41"/>
                    <a:pt x="274" y="21"/>
                  </a:cubicBezTo>
                  <a:cubicBezTo>
                    <a:pt x="253" y="11"/>
                    <a:pt x="213"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59"/>
            <p:cNvSpPr/>
            <p:nvPr/>
          </p:nvSpPr>
          <p:spPr>
            <a:xfrm>
              <a:off x="3117325" y="1479218"/>
              <a:ext cx="14919" cy="15588"/>
            </a:xfrm>
            <a:custGeom>
              <a:avLst/>
              <a:gdLst/>
              <a:ahLst/>
              <a:cxnLst/>
              <a:rect l="l" t="t" r="r" b="b"/>
              <a:pathLst>
                <a:path w="223" h="233" extrusionOk="0">
                  <a:moveTo>
                    <a:pt x="111" y="0"/>
                  </a:moveTo>
                  <a:cubicBezTo>
                    <a:pt x="91" y="0"/>
                    <a:pt x="81" y="0"/>
                    <a:pt x="61" y="10"/>
                  </a:cubicBezTo>
                  <a:cubicBezTo>
                    <a:pt x="51" y="20"/>
                    <a:pt x="41" y="20"/>
                    <a:pt x="31" y="41"/>
                  </a:cubicBezTo>
                  <a:cubicBezTo>
                    <a:pt x="20" y="51"/>
                    <a:pt x="10" y="61"/>
                    <a:pt x="10" y="71"/>
                  </a:cubicBezTo>
                  <a:cubicBezTo>
                    <a:pt x="0" y="81"/>
                    <a:pt x="0" y="101"/>
                    <a:pt x="0" y="111"/>
                  </a:cubicBezTo>
                  <a:lnTo>
                    <a:pt x="0" y="142"/>
                  </a:lnTo>
                  <a:cubicBezTo>
                    <a:pt x="0" y="162"/>
                    <a:pt x="10" y="182"/>
                    <a:pt x="31" y="192"/>
                  </a:cubicBezTo>
                  <a:lnTo>
                    <a:pt x="51" y="212"/>
                  </a:lnTo>
                  <a:cubicBezTo>
                    <a:pt x="71" y="222"/>
                    <a:pt x="91" y="233"/>
                    <a:pt x="111" y="233"/>
                  </a:cubicBezTo>
                  <a:cubicBezTo>
                    <a:pt x="121" y="233"/>
                    <a:pt x="142" y="222"/>
                    <a:pt x="152" y="222"/>
                  </a:cubicBezTo>
                  <a:cubicBezTo>
                    <a:pt x="162" y="212"/>
                    <a:pt x="182" y="202"/>
                    <a:pt x="192" y="192"/>
                  </a:cubicBezTo>
                  <a:cubicBezTo>
                    <a:pt x="202" y="182"/>
                    <a:pt x="202" y="172"/>
                    <a:pt x="212" y="162"/>
                  </a:cubicBezTo>
                  <a:cubicBezTo>
                    <a:pt x="212" y="142"/>
                    <a:pt x="223" y="132"/>
                    <a:pt x="223" y="111"/>
                  </a:cubicBezTo>
                  <a:lnTo>
                    <a:pt x="223" y="91"/>
                  </a:lnTo>
                  <a:cubicBezTo>
                    <a:pt x="212" y="71"/>
                    <a:pt x="202" y="51"/>
                    <a:pt x="192" y="41"/>
                  </a:cubicBezTo>
                  <a:lnTo>
                    <a:pt x="172" y="20"/>
                  </a:lnTo>
                  <a:cubicBezTo>
                    <a:pt x="152" y="10"/>
                    <a:pt x="132"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59"/>
            <p:cNvSpPr/>
            <p:nvPr/>
          </p:nvSpPr>
          <p:spPr>
            <a:xfrm>
              <a:off x="3074038" y="1421079"/>
              <a:ext cx="13581" cy="10169"/>
            </a:xfrm>
            <a:custGeom>
              <a:avLst/>
              <a:gdLst/>
              <a:ahLst/>
              <a:cxnLst/>
              <a:rect l="l" t="t" r="r" b="b"/>
              <a:pathLst>
                <a:path w="203" h="152" extrusionOk="0">
                  <a:moveTo>
                    <a:pt x="102" y="0"/>
                  </a:moveTo>
                  <a:cubicBezTo>
                    <a:pt x="1" y="0"/>
                    <a:pt x="1" y="152"/>
                    <a:pt x="102" y="152"/>
                  </a:cubicBezTo>
                  <a:cubicBezTo>
                    <a:pt x="203" y="152"/>
                    <a:pt x="203"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59"/>
            <p:cNvSpPr/>
            <p:nvPr/>
          </p:nvSpPr>
          <p:spPr>
            <a:xfrm>
              <a:off x="1790960" y="1514343"/>
              <a:ext cx="27832" cy="27765"/>
            </a:xfrm>
            <a:custGeom>
              <a:avLst/>
              <a:gdLst/>
              <a:ahLst/>
              <a:cxnLst/>
              <a:rect l="l" t="t" r="r" b="b"/>
              <a:pathLst>
                <a:path w="416" h="415" extrusionOk="0">
                  <a:moveTo>
                    <a:pt x="223" y="1"/>
                  </a:moveTo>
                  <a:cubicBezTo>
                    <a:pt x="183" y="1"/>
                    <a:pt x="152" y="11"/>
                    <a:pt x="122" y="31"/>
                  </a:cubicBezTo>
                  <a:lnTo>
                    <a:pt x="112" y="31"/>
                  </a:lnTo>
                  <a:lnTo>
                    <a:pt x="72" y="61"/>
                  </a:lnTo>
                  <a:cubicBezTo>
                    <a:pt x="51" y="71"/>
                    <a:pt x="31" y="102"/>
                    <a:pt x="21" y="122"/>
                  </a:cubicBezTo>
                  <a:cubicBezTo>
                    <a:pt x="21" y="142"/>
                    <a:pt x="11" y="162"/>
                    <a:pt x="11" y="172"/>
                  </a:cubicBezTo>
                  <a:cubicBezTo>
                    <a:pt x="1" y="233"/>
                    <a:pt x="21" y="283"/>
                    <a:pt x="51" y="324"/>
                  </a:cubicBezTo>
                  <a:cubicBezTo>
                    <a:pt x="62" y="344"/>
                    <a:pt x="72" y="354"/>
                    <a:pt x="82" y="364"/>
                  </a:cubicBezTo>
                  <a:cubicBezTo>
                    <a:pt x="92" y="385"/>
                    <a:pt x="112" y="395"/>
                    <a:pt x="132" y="405"/>
                  </a:cubicBezTo>
                  <a:cubicBezTo>
                    <a:pt x="152" y="415"/>
                    <a:pt x="173" y="415"/>
                    <a:pt x="193" y="415"/>
                  </a:cubicBezTo>
                  <a:cubicBezTo>
                    <a:pt x="213" y="415"/>
                    <a:pt x="233" y="415"/>
                    <a:pt x="254" y="405"/>
                  </a:cubicBezTo>
                  <a:lnTo>
                    <a:pt x="304" y="385"/>
                  </a:lnTo>
                  <a:lnTo>
                    <a:pt x="355" y="354"/>
                  </a:lnTo>
                  <a:lnTo>
                    <a:pt x="385" y="314"/>
                  </a:lnTo>
                  <a:cubicBezTo>
                    <a:pt x="395" y="283"/>
                    <a:pt x="405" y="263"/>
                    <a:pt x="405" y="233"/>
                  </a:cubicBezTo>
                  <a:cubicBezTo>
                    <a:pt x="415" y="213"/>
                    <a:pt x="415" y="193"/>
                    <a:pt x="415" y="172"/>
                  </a:cubicBezTo>
                  <a:cubicBezTo>
                    <a:pt x="405" y="152"/>
                    <a:pt x="405" y="122"/>
                    <a:pt x="385" y="102"/>
                  </a:cubicBezTo>
                  <a:lnTo>
                    <a:pt x="385" y="92"/>
                  </a:lnTo>
                  <a:cubicBezTo>
                    <a:pt x="375" y="71"/>
                    <a:pt x="355" y="51"/>
                    <a:pt x="334" y="31"/>
                  </a:cubicBezTo>
                  <a:cubicBezTo>
                    <a:pt x="314" y="21"/>
                    <a:pt x="294"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59"/>
            <p:cNvSpPr/>
            <p:nvPr/>
          </p:nvSpPr>
          <p:spPr>
            <a:xfrm>
              <a:off x="1855857" y="1468380"/>
              <a:ext cx="14317" cy="14919"/>
            </a:xfrm>
            <a:custGeom>
              <a:avLst/>
              <a:gdLst/>
              <a:ahLst/>
              <a:cxnLst/>
              <a:rect l="l" t="t" r="r" b="b"/>
              <a:pathLst>
                <a:path w="214" h="223" extrusionOk="0">
                  <a:moveTo>
                    <a:pt x="72" y="0"/>
                  </a:moveTo>
                  <a:cubicBezTo>
                    <a:pt x="62" y="11"/>
                    <a:pt x="41" y="11"/>
                    <a:pt x="31" y="31"/>
                  </a:cubicBezTo>
                  <a:cubicBezTo>
                    <a:pt x="21" y="31"/>
                    <a:pt x="21" y="31"/>
                    <a:pt x="21" y="41"/>
                  </a:cubicBezTo>
                  <a:cubicBezTo>
                    <a:pt x="11" y="51"/>
                    <a:pt x="1" y="61"/>
                    <a:pt x="1" y="71"/>
                  </a:cubicBezTo>
                  <a:lnTo>
                    <a:pt x="1" y="102"/>
                  </a:lnTo>
                  <a:lnTo>
                    <a:pt x="1" y="112"/>
                  </a:lnTo>
                  <a:cubicBezTo>
                    <a:pt x="1" y="132"/>
                    <a:pt x="1" y="142"/>
                    <a:pt x="11" y="152"/>
                  </a:cubicBezTo>
                  <a:cubicBezTo>
                    <a:pt x="11" y="172"/>
                    <a:pt x="21" y="182"/>
                    <a:pt x="31" y="192"/>
                  </a:cubicBezTo>
                  <a:cubicBezTo>
                    <a:pt x="41" y="203"/>
                    <a:pt x="51" y="213"/>
                    <a:pt x="72" y="213"/>
                  </a:cubicBezTo>
                  <a:cubicBezTo>
                    <a:pt x="82" y="223"/>
                    <a:pt x="92" y="223"/>
                    <a:pt x="112" y="223"/>
                  </a:cubicBezTo>
                  <a:lnTo>
                    <a:pt x="142" y="223"/>
                  </a:lnTo>
                  <a:cubicBezTo>
                    <a:pt x="152" y="223"/>
                    <a:pt x="173" y="213"/>
                    <a:pt x="183" y="192"/>
                  </a:cubicBezTo>
                  <a:lnTo>
                    <a:pt x="203" y="172"/>
                  </a:lnTo>
                  <a:cubicBezTo>
                    <a:pt x="213" y="152"/>
                    <a:pt x="213" y="142"/>
                    <a:pt x="213" y="122"/>
                  </a:cubicBezTo>
                  <a:lnTo>
                    <a:pt x="213" y="112"/>
                  </a:lnTo>
                  <a:cubicBezTo>
                    <a:pt x="213" y="102"/>
                    <a:pt x="213" y="91"/>
                    <a:pt x="203" y="81"/>
                  </a:cubicBezTo>
                  <a:lnTo>
                    <a:pt x="193" y="51"/>
                  </a:lnTo>
                  <a:cubicBezTo>
                    <a:pt x="183" y="41"/>
                    <a:pt x="183" y="41"/>
                    <a:pt x="173" y="31"/>
                  </a:cubicBezTo>
                  <a:cubicBezTo>
                    <a:pt x="152" y="11"/>
                    <a:pt x="132"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59"/>
            <p:cNvSpPr/>
            <p:nvPr/>
          </p:nvSpPr>
          <p:spPr>
            <a:xfrm>
              <a:off x="1810563" y="1419875"/>
              <a:ext cx="12243" cy="14384"/>
            </a:xfrm>
            <a:custGeom>
              <a:avLst/>
              <a:gdLst/>
              <a:ahLst/>
              <a:cxnLst/>
              <a:rect l="l" t="t" r="r" b="b"/>
              <a:pathLst>
                <a:path w="183" h="215" extrusionOk="0">
                  <a:moveTo>
                    <a:pt x="107" y="1"/>
                  </a:moveTo>
                  <a:cubicBezTo>
                    <a:pt x="104" y="1"/>
                    <a:pt x="102" y="3"/>
                    <a:pt x="102" y="8"/>
                  </a:cubicBezTo>
                  <a:cubicBezTo>
                    <a:pt x="82" y="8"/>
                    <a:pt x="72" y="18"/>
                    <a:pt x="62" y="18"/>
                  </a:cubicBezTo>
                  <a:lnTo>
                    <a:pt x="51" y="38"/>
                  </a:lnTo>
                  <a:lnTo>
                    <a:pt x="21" y="59"/>
                  </a:lnTo>
                  <a:cubicBezTo>
                    <a:pt x="11" y="69"/>
                    <a:pt x="1" y="79"/>
                    <a:pt x="1" y="99"/>
                  </a:cubicBezTo>
                  <a:cubicBezTo>
                    <a:pt x="1" y="109"/>
                    <a:pt x="1" y="129"/>
                    <a:pt x="1" y="150"/>
                  </a:cubicBezTo>
                  <a:cubicBezTo>
                    <a:pt x="1" y="160"/>
                    <a:pt x="11" y="180"/>
                    <a:pt x="21" y="190"/>
                  </a:cubicBezTo>
                  <a:cubicBezTo>
                    <a:pt x="31" y="200"/>
                    <a:pt x="41" y="200"/>
                    <a:pt x="51" y="210"/>
                  </a:cubicBezTo>
                  <a:cubicBezTo>
                    <a:pt x="58" y="210"/>
                    <a:pt x="69" y="215"/>
                    <a:pt x="79" y="215"/>
                  </a:cubicBezTo>
                  <a:cubicBezTo>
                    <a:pt x="84" y="215"/>
                    <a:pt x="88" y="214"/>
                    <a:pt x="92" y="210"/>
                  </a:cubicBezTo>
                  <a:cubicBezTo>
                    <a:pt x="102" y="210"/>
                    <a:pt x="122" y="210"/>
                    <a:pt x="132" y="200"/>
                  </a:cubicBezTo>
                  <a:cubicBezTo>
                    <a:pt x="152" y="190"/>
                    <a:pt x="163" y="180"/>
                    <a:pt x="173" y="170"/>
                  </a:cubicBezTo>
                  <a:cubicBezTo>
                    <a:pt x="173" y="160"/>
                    <a:pt x="183" y="139"/>
                    <a:pt x="183" y="119"/>
                  </a:cubicBezTo>
                  <a:lnTo>
                    <a:pt x="183" y="89"/>
                  </a:lnTo>
                  <a:lnTo>
                    <a:pt x="183" y="79"/>
                  </a:lnTo>
                  <a:cubicBezTo>
                    <a:pt x="183" y="59"/>
                    <a:pt x="173" y="49"/>
                    <a:pt x="173" y="38"/>
                  </a:cubicBezTo>
                  <a:cubicBezTo>
                    <a:pt x="163" y="28"/>
                    <a:pt x="152" y="18"/>
                    <a:pt x="142" y="8"/>
                  </a:cubicBezTo>
                  <a:lnTo>
                    <a:pt x="112" y="8"/>
                  </a:lnTo>
                  <a:cubicBezTo>
                    <a:pt x="112" y="3"/>
                    <a:pt x="110"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59"/>
            <p:cNvSpPr/>
            <p:nvPr/>
          </p:nvSpPr>
          <p:spPr>
            <a:xfrm>
              <a:off x="1835585" y="1343337"/>
              <a:ext cx="15655" cy="11507"/>
            </a:xfrm>
            <a:custGeom>
              <a:avLst/>
              <a:gdLst/>
              <a:ahLst/>
              <a:cxnLst/>
              <a:rect l="l" t="t" r="r" b="b"/>
              <a:pathLst>
                <a:path w="234" h="172" extrusionOk="0">
                  <a:moveTo>
                    <a:pt x="122" y="0"/>
                  </a:moveTo>
                  <a:cubicBezTo>
                    <a:pt x="1" y="0"/>
                    <a:pt x="1" y="172"/>
                    <a:pt x="122" y="172"/>
                  </a:cubicBezTo>
                  <a:cubicBezTo>
                    <a:pt x="233" y="172"/>
                    <a:pt x="23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59"/>
            <p:cNvSpPr/>
            <p:nvPr/>
          </p:nvSpPr>
          <p:spPr>
            <a:xfrm>
              <a:off x="1423258" y="1512469"/>
              <a:ext cx="23684" cy="24955"/>
            </a:xfrm>
            <a:custGeom>
              <a:avLst/>
              <a:gdLst/>
              <a:ahLst/>
              <a:cxnLst/>
              <a:rect l="l" t="t" r="r" b="b"/>
              <a:pathLst>
                <a:path w="354" h="373" extrusionOk="0">
                  <a:moveTo>
                    <a:pt x="172" y="1"/>
                  </a:moveTo>
                  <a:cubicBezTo>
                    <a:pt x="162" y="1"/>
                    <a:pt x="152" y="3"/>
                    <a:pt x="142" y="8"/>
                  </a:cubicBezTo>
                  <a:cubicBezTo>
                    <a:pt x="121" y="8"/>
                    <a:pt x="101" y="18"/>
                    <a:pt x="81" y="29"/>
                  </a:cubicBezTo>
                  <a:lnTo>
                    <a:pt x="51" y="49"/>
                  </a:lnTo>
                  <a:cubicBezTo>
                    <a:pt x="31" y="69"/>
                    <a:pt x="20" y="99"/>
                    <a:pt x="10" y="120"/>
                  </a:cubicBezTo>
                  <a:lnTo>
                    <a:pt x="0" y="140"/>
                  </a:lnTo>
                  <a:lnTo>
                    <a:pt x="0" y="190"/>
                  </a:lnTo>
                  <a:lnTo>
                    <a:pt x="0" y="241"/>
                  </a:lnTo>
                  <a:cubicBezTo>
                    <a:pt x="10" y="261"/>
                    <a:pt x="20" y="281"/>
                    <a:pt x="31" y="301"/>
                  </a:cubicBezTo>
                  <a:cubicBezTo>
                    <a:pt x="41" y="311"/>
                    <a:pt x="51" y="322"/>
                    <a:pt x="61" y="332"/>
                  </a:cubicBezTo>
                  <a:cubicBezTo>
                    <a:pt x="81" y="342"/>
                    <a:pt x="91" y="352"/>
                    <a:pt x="101" y="362"/>
                  </a:cubicBezTo>
                  <a:cubicBezTo>
                    <a:pt x="132" y="372"/>
                    <a:pt x="172" y="372"/>
                    <a:pt x="202" y="372"/>
                  </a:cubicBezTo>
                  <a:cubicBezTo>
                    <a:pt x="223" y="372"/>
                    <a:pt x="243" y="362"/>
                    <a:pt x="263" y="352"/>
                  </a:cubicBezTo>
                  <a:lnTo>
                    <a:pt x="303" y="322"/>
                  </a:lnTo>
                  <a:lnTo>
                    <a:pt x="334" y="281"/>
                  </a:lnTo>
                  <a:cubicBezTo>
                    <a:pt x="334" y="271"/>
                    <a:pt x="344" y="251"/>
                    <a:pt x="354" y="241"/>
                  </a:cubicBezTo>
                  <a:lnTo>
                    <a:pt x="354" y="190"/>
                  </a:lnTo>
                  <a:lnTo>
                    <a:pt x="354" y="140"/>
                  </a:lnTo>
                  <a:cubicBezTo>
                    <a:pt x="344" y="109"/>
                    <a:pt x="334" y="89"/>
                    <a:pt x="324" y="69"/>
                  </a:cubicBezTo>
                  <a:cubicBezTo>
                    <a:pt x="313" y="59"/>
                    <a:pt x="303" y="49"/>
                    <a:pt x="283" y="39"/>
                  </a:cubicBezTo>
                  <a:cubicBezTo>
                    <a:pt x="273" y="29"/>
                    <a:pt x="243" y="18"/>
                    <a:pt x="223" y="8"/>
                  </a:cubicBezTo>
                  <a:lnTo>
                    <a:pt x="202" y="8"/>
                  </a:lnTo>
                  <a:cubicBezTo>
                    <a:pt x="192" y="3"/>
                    <a:pt x="18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59"/>
            <p:cNvSpPr/>
            <p:nvPr/>
          </p:nvSpPr>
          <p:spPr>
            <a:xfrm>
              <a:off x="1472566" y="1442020"/>
              <a:ext cx="13581" cy="13581"/>
            </a:xfrm>
            <a:custGeom>
              <a:avLst/>
              <a:gdLst/>
              <a:ahLst/>
              <a:cxnLst/>
              <a:rect l="l" t="t" r="r" b="b"/>
              <a:pathLst>
                <a:path w="203" h="203" extrusionOk="0">
                  <a:moveTo>
                    <a:pt x="142" y="0"/>
                  </a:moveTo>
                  <a:cubicBezTo>
                    <a:pt x="122" y="0"/>
                    <a:pt x="102" y="0"/>
                    <a:pt x="82" y="11"/>
                  </a:cubicBezTo>
                  <a:lnTo>
                    <a:pt x="51" y="31"/>
                  </a:lnTo>
                  <a:cubicBezTo>
                    <a:pt x="41" y="31"/>
                    <a:pt x="21" y="51"/>
                    <a:pt x="21" y="61"/>
                  </a:cubicBezTo>
                  <a:cubicBezTo>
                    <a:pt x="11" y="71"/>
                    <a:pt x="1" y="91"/>
                    <a:pt x="1" y="112"/>
                  </a:cubicBezTo>
                  <a:lnTo>
                    <a:pt x="1" y="132"/>
                  </a:lnTo>
                  <a:cubicBezTo>
                    <a:pt x="11" y="152"/>
                    <a:pt x="21" y="162"/>
                    <a:pt x="31" y="172"/>
                  </a:cubicBezTo>
                  <a:cubicBezTo>
                    <a:pt x="41" y="182"/>
                    <a:pt x="51" y="192"/>
                    <a:pt x="61" y="192"/>
                  </a:cubicBezTo>
                  <a:cubicBezTo>
                    <a:pt x="72" y="203"/>
                    <a:pt x="82" y="203"/>
                    <a:pt x="92" y="203"/>
                  </a:cubicBezTo>
                  <a:cubicBezTo>
                    <a:pt x="132" y="203"/>
                    <a:pt x="163" y="182"/>
                    <a:pt x="173" y="152"/>
                  </a:cubicBezTo>
                  <a:lnTo>
                    <a:pt x="193" y="122"/>
                  </a:lnTo>
                  <a:lnTo>
                    <a:pt x="203" y="101"/>
                  </a:lnTo>
                  <a:cubicBezTo>
                    <a:pt x="203" y="91"/>
                    <a:pt x="203" y="81"/>
                    <a:pt x="203" y="71"/>
                  </a:cubicBezTo>
                  <a:cubicBezTo>
                    <a:pt x="203" y="61"/>
                    <a:pt x="203" y="61"/>
                    <a:pt x="203" y="51"/>
                  </a:cubicBezTo>
                  <a:cubicBezTo>
                    <a:pt x="193" y="41"/>
                    <a:pt x="193" y="31"/>
                    <a:pt x="183" y="21"/>
                  </a:cubicBezTo>
                  <a:lnTo>
                    <a:pt x="163" y="11"/>
                  </a:lnTo>
                  <a:lnTo>
                    <a:pt x="1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59"/>
            <p:cNvSpPr/>
            <p:nvPr/>
          </p:nvSpPr>
          <p:spPr>
            <a:xfrm>
              <a:off x="1575999" y="1534615"/>
              <a:ext cx="14250" cy="13581"/>
            </a:xfrm>
            <a:custGeom>
              <a:avLst/>
              <a:gdLst/>
              <a:ahLst/>
              <a:cxnLst/>
              <a:rect l="l" t="t" r="r" b="b"/>
              <a:pathLst>
                <a:path w="213" h="203" extrusionOk="0">
                  <a:moveTo>
                    <a:pt x="92" y="1"/>
                  </a:moveTo>
                  <a:lnTo>
                    <a:pt x="72" y="11"/>
                  </a:lnTo>
                  <a:lnTo>
                    <a:pt x="51" y="21"/>
                  </a:lnTo>
                  <a:cubicBezTo>
                    <a:pt x="41" y="21"/>
                    <a:pt x="31" y="31"/>
                    <a:pt x="21" y="41"/>
                  </a:cubicBezTo>
                  <a:cubicBezTo>
                    <a:pt x="11" y="51"/>
                    <a:pt x="11" y="61"/>
                    <a:pt x="11" y="61"/>
                  </a:cubicBezTo>
                  <a:cubicBezTo>
                    <a:pt x="1" y="82"/>
                    <a:pt x="1" y="92"/>
                    <a:pt x="1" y="102"/>
                  </a:cubicBezTo>
                  <a:lnTo>
                    <a:pt x="1" y="132"/>
                  </a:lnTo>
                  <a:lnTo>
                    <a:pt x="11" y="152"/>
                  </a:lnTo>
                  <a:cubicBezTo>
                    <a:pt x="11" y="162"/>
                    <a:pt x="21" y="172"/>
                    <a:pt x="31" y="172"/>
                  </a:cubicBezTo>
                  <a:cubicBezTo>
                    <a:pt x="41" y="183"/>
                    <a:pt x="51" y="193"/>
                    <a:pt x="72" y="193"/>
                  </a:cubicBezTo>
                  <a:lnTo>
                    <a:pt x="92" y="203"/>
                  </a:lnTo>
                  <a:lnTo>
                    <a:pt x="142" y="203"/>
                  </a:lnTo>
                  <a:cubicBezTo>
                    <a:pt x="152" y="193"/>
                    <a:pt x="173" y="183"/>
                    <a:pt x="183" y="172"/>
                  </a:cubicBezTo>
                  <a:lnTo>
                    <a:pt x="203" y="152"/>
                  </a:lnTo>
                  <a:cubicBezTo>
                    <a:pt x="213" y="142"/>
                    <a:pt x="213" y="122"/>
                    <a:pt x="213" y="102"/>
                  </a:cubicBezTo>
                  <a:cubicBezTo>
                    <a:pt x="213" y="92"/>
                    <a:pt x="213" y="71"/>
                    <a:pt x="213" y="61"/>
                  </a:cubicBezTo>
                  <a:cubicBezTo>
                    <a:pt x="203" y="51"/>
                    <a:pt x="203" y="41"/>
                    <a:pt x="193" y="31"/>
                  </a:cubicBezTo>
                  <a:cubicBezTo>
                    <a:pt x="173" y="21"/>
                    <a:pt x="162" y="11"/>
                    <a:pt x="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59"/>
            <p:cNvSpPr/>
            <p:nvPr/>
          </p:nvSpPr>
          <p:spPr>
            <a:xfrm>
              <a:off x="1341435" y="1972700"/>
              <a:ext cx="28501" cy="21008"/>
            </a:xfrm>
            <a:custGeom>
              <a:avLst/>
              <a:gdLst/>
              <a:ahLst/>
              <a:cxnLst/>
              <a:rect l="l" t="t" r="r" b="b"/>
              <a:pathLst>
                <a:path w="426" h="314" extrusionOk="0">
                  <a:moveTo>
                    <a:pt x="213" y="0"/>
                  </a:moveTo>
                  <a:cubicBezTo>
                    <a:pt x="1" y="0"/>
                    <a:pt x="1" y="313"/>
                    <a:pt x="213" y="313"/>
                  </a:cubicBezTo>
                  <a:cubicBezTo>
                    <a:pt x="425" y="313"/>
                    <a:pt x="425"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59"/>
            <p:cNvSpPr/>
            <p:nvPr/>
          </p:nvSpPr>
          <p:spPr>
            <a:xfrm>
              <a:off x="1314406" y="2074728"/>
              <a:ext cx="12912" cy="11574"/>
            </a:xfrm>
            <a:custGeom>
              <a:avLst/>
              <a:gdLst/>
              <a:ahLst/>
              <a:cxnLst/>
              <a:rect l="l" t="t" r="r" b="b"/>
              <a:pathLst>
                <a:path w="193" h="173" extrusionOk="0">
                  <a:moveTo>
                    <a:pt x="61" y="1"/>
                  </a:moveTo>
                  <a:cubicBezTo>
                    <a:pt x="51" y="1"/>
                    <a:pt x="41" y="11"/>
                    <a:pt x="31" y="21"/>
                  </a:cubicBezTo>
                  <a:lnTo>
                    <a:pt x="21" y="31"/>
                  </a:lnTo>
                  <a:cubicBezTo>
                    <a:pt x="11" y="51"/>
                    <a:pt x="11" y="62"/>
                    <a:pt x="0" y="82"/>
                  </a:cubicBezTo>
                  <a:lnTo>
                    <a:pt x="0" y="102"/>
                  </a:lnTo>
                  <a:cubicBezTo>
                    <a:pt x="11" y="112"/>
                    <a:pt x="21" y="122"/>
                    <a:pt x="31" y="132"/>
                  </a:cubicBezTo>
                  <a:lnTo>
                    <a:pt x="41" y="152"/>
                  </a:lnTo>
                  <a:lnTo>
                    <a:pt x="51" y="152"/>
                  </a:lnTo>
                  <a:lnTo>
                    <a:pt x="61" y="163"/>
                  </a:lnTo>
                  <a:cubicBezTo>
                    <a:pt x="61" y="163"/>
                    <a:pt x="71" y="163"/>
                    <a:pt x="71" y="173"/>
                  </a:cubicBezTo>
                  <a:lnTo>
                    <a:pt x="81" y="173"/>
                  </a:lnTo>
                  <a:cubicBezTo>
                    <a:pt x="112" y="173"/>
                    <a:pt x="142" y="163"/>
                    <a:pt x="162" y="142"/>
                  </a:cubicBezTo>
                  <a:cubicBezTo>
                    <a:pt x="182" y="132"/>
                    <a:pt x="192" y="102"/>
                    <a:pt x="192" y="82"/>
                  </a:cubicBezTo>
                  <a:lnTo>
                    <a:pt x="182" y="62"/>
                  </a:lnTo>
                  <a:lnTo>
                    <a:pt x="172" y="41"/>
                  </a:lnTo>
                  <a:lnTo>
                    <a:pt x="162" y="31"/>
                  </a:lnTo>
                  <a:lnTo>
                    <a:pt x="152" y="21"/>
                  </a:lnTo>
                  <a:cubicBezTo>
                    <a:pt x="142" y="11"/>
                    <a:pt x="132" y="1"/>
                    <a:pt x="1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59"/>
            <p:cNvSpPr/>
            <p:nvPr/>
          </p:nvSpPr>
          <p:spPr>
            <a:xfrm>
              <a:off x="1238002" y="2052449"/>
              <a:ext cx="14919" cy="14919"/>
            </a:xfrm>
            <a:custGeom>
              <a:avLst/>
              <a:gdLst/>
              <a:ahLst/>
              <a:cxnLst/>
              <a:rect l="l" t="t" r="r" b="b"/>
              <a:pathLst>
                <a:path w="223" h="223" extrusionOk="0">
                  <a:moveTo>
                    <a:pt x="92" y="0"/>
                  </a:moveTo>
                  <a:cubicBezTo>
                    <a:pt x="82" y="0"/>
                    <a:pt x="71" y="11"/>
                    <a:pt x="61" y="11"/>
                  </a:cubicBezTo>
                  <a:cubicBezTo>
                    <a:pt x="51" y="11"/>
                    <a:pt x="41" y="21"/>
                    <a:pt x="31" y="31"/>
                  </a:cubicBezTo>
                  <a:lnTo>
                    <a:pt x="11" y="51"/>
                  </a:lnTo>
                  <a:lnTo>
                    <a:pt x="1" y="71"/>
                  </a:lnTo>
                  <a:cubicBezTo>
                    <a:pt x="1" y="91"/>
                    <a:pt x="1" y="102"/>
                    <a:pt x="1" y="122"/>
                  </a:cubicBezTo>
                  <a:cubicBezTo>
                    <a:pt x="1" y="132"/>
                    <a:pt x="11" y="142"/>
                    <a:pt x="11" y="152"/>
                  </a:cubicBezTo>
                  <a:lnTo>
                    <a:pt x="11" y="162"/>
                  </a:lnTo>
                  <a:cubicBezTo>
                    <a:pt x="11" y="162"/>
                    <a:pt x="11" y="172"/>
                    <a:pt x="11" y="172"/>
                  </a:cubicBezTo>
                  <a:cubicBezTo>
                    <a:pt x="21" y="182"/>
                    <a:pt x="41" y="203"/>
                    <a:pt x="51" y="213"/>
                  </a:cubicBezTo>
                  <a:cubicBezTo>
                    <a:pt x="71" y="223"/>
                    <a:pt x="92" y="223"/>
                    <a:pt x="102" y="223"/>
                  </a:cubicBezTo>
                  <a:lnTo>
                    <a:pt x="132" y="223"/>
                  </a:lnTo>
                  <a:cubicBezTo>
                    <a:pt x="152" y="223"/>
                    <a:pt x="172" y="213"/>
                    <a:pt x="183" y="192"/>
                  </a:cubicBezTo>
                  <a:cubicBezTo>
                    <a:pt x="193" y="182"/>
                    <a:pt x="203" y="172"/>
                    <a:pt x="203" y="162"/>
                  </a:cubicBezTo>
                  <a:cubicBezTo>
                    <a:pt x="213" y="152"/>
                    <a:pt x="213" y="132"/>
                    <a:pt x="213" y="122"/>
                  </a:cubicBezTo>
                  <a:cubicBezTo>
                    <a:pt x="223" y="102"/>
                    <a:pt x="213" y="71"/>
                    <a:pt x="203" y="51"/>
                  </a:cubicBezTo>
                  <a:cubicBezTo>
                    <a:pt x="193" y="31"/>
                    <a:pt x="183" y="21"/>
                    <a:pt x="172" y="11"/>
                  </a:cubicBezTo>
                  <a:lnTo>
                    <a:pt x="152" y="11"/>
                  </a:lnTo>
                  <a:lnTo>
                    <a:pt x="1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59"/>
            <p:cNvSpPr/>
            <p:nvPr/>
          </p:nvSpPr>
          <p:spPr>
            <a:xfrm>
              <a:off x="3528314" y="1843576"/>
              <a:ext cx="20338" cy="20338"/>
            </a:xfrm>
            <a:custGeom>
              <a:avLst/>
              <a:gdLst/>
              <a:ahLst/>
              <a:cxnLst/>
              <a:rect l="l" t="t" r="r" b="b"/>
              <a:pathLst>
                <a:path w="304" h="304" extrusionOk="0">
                  <a:moveTo>
                    <a:pt x="112" y="0"/>
                  </a:moveTo>
                  <a:lnTo>
                    <a:pt x="71" y="21"/>
                  </a:lnTo>
                  <a:lnTo>
                    <a:pt x="41" y="41"/>
                  </a:lnTo>
                  <a:lnTo>
                    <a:pt x="21" y="71"/>
                  </a:lnTo>
                  <a:lnTo>
                    <a:pt x="11" y="111"/>
                  </a:lnTo>
                  <a:cubicBezTo>
                    <a:pt x="1" y="132"/>
                    <a:pt x="1" y="152"/>
                    <a:pt x="11" y="172"/>
                  </a:cubicBezTo>
                  <a:cubicBezTo>
                    <a:pt x="11" y="182"/>
                    <a:pt x="11" y="192"/>
                    <a:pt x="21" y="212"/>
                  </a:cubicBezTo>
                  <a:cubicBezTo>
                    <a:pt x="21" y="223"/>
                    <a:pt x="31" y="233"/>
                    <a:pt x="41" y="243"/>
                  </a:cubicBezTo>
                  <a:cubicBezTo>
                    <a:pt x="41" y="253"/>
                    <a:pt x="51" y="263"/>
                    <a:pt x="61" y="273"/>
                  </a:cubicBezTo>
                  <a:cubicBezTo>
                    <a:pt x="71" y="283"/>
                    <a:pt x="81" y="283"/>
                    <a:pt x="102" y="293"/>
                  </a:cubicBezTo>
                  <a:cubicBezTo>
                    <a:pt x="112" y="293"/>
                    <a:pt x="122" y="303"/>
                    <a:pt x="132" y="303"/>
                  </a:cubicBezTo>
                  <a:lnTo>
                    <a:pt x="172" y="303"/>
                  </a:lnTo>
                  <a:cubicBezTo>
                    <a:pt x="193" y="303"/>
                    <a:pt x="203" y="293"/>
                    <a:pt x="213" y="293"/>
                  </a:cubicBezTo>
                  <a:cubicBezTo>
                    <a:pt x="223" y="283"/>
                    <a:pt x="233" y="283"/>
                    <a:pt x="243" y="273"/>
                  </a:cubicBezTo>
                  <a:cubicBezTo>
                    <a:pt x="253" y="263"/>
                    <a:pt x="263" y="253"/>
                    <a:pt x="273" y="243"/>
                  </a:cubicBezTo>
                  <a:cubicBezTo>
                    <a:pt x="283" y="223"/>
                    <a:pt x="294" y="212"/>
                    <a:pt x="304" y="192"/>
                  </a:cubicBezTo>
                  <a:cubicBezTo>
                    <a:pt x="304" y="182"/>
                    <a:pt x="304" y="172"/>
                    <a:pt x="304" y="172"/>
                  </a:cubicBezTo>
                  <a:cubicBezTo>
                    <a:pt x="304" y="162"/>
                    <a:pt x="304" y="142"/>
                    <a:pt x="304" y="132"/>
                  </a:cubicBezTo>
                  <a:cubicBezTo>
                    <a:pt x="304" y="111"/>
                    <a:pt x="304" y="111"/>
                    <a:pt x="304" y="111"/>
                  </a:cubicBezTo>
                  <a:lnTo>
                    <a:pt x="283" y="71"/>
                  </a:lnTo>
                  <a:lnTo>
                    <a:pt x="263" y="41"/>
                  </a:lnTo>
                  <a:lnTo>
                    <a:pt x="233" y="21"/>
                  </a:lnTo>
                  <a:lnTo>
                    <a:pt x="1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59"/>
            <p:cNvSpPr/>
            <p:nvPr/>
          </p:nvSpPr>
          <p:spPr>
            <a:xfrm>
              <a:off x="3572270" y="1802497"/>
              <a:ext cx="14250" cy="13447"/>
            </a:xfrm>
            <a:custGeom>
              <a:avLst/>
              <a:gdLst/>
              <a:ahLst/>
              <a:cxnLst/>
              <a:rect l="l" t="t" r="r" b="b"/>
              <a:pathLst>
                <a:path w="213" h="201" extrusionOk="0">
                  <a:moveTo>
                    <a:pt x="105" y="0"/>
                  </a:moveTo>
                  <a:cubicBezTo>
                    <a:pt x="99" y="0"/>
                    <a:pt x="91" y="3"/>
                    <a:pt x="81" y="8"/>
                  </a:cubicBezTo>
                  <a:lnTo>
                    <a:pt x="71" y="8"/>
                  </a:lnTo>
                  <a:lnTo>
                    <a:pt x="51" y="18"/>
                  </a:lnTo>
                  <a:cubicBezTo>
                    <a:pt x="41" y="18"/>
                    <a:pt x="31" y="28"/>
                    <a:pt x="21" y="38"/>
                  </a:cubicBezTo>
                  <a:cubicBezTo>
                    <a:pt x="10" y="48"/>
                    <a:pt x="10" y="59"/>
                    <a:pt x="10" y="69"/>
                  </a:cubicBezTo>
                  <a:cubicBezTo>
                    <a:pt x="0" y="79"/>
                    <a:pt x="0" y="89"/>
                    <a:pt x="0" y="99"/>
                  </a:cubicBezTo>
                  <a:lnTo>
                    <a:pt x="0" y="129"/>
                  </a:lnTo>
                  <a:lnTo>
                    <a:pt x="10" y="150"/>
                  </a:lnTo>
                  <a:cubicBezTo>
                    <a:pt x="10" y="170"/>
                    <a:pt x="21" y="180"/>
                    <a:pt x="31" y="180"/>
                  </a:cubicBezTo>
                  <a:cubicBezTo>
                    <a:pt x="41" y="190"/>
                    <a:pt x="61" y="200"/>
                    <a:pt x="71" y="200"/>
                  </a:cubicBezTo>
                  <a:lnTo>
                    <a:pt x="111" y="200"/>
                  </a:lnTo>
                  <a:cubicBezTo>
                    <a:pt x="122" y="200"/>
                    <a:pt x="142" y="200"/>
                    <a:pt x="152" y="190"/>
                  </a:cubicBezTo>
                  <a:cubicBezTo>
                    <a:pt x="162" y="190"/>
                    <a:pt x="162" y="180"/>
                    <a:pt x="172" y="180"/>
                  </a:cubicBezTo>
                  <a:cubicBezTo>
                    <a:pt x="182" y="170"/>
                    <a:pt x="192" y="160"/>
                    <a:pt x="202" y="150"/>
                  </a:cubicBezTo>
                  <a:lnTo>
                    <a:pt x="202" y="139"/>
                  </a:lnTo>
                  <a:cubicBezTo>
                    <a:pt x="202" y="119"/>
                    <a:pt x="212" y="109"/>
                    <a:pt x="202" y="99"/>
                  </a:cubicBezTo>
                  <a:lnTo>
                    <a:pt x="212" y="79"/>
                  </a:lnTo>
                  <a:lnTo>
                    <a:pt x="202" y="48"/>
                  </a:lnTo>
                  <a:lnTo>
                    <a:pt x="192" y="38"/>
                  </a:lnTo>
                  <a:cubicBezTo>
                    <a:pt x="182" y="28"/>
                    <a:pt x="162" y="18"/>
                    <a:pt x="152" y="8"/>
                  </a:cubicBezTo>
                  <a:lnTo>
                    <a:pt x="122" y="8"/>
                  </a:lnTo>
                  <a:cubicBezTo>
                    <a:pt x="116" y="3"/>
                    <a:pt x="11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59"/>
            <p:cNvSpPr/>
            <p:nvPr/>
          </p:nvSpPr>
          <p:spPr>
            <a:xfrm>
              <a:off x="3619571" y="1880774"/>
              <a:ext cx="10905" cy="8162"/>
            </a:xfrm>
            <a:custGeom>
              <a:avLst/>
              <a:gdLst/>
              <a:ahLst/>
              <a:cxnLst/>
              <a:rect l="l" t="t" r="r" b="b"/>
              <a:pathLst>
                <a:path w="163" h="122" extrusionOk="0">
                  <a:moveTo>
                    <a:pt x="81" y="0"/>
                  </a:moveTo>
                  <a:cubicBezTo>
                    <a:pt x="1" y="0"/>
                    <a:pt x="1" y="121"/>
                    <a:pt x="81" y="121"/>
                  </a:cubicBezTo>
                  <a:cubicBezTo>
                    <a:pt x="162" y="121"/>
                    <a:pt x="162" y="0"/>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59"/>
            <p:cNvSpPr/>
            <p:nvPr/>
          </p:nvSpPr>
          <p:spPr>
            <a:xfrm>
              <a:off x="3556012" y="2073390"/>
              <a:ext cx="16324" cy="16324"/>
            </a:xfrm>
            <a:custGeom>
              <a:avLst/>
              <a:gdLst/>
              <a:ahLst/>
              <a:cxnLst/>
              <a:rect l="l" t="t" r="r" b="b"/>
              <a:pathLst>
                <a:path w="244" h="244" extrusionOk="0">
                  <a:moveTo>
                    <a:pt x="122" y="1"/>
                  </a:moveTo>
                  <a:cubicBezTo>
                    <a:pt x="112" y="1"/>
                    <a:pt x="92" y="1"/>
                    <a:pt x="82" y="11"/>
                  </a:cubicBezTo>
                  <a:cubicBezTo>
                    <a:pt x="61" y="21"/>
                    <a:pt x="51" y="21"/>
                    <a:pt x="41" y="41"/>
                  </a:cubicBezTo>
                  <a:cubicBezTo>
                    <a:pt x="31" y="51"/>
                    <a:pt x="21" y="61"/>
                    <a:pt x="11" y="71"/>
                  </a:cubicBezTo>
                  <a:cubicBezTo>
                    <a:pt x="11" y="92"/>
                    <a:pt x="1" y="102"/>
                    <a:pt x="1" y="122"/>
                  </a:cubicBezTo>
                  <a:lnTo>
                    <a:pt x="1" y="152"/>
                  </a:lnTo>
                  <a:cubicBezTo>
                    <a:pt x="11" y="172"/>
                    <a:pt x="21" y="193"/>
                    <a:pt x="41" y="203"/>
                  </a:cubicBezTo>
                  <a:lnTo>
                    <a:pt x="61" y="223"/>
                  </a:lnTo>
                  <a:cubicBezTo>
                    <a:pt x="82" y="233"/>
                    <a:pt x="102" y="243"/>
                    <a:pt x="122" y="243"/>
                  </a:cubicBezTo>
                  <a:cubicBezTo>
                    <a:pt x="132" y="243"/>
                    <a:pt x="152" y="243"/>
                    <a:pt x="173" y="233"/>
                  </a:cubicBezTo>
                  <a:cubicBezTo>
                    <a:pt x="183" y="223"/>
                    <a:pt x="193" y="223"/>
                    <a:pt x="203" y="203"/>
                  </a:cubicBezTo>
                  <a:cubicBezTo>
                    <a:pt x="213" y="193"/>
                    <a:pt x="223" y="183"/>
                    <a:pt x="233" y="172"/>
                  </a:cubicBezTo>
                  <a:cubicBezTo>
                    <a:pt x="243" y="152"/>
                    <a:pt x="243" y="142"/>
                    <a:pt x="243" y="122"/>
                  </a:cubicBezTo>
                  <a:lnTo>
                    <a:pt x="243" y="92"/>
                  </a:lnTo>
                  <a:cubicBezTo>
                    <a:pt x="233" y="71"/>
                    <a:pt x="223" y="51"/>
                    <a:pt x="213" y="41"/>
                  </a:cubicBezTo>
                  <a:lnTo>
                    <a:pt x="183" y="21"/>
                  </a:lnTo>
                  <a:cubicBezTo>
                    <a:pt x="162" y="11"/>
                    <a:pt x="142" y="1"/>
                    <a:pt x="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59"/>
            <p:cNvSpPr/>
            <p:nvPr/>
          </p:nvSpPr>
          <p:spPr>
            <a:xfrm>
              <a:off x="3577689" y="2154544"/>
              <a:ext cx="9500" cy="9366"/>
            </a:xfrm>
            <a:custGeom>
              <a:avLst/>
              <a:gdLst/>
              <a:ahLst/>
              <a:cxnLst/>
              <a:rect l="l" t="t" r="r" b="b"/>
              <a:pathLst>
                <a:path w="142" h="140" extrusionOk="0">
                  <a:moveTo>
                    <a:pt x="51" y="0"/>
                  </a:moveTo>
                  <a:cubicBezTo>
                    <a:pt x="41" y="10"/>
                    <a:pt x="30" y="10"/>
                    <a:pt x="20" y="20"/>
                  </a:cubicBezTo>
                  <a:lnTo>
                    <a:pt x="10" y="31"/>
                  </a:lnTo>
                  <a:cubicBezTo>
                    <a:pt x="0" y="41"/>
                    <a:pt x="0" y="61"/>
                    <a:pt x="0" y="71"/>
                  </a:cubicBezTo>
                  <a:cubicBezTo>
                    <a:pt x="0" y="81"/>
                    <a:pt x="0" y="91"/>
                    <a:pt x="0" y="91"/>
                  </a:cubicBezTo>
                  <a:cubicBezTo>
                    <a:pt x="0" y="101"/>
                    <a:pt x="10" y="111"/>
                    <a:pt x="10" y="121"/>
                  </a:cubicBezTo>
                  <a:cubicBezTo>
                    <a:pt x="20" y="121"/>
                    <a:pt x="30" y="132"/>
                    <a:pt x="41" y="132"/>
                  </a:cubicBezTo>
                  <a:cubicBezTo>
                    <a:pt x="51" y="137"/>
                    <a:pt x="58" y="139"/>
                    <a:pt x="65" y="139"/>
                  </a:cubicBezTo>
                  <a:cubicBezTo>
                    <a:pt x="71" y="139"/>
                    <a:pt x="76" y="137"/>
                    <a:pt x="81" y="132"/>
                  </a:cubicBezTo>
                  <a:lnTo>
                    <a:pt x="121" y="132"/>
                  </a:lnTo>
                  <a:cubicBezTo>
                    <a:pt x="121" y="121"/>
                    <a:pt x="131" y="121"/>
                    <a:pt x="131" y="111"/>
                  </a:cubicBezTo>
                  <a:cubicBezTo>
                    <a:pt x="142" y="111"/>
                    <a:pt x="142" y="101"/>
                    <a:pt x="142" y="101"/>
                  </a:cubicBezTo>
                  <a:cubicBezTo>
                    <a:pt x="142" y="91"/>
                    <a:pt x="142" y="81"/>
                    <a:pt x="142" y="71"/>
                  </a:cubicBezTo>
                  <a:lnTo>
                    <a:pt x="142" y="51"/>
                  </a:lnTo>
                  <a:lnTo>
                    <a:pt x="142" y="31"/>
                  </a:lnTo>
                  <a:cubicBezTo>
                    <a:pt x="142" y="31"/>
                    <a:pt x="131" y="20"/>
                    <a:pt x="131" y="10"/>
                  </a:cubicBezTo>
                  <a:cubicBezTo>
                    <a:pt x="121" y="10"/>
                    <a:pt x="111" y="0"/>
                    <a:pt x="1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59"/>
            <p:cNvSpPr/>
            <p:nvPr/>
          </p:nvSpPr>
          <p:spPr>
            <a:xfrm>
              <a:off x="3613482" y="2120021"/>
              <a:ext cx="14919" cy="10905"/>
            </a:xfrm>
            <a:custGeom>
              <a:avLst/>
              <a:gdLst/>
              <a:ahLst/>
              <a:cxnLst/>
              <a:rect l="l" t="t" r="r" b="b"/>
              <a:pathLst>
                <a:path w="223" h="163" extrusionOk="0">
                  <a:moveTo>
                    <a:pt x="112" y="1"/>
                  </a:moveTo>
                  <a:cubicBezTo>
                    <a:pt x="1" y="1"/>
                    <a:pt x="1" y="163"/>
                    <a:pt x="112" y="163"/>
                  </a:cubicBezTo>
                  <a:cubicBezTo>
                    <a:pt x="223" y="163"/>
                    <a:pt x="223" y="1"/>
                    <a:pt x="1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59"/>
            <p:cNvSpPr/>
            <p:nvPr/>
          </p:nvSpPr>
          <p:spPr>
            <a:xfrm>
              <a:off x="1472566" y="3056338"/>
              <a:ext cx="21743" cy="18265"/>
            </a:xfrm>
            <a:custGeom>
              <a:avLst/>
              <a:gdLst/>
              <a:ahLst/>
              <a:cxnLst/>
              <a:rect l="l" t="t" r="r" b="b"/>
              <a:pathLst>
                <a:path w="325" h="273" extrusionOk="0">
                  <a:moveTo>
                    <a:pt x="163" y="0"/>
                  </a:moveTo>
                  <a:cubicBezTo>
                    <a:pt x="1" y="20"/>
                    <a:pt x="1" y="253"/>
                    <a:pt x="163" y="273"/>
                  </a:cubicBezTo>
                  <a:cubicBezTo>
                    <a:pt x="324" y="253"/>
                    <a:pt x="324" y="2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59"/>
            <p:cNvSpPr/>
            <p:nvPr/>
          </p:nvSpPr>
          <p:spPr>
            <a:xfrm>
              <a:off x="1446206" y="3006294"/>
              <a:ext cx="11574" cy="9500"/>
            </a:xfrm>
            <a:custGeom>
              <a:avLst/>
              <a:gdLst/>
              <a:ahLst/>
              <a:cxnLst/>
              <a:rect l="l" t="t" r="r" b="b"/>
              <a:pathLst>
                <a:path w="173" h="142" extrusionOk="0">
                  <a:moveTo>
                    <a:pt x="82" y="0"/>
                  </a:moveTo>
                  <a:cubicBezTo>
                    <a:pt x="1" y="11"/>
                    <a:pt x="1" y="132"/>
                    <a:pt x="82" y="142"/>
                  </a:cubicBezTo>
                  <a:cubicBezTo>
                    <a:pt x="173" y="132"/>
                    <a:pt x="173" y="11"/>
                    <a:pt x="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59"/>
            <p:cNvSpPr/>
            <p:nvPr/>
          </p:nvSpPr>
          <p:spPr>
            <a:xfrm>
              <a:off x="1476647" y="2971839"/>
              <a:ext cx="9500" cy="7493"/>
            </a:xfrm>
            <a:custGeom>
              <a:avLst/>
              <a:gdLst/>
              <a:ahLst/>
              <a:cxnLst/>
              <a:rect l="l" t="t" r="r" b="b"/>
              <a:pathLst>
                <a:path w="142" h="112" extrusionOk="0">
                  <a:moveTo>
                    <a:pt x="71" y="0"/>
                  </a:moveTo>
                  <a:cubicBezTo>
                    <a:pt x="0" y="0"/>
                    <a:pt x="0" y="111"/>
                    <a:pt x="71" y="111"/>
                  </a:cubicBezTo>
                  <a:cubicBezTo>
                    <a:pt x="142" y="111"/>
                    <a:pt x="142"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59"/>
            <p:cNvSpPr/>
            <p:nvPr/>
          </p:nvSpPr>
          <p:spPr>
            <a:xfrm>
              <a:off x="1112290" y="2783906"/>
              <a:ext cx="27096" cy="27096"/>
            </a:xfrm>
            <a:custGeom>
              <a:avLst/>
              <a:gdLst/>
              <a:ahLst/>
              <a:cxnLst/>
              <a:rect l="l" t="t" r="r" b="b"/>
              <a:pathLst>
                <a:path w="405" h="405" extrusionOk="0">
                  <a:moveTo>
                    <a:pt x="202" y="0"/>
                  </a:moveTo>
                  <a:cubicBezTo>
                    <a:pt x="182" y="0"/>
                    <a:pt x="152" y="0"/>
                    <a:pt x="132" y="20"/>
                  </a:cubicBezTo>
                  <a:cubicBezTo>
                    <a:pt x="111" y="20"/>
                    <a:pt x="91" y="30"/>
                    <a:pt x="81" y="41"/>
                  </a:cubicBezTo>
                  <a:cubicBezTo>
                    <a:pt x="71" y="51"/>
                    <a:pt x="51" y="61"/>
                    <a:pt x="51" y="81"/>
                  </a:cubicBezTo>
                  <a:cubicBezTo>
                    <a:pt x="31" y="91"/>
                    <a:pt x="21" y="111"/>
                    <a:pt x="21" y="121"/>
                  </a:cubicBezTo>
                  <a:cubicBezTo>
                    <a:pt x="10" y="142"/>
                    <a:pt x="10" y="162"/>
                    <a:pt x="10" y="172"/>
                  </a:cubicBezTo>
                  <a:cubicBezTo>
                    <a:pt x="0" y="202"/>
                    <a:pt x="0" y="233"/>
                    <a:pt x="10" y="263"/>
                  </a:cubicBezTo>
                  <a:cubicBezTo>
                    <a:pt x="10" y="273"/>
                    <a:pt x="21" y="293"/>
                    <a:pt x="21" y="303"/>
                  </a:cubicBezTo>
                  <a:cubicBezTo>
                    <a:pt x="31" y="313"/>
                    <a:pt x="31" y="324"/>
                    <a:pt x="41" y="324"/>
                  </a:cubicBezTo>
                  <a:cubicBezTo>
                    <a:pt x="51" y="344"/>
                    <a:pt x="61" y="354"/>
                    <a:pt x="81" y="364"/>
                  </a:cubicBezTo>
                  <a:cubicBezTo>
                    <a:pt x="111" y="384"/>
                    <a:pt x="142" y="404"/>
                    <a:pt x="172" y="404"/>
                  </a:cubicBezTo>
                  <a:lnTo>
                    <a:pt x="233" y="404"/>
                  </a:lnTo>
                  <a:cubicBezTo>
                    <a:pt x="253" y="404"/>
                    <a:pt x="283" y="394"/>
                    <a:pt x="303" y="384"/>
                  </a:cubicBezTo>
                  <a:lnTo>
                    <a:pt x="344" y="344"/>
                  </a:lnTo>
                  <a:lnTo>
                    <a:pt x="374" y="303"/>
                  </a:lnTo>
                  <a:lnTo>
                    <a:pt x="394" y="253"/>
                  </a:lnTo>
                  <a:lnTo>
                    <a:pt x="405" y="202"/>
                  </a:lnTo>
                  <a:lnTo>
                    <a:pt x="405" y="152"/>
                  </a:lnTo>
                  <a:lnTo>
                    <a:pt x="384" y="101"/>
                  </a:lnTo>
                  <a:lnTo>
                    <a:pt x="354" y="61"/>
                  </a:lnTo>
                  <a:lnTo>
                    <a:pt x="314" y="30"/>
                  </a:lnTo>
                  <a:lnTo>
                    <a:pt x="263" y="10"/>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59"/>
            <p:cNvSpPr/>
            <p:nvPr/>
          </p:nvSpPr>
          <p:spPr>
            <a:xfrm>
              <a:off x="1023709" y="2788322"/>
              <a:ext cx="14919" cy="16726"/>
            </a:xfrm>
            <a:custGeom>
              <a:avLst/>
              <a:gdLst/>
              <a:ahLst/>
              <a:cxnLst/>
              <a:rect l="l" t="t" r="r" b="b"/>
              <a:pathLst>
                <a:path w="223" h="250" extrusionOk="0">
                  <a:moveTo>
                    <a:pt x="121" y="1"/>
                  </a:moveTo>
                  <a:cubicBezTo>
                    <a:pt x="111" y="1"/>
                    <a:pt x="99" y="8"/>
                    <a:pt x="92" y="15"/>
                  </a:cubicBezTo>
                  <a:lnTo>
                    <a:pt x="71" y="25"/>
                  </a:lnTo>
                  <a:lnTo>
                    <a:pt x="51" y="45"/>
                  </a:lnTo>
                  <a:cubicBezTo>
                    <a:pt x="41" y="55"/>
                    <a:pt x="21" y="66"/>
                    <a:pt x="11" y="86"/>
                  </a:cubicBezTo>
                  <a:cubicBezTo>
                    <a:pt x="1" y="96"/>
                    <a:pt x="1" y="116"/>
                    <a:pt x="1" y="136"/>
                  </a:cubicBezTo>
                  <a:cubicBezTo>
                    <a:pt x="1" y="212"/>
                    <a:pt x="56" y="250"/>
                    <a:pt x="112" y="250"/>
                  </a:cubicBezTo>
                  <a:cubicBezTo>
                    <a:pt x="167" y="250"/>
                    <a:pt x="223" y="212"/>
                    <a:pt x="223" y="136"/>
                  </a:cubicBezTo>
                  <a:lnTo>
                    <a:pt x="223" y="116"/>
                  </a:lnTo>
                  <a:cubicBezTo>
                    <a:pt x="223" y="106"/>
                    <a:pt x="223" y="96"/>
                    <a:pt x="223" y="86"/>
                  </a:cubicBezTo>
                  <a:cubicBezTo>
                    <a:pt x="223" y="76"/>
                    <a:pt x="223" y="55"/>
                    <a:pt x="213" y="45"/>
                  </a:cubicBezTo>
                  <a:cubicBezTo>
                    <a:pt x="203" y="25"/>
                    <a:pt x="193" y="15"/>
                    <a:pt x="183" y="15"/>
                  </a:cubicBezTo>
                  <a:cubicBezTo>
                    <a:pt x="162" y="5"/>
                    <a:pt x="152" y="5"/>
                    <a:pt x="132" y="5"/>
                  </a:cubicBezTo>
                  <a:cubicBezTo>
                    <a:pt x="129" y="2"/>
                    <a:pt x="125"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59"/>
            <p:cNvSpPr/>
            <p:nvPr/>
          </p:nvSpPr>
          <p:spPr>
            <a:xfrm>
              <a:off x="983835" y="2675455"/>
              <a:ext cx="14250" cy="11440"/>
            </a:xfrm>
            <a:custGeom>
              <a:avLst/>
              <a:gdLst/>
              <a:ahLst/>
              <a:cxnLst/>
              <a:rect l="l" t="t" r="r" b="b"/>
              <a:pathLst>
                <a:path w="213" h="171" extrusionOk="0">
                  <a:moveTo>
                    <a:pt x="88" y="1"/>
                  </a:moveTo>
                  <a:cubicBezTo>
                    <a:pt x="66" y="1"/>
                    <a:pt x="46" y="10"/>
                    <a:pt x="31" y="25"/>
                  </a:cubicBezTo>
                  <a:lnTo>
                    <a:pt x="11" y="45"/>
                  </a:lnTo>
                  <a:cubicBezTo>
                    <a:pt x="11" y="55"/>
                    <a:pt x="1" y="65"/>
                    <a:pt x="1" y="85"/>
                  </a:cubicBezTo>
                  <a:cubicBezTo>
                    <a:pt x="1" y="95"/>
                    <a:pt x="1" y="106"/>
                    <a:pt x="11" y="116"/>
                  </a:cubicBezTo>
                  <a:cubicBezTo>
                    <a:pt x="11" y="126"/>
                    <a:pt x="21" y="136"/>
                    <a:pt x="31" y="146"/>
                  </a:cubicBezTo>
                  <a:cubicBezTo>
                    <a:pt x="46" y="161"/>
                    <a:pt x="66" y="170"/>
                    <a:pt x="88" y="170"/>
                  </a:cubicBezTo>
                  <a:cubicBezTo>
                    <a:pt x="95" y="170"/>
                    <a:pt x="104" y="169"/>
                    <a:pt x="112" y="166"/>
                  </a:cubicBezTo>
                  <a:lnTo>
                    <a:pt x="132" y="156"/>
                  </a:lnTo>
                  <a:lnTo>
                    <a:pt x="152" y="156"/>
                  </a:lnTo>
                  <a:cubicBezTo>
                    <a:pt x="162" y="156"/>
                    <a:pt x="162" y="156"/>
                    <a:pt x="172" y="146"/>
                  </a:cubicBezTo>
                  <a:cubicBezTo>
                    <a:pt x="182" y="146"/>
                    <a:pt x="193" y="136"/>
                    <a:pt x="193" y="126"/>
                  </a:cubicBezTo>
                  <a:cubicBezTo>
                    <a:pt x="203" y="116"/>
                    <a:pt x="203" y="106"/>
                    <a:pt x="203" y="95"/>
                  </a:cubicBezTo>
                  <a:cubicBezTo>
                    <a:pt x="213" y="75"/>
                    <a:pt x="203" y="55"/>
                    <a:pt x="193" y="45"/>
                  </a:cubicBezTo>
                  <a:cubicBezTo>
                    <a:pt x="193" y="35"/>
                    <a:pt x="182" y="25"/>
                    <a:pt x="172" y="15"/>
                  </a:cubicBezTo>
                  <a:lnTo>
                    <a:pt x="152" y="5"/>
                  </a:lnTo>
                  <a:lnTo>
                    <a:pt x="112" y="5"/>
                  </a:lnTo>
                  <a:cubicBezTo>
                    <a:pt x="104" y="2"/>
                    <a:pt x="95"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59"/>
            <p:cNvSpPr/>
            <p:nvPr/>
          </p:nvSpPr>
          <p:spPr>
            <a:xfrm>
              <a:off x="1052812" y="2731655"/>
              <a:ext cx="8162" cy="9032"/>
            </a:xfrm>
            <a:custGeom>
              <a:avLst/>
              <a:gdLst/>
              <a:ahLst/>
              <a:cxnLst/>
              <a:rect l="l" t="t" r="r" b="b"/>
              <a:pathLst>
                <a:path w="122" h="135" extrusionOk="0">
                  <a:moveTo>
                    <a:pt x="54" y="1"/>
                  </a:moveTo>
                  <a:cubicBezTo>
                    <a:pt x="36" y="1"/>
                    <a:pt x="15" y="8"/>
                    <a:pt x="0" y="23"/>
                  </a:cubicBezTo>
                  <a:lnTo>
                    <a:pt x="0" y="33"/>
                  </a:lnTo>
                  <a:lnTo>
                    <a:pt x="0" y="44"/>
                  </a:lnTo>
                  <a:lnTo>
                    <a:pt x="0" y="64"/>
                  </a:lnTo>
                  <a:cubicBezTo>
                    <a:pt x="0" y="74"/>
                    <a:pt x="0" y="84"/>
                    <a:pt x="0" y="94"/>
                  </a:cubicBezTo>
                  <a:cubicBezTo>
                    <a:pt x="10" y="104"/>
                    <a:pt x="10" y="114"/>
                    <a:pt x="20" y="124"/>
                  </a:cubicBezTo>
                  <a:lnTo>
                    <a:pt x="30" y="124"/>
                  </a:lnTo>
                  <a:cubicBezTo>
                    <a:pt x="41" y="135"/>
                    <a:pt x="51" y="135"/>
                    <a:pt x="61" y="135"/>
                  </a:cubicBezTo>
                  <a:lnTo>
                    <a:pt x="91" y="135"/>
                  </a:lnTo>
                  <a:cubicBezTo>
                    <a:pt x="91" y="135"/>
                    <a:pt x="101" y="135"/>
                    <a:pt x="111" y="124"/>
                  </a:cubicBezTo>
                  <a:cubicBezTo>
                    <a:pt x="111" y="114"/>
                    <a:pt x="121" y="104"/>
                    <a:pt x="121" y="94"/>
                  </a:cubicBezTo>
                  <a:cubicBezTo>
                    <a:pt x="121" y="84"/>
                    <a:pt x="121" y="74"/>
                    <a:pt x="121" y="64"/>
                  </a:cubicBezTo>
                  <a:lnTo>
                    <a:pt x="111" y="54"/>
                  </a:lnTo>
                  <a:cubicBezTo>
                    <a:pt x="101" y="44"/>
                    <a:pt x="101" y="33"/>
                    <a:pt x="101" y="23"/>
                  </a:cubicBezTo>
                  <a:cubicBezTo>
                    <a:pt x="91" y="8"/>
                    <a:pt x="73" y="1"/>
                    <a:pt x="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59"/>
            <p:cNvSpPr/>
            <p:nvPr/>
          </p:nvSpPr>
          <p:spPr>
            <a:xfrm>
              <a:off x="1071746" y="2681811"/>
              <a:ext cx="10838" cy="9500"/>
            </a:xfrm>
            <a:custGeom>
              <a:avLst/>
              <a:gdLst/>
              <a:ahLst/>
              <a:cxnLst/>
              <a:rect l="l" t="t" r="r" b="b"/>
              <a:pathLst>
                <a:path w="162" h="142" extrusionOk="0">
                  <a:moveTo>
                    <a:pt x="81" y="0"/>
                  </a:moveTo>
                  <a:cubicBezTo>
                    <a:pt x="0" y="11"/>
                    <a:pt x="0" y="132"/>
                    <a:pt x="81" y="142"/>
                  </a:cubicBezTo>
                  <a:cubicBezTo>
                    <a:pt x="162" y="132"/>
                    <a:pt x="162" y="11"/>
                    <a:pt x="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59"/>
            <p:cNvSpPr/>
            <p:nvPr/>
          </p:nvSpPr>
          <p:spPr>
            <a:xfrm>
              <a:off x="1029129" y="1955104"/>
              <a:ext cx="12243" cy="10236"/>
            </a:xfrm>
            <a:custGeom>
              <a:avLst/>
              <a:gdLst/>
              <a:ahLst/>
              <a:cxnLst/>
              <a:rect l="l" t="t" r="r" b="b"/>
              <a:pathLst>
                <a:path w="183" h="153" extrusionOk="0">
                  <a:moveTo>
                    <a:pt x="61" y="0"/>
                  </a:moveTo>
                  <a:cubicBezTo>
                    <a:pt x="51" y="11"/>
                    <a:pt x="41" y="11"/>
                    <a:pt x="31" y="21"/>
                  </a:cubicBezTo>
                  <a:lnTo>
                    <a:pt x="11" y="41"/>
                  </a:lnTo>
                  <a:cubicBezTo>
                    <a:pt x="1" y="61"/>
                    <a:pt x="1" y="81"/>
                    <a:pt x="11" y="112"/>
                  </a:cubicBezTo>
                  <a:cubicBezTo>
                    <a:pt x="21" y="122"/>
                    <a:pt x="21" y="122"/>
                    <a:pt x="31" y="132"/>
                  </a:cubicBezTo>
                  <a:cubicBezTo>
                    <a:pt x="41" y="142"/>
                    <a:pt x="51" y="152"/>
                    <a:pt x="61" y="152"/>
                  </a:cubicBezTo>
                  <a:lnTo>
                    <a:pt x="132" y="152"/>
                  </a:lnTo>
                  <a:cubicBezTo>
                    <a:pt x="132" y="152"/>
                    <a:pt x="142" y="142"/>
                    <a:pt x="152" y="142"/>
                  </a:cubicBezTo>
                  <a:cubicBezTo>
                    <a:pt x="162" y="142"/>
                    <a:pt x="172" y="132"/>
                    <a:pt x="172" y="122"/>
                  </a:cubicBezTo>
                  <a:cubicBezTo>
                    <a:pt x="182" y="112"/>
                    <a:pt x="182" y="102"/>
                    <a:pt x="182" y="81"/>
                  </a:cubicBezTo>
                  <a:cubicBezTo>
                    <a:pt x="182" y="61"/>
                    <a:pt x="182" y="41"/>
                    <a:pt x="162" y="31"/>
                  </a:cubicBezTo>
                  <a:cubicBezTo>
                    <a:pt x="162" y="21"/>
                    <a:pt x="152" y="11"/>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59"/>
            <p:cNvSpPr/>
            <p:nvPr/>
          </p:nvSpPr>
          <p:spPr>
            <a:xfrm>
              <a:off x="1092018" y="2019331"/>
              <a:ext cx="8162" cy="10169"/>
            </a:xfrm>
            <a:custGeom>
              <a:avLst/>
              <a:gdLst/>
              <a:ahLst/>
              <a:cxnLst/>
              <a:rect l="l" t="t" r="r" b="b"/>
              <a:pathLst>
                <a:path w="122" h="152" extrusionOk="0">
                  <a:moveTo>
                    <a:pt x="51" y="0"/>
                  </a:moveTo>
                  <a:cubicBezTo>
                    <a:pt x="41" y="10"/>
                    <a:pt x="31" y="10"/>
                    <a:pt x="31" y="21"/>
                  </a:cubicBezTo>
                  <a:cubicBezTo>
                    <a:pt x="10" y="41"/>
                    <a:pt x="0" y="61"/>
                    <a:pt x="10" y="91"/>
                  </a:cubicBezTo>
                  <a:lnTo>
                    <a:pt x="10" y="101"/>
                  </a:lnTo>
                  <a:lnTo>
                    <a:pt x="10" y="112"/>
                  </a:lnTo>
                  <a:cubicBezTo>
                    <a:pt x="10" y="112"/>
                    <a:pt x="10" y="122"/>
                    <a:pt x="20" y="132"/>
                  </a:cubicBezTo>
                  <a:cubicBezTo>
                    <a:pt x="20" y="132"/>
                    <a:pt x="31" y="142"/>
                    <a:pt x="41" y="152"/>
                  </a:cubicBezTo>
                  <a:lnTo>
                    <a:pt x="101" y="152"/>
                  </a:lnTo>
                  <a:cubicBezTo>
                    <a:pt x="101" y="142"/>
                    <a:pt x="111" y="132"/>
                    <a:pt x="121" y="132"/>
                  </a:cubicBezTo>
                  <a:lnTo>
                    <a:pt x="121" y="122"/>
                  </a:lnTo>
                  <a:cubicBezTo>
                    <a:pt x="121" y="122"/>
                    <a:pt x="121" y="112"/>
                    <a:pt x="121" y="112"/>
                  </a:cubicBezTo>
                  <a:lnTo>
                    <a:pt x="121" y="91"/>
                  </a:lnTo>
                  <a:cubicBezTo>
                    <a:pt x="121" y="71"/>
                    <a:pt x="121" y="41"/>
                    <a:pt x="101" y="21"/>
                  </a:cubicBezTo>
                  <a:lnTo>
                    <a:pt x="101" y="21"/>
                  </a:lnTo>
                  <a:lnTo>
                    <a:pt x="121" y="31"/>
                  </a:lnTo>
                  <a:lnTo>
                    <a:pt x="111" y="21"/>
                  </a:lnTo>
                  <a:cubicBezTo>
                    <a:pt x="101" y="10"/>
                    <a:pt x="91" y="1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59"/>
            <p:cNvSpPr/>
            <p:nvPr/>
          </p:nvSpPr>
          <p:spPr>
            <a:xfrm>
              <a:off x="989923" y="2121426"/>
              <a:ext cx="16257" cy="13581"/>
            </a:xfrm>
            <a:custGeom>
              <a:avLst/>
              <a:gdLst/>
              <a:ahLst/>
              <a:cxnLst/>
              <a:rect l="l" t="t" r="r" b="b"/>
              <a:pathLst>
                <a:path w="243" h="203" extrusionOk="0">
                  <a:moveTo>
                    <a:pt x="122" y="0"/>
                  </a:moveTo>
                  <a:cubicBezTo>
                    <a:pt x="0" y="10"/>
                    <a:pt x="0" y="192"/>
                    <a:pt x="122" y="202"/>
                  </a:cubicBezTo>
                  <a:cubicBezTo>
                    <a:pt x="243" y="192"/>
                    <a:pt x="243" y="1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59"/>
            <p:cNvSpPr/>
            <p:nvPr/>
          </p:nvSpPr>
          <p:spPr>
            <a:xfrm>
              <a:off x="1002768" y="2460762"/>
              <a:ext cx="33853" cy="25089"/>
            </a:xfrm>
            <a:custGeom>
              <a:avLst/>
              <a:gdLst/>
              <a:ahLst/>
              <a:cxnLst/>
              <a:rect l="l" t="t" r="r" b="b"/>
              <a:pathLst>
                <a:path w="506" h="375" extrusionOk="0">
                  <a:moveTo>
                    <a:pt x="253" y="0"/>
                  </a:moveTo>
                  <a:cubicBezTo>
                    <a:pt x="0" y="0"/>
                    <a:pt x="0" y="374"/>
                    <a:pt x="253" y="374"/>
                  </a:cubicBezTo>
                  <a:cubicBezTo>
                    <a:pt x="506" y="374"/>
                    <a:pt x="506" y="0"/>
                    <a:pt x="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59"/>
            <p:cNvSpPr/>
            <p:nvPr/>
          </p:nvSpPr>
          <p:spPr>
            <a:xfrm>
              <a:off x="3761540" y="2789325"/>
              <a:ext cx="19000" cy="19803"/>
            </a:xfrm>
            <a:custGeom>
              <a:avLst/>
              <a:gdLst/>
              <a:ahLst/>
              <a:cxnLst/>
              <a:rect l="l" t="t" r="r" b="b"/>
              <a:pathLst>
                <a:path w="284" h="296" extrusionOk="0">
                  <a:moveTo>
                    <a:pt x="142" y="0"/>
                  </a:moveTo>
                  <a:cubicBezTo>
                    <a:pt x="91" y="0"/>
                    <a:pt x="41" y="20"/>
                    <a:pt x="21" y="71"/>
                  </a:cubicBezTo>
                  <a:cubicBezTo>
                    <a:pt x="0" y="91"/>
                    <a:pt x="0" y="111"/>
                    <a:pt x="0" y="141"/>
                  </a:cubicBezTo>
                  <a:cubicBezTo>
                    <a:pt x="0" y="162"/>
                    <a:pt x="0" y="192"/>
                    <a:pt x="21" y="212"/>
                  </a:cubicBezTo>
                  <a:lnTo>
                    <a:pt x="21" y="222"/>
                  </a:lnTo>
                  <a:cubicBezTo>
                    <a:pt x="31" y="243"/>
                    <a:pt x="51" y="263"/>
                    <a:pt x="71" y="273"/>
                  </a:cubicBezTo>
                  <a:cubicBezTo>
                    <a:pt x="91" y="288"/>
                    <a:pt x="114" y="296"/>
                    <a:pt x="138" y="296"/>
                  </a:cubicBezTo>
                  <a:cubicBezTo>
                    <a:pt x="162" y="296"/>
                    <a:pt x="187" y="288"/>
                    <a:pt x="213" y="273"/>
                  </a:cubicBezTo>
                  <a:cubicBezTo>
                    <a:pt x="233" y="263"/>
                    <a:pt x="243" y="243"/>
                    <a:pt x="263" y="222"/>
                  </a:cubicBezTo>
                  <a:lnTo>
                    <a:pt x="263" y="212"/>
                  </a:lnTo>
                  <a:cubicBezTo>
                    <a:pt x="273" y="192"/>
                    <a:pt x="273" y="162"/>
                    <a:pt x="273" y="141"/>
                  </a:cubicBezTo>
                  <a:cubicBezTo>
                    <a:pt x="283" y="111"/>
                    <a:pt x="283" y="91"/>
                    <a:pt x="273" y="71"/>
                  </a:cubicBezTo>
                  <a:cubicBezTo>
                    <a:pt x="243" y="20"/>
                    <a:pt x="192"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3" name="Google Shape;9813;p59"/>
            <p:cNvSpPr/>
            <p:nvPr/>
          </p:nvSpPr>
          <p:spPr>
            <a:xfrm>
              <a:off x="3727754" y="2754803"/>
              <a:ext cx="7493" cy="7493"/>
            </a:xfrm>
            <a:custGeom>
              <a:avLst/>
              <a:gdLst/>
              <a:ahLst/>
              <a:cxnLst/>
              <a:rect l="l" t="t" r="r" b="b"/>
              <a:pathLst>
                <a:path w="112" h="112" extrusionOk="0">
                  <a:moveTo>
                    <a:pt x="61" y="1"/>
                  </a:moveTo>
                  <a:cubicBezTo>
                    <a:pt x="0" y="11"/>
                    <a:pt x="0" y="102"/>
                    <a:pt x="61" y="112"/>
                  </a:cubicBezTo>
                  <a:cubicBezTo>
                    <a:pt x="111" y="102"/>
                    <a:pt x="111" y="1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4" name="Google Shape;9814;p59"/>
            <p:cNvSpPr/>
            <p:nvPr/>
          </p:nvSpPr>
          <p:spPr>
            <a:xfrm>
              <a:off x="3777798" y="2712252"/>
              <a:ext cx="18934" cy="13581"/>
            </a:xfrm>
            <a:custGeom>
              <a:avLst/>
              <a:gdLst/>
              <a:ahLst/>
              <a:cxnLst/>
              <a:rect l="l" t="t" r="r" b="b"/>
              <a:pathLst>
                <a:path w="283" h="203" extrusionOk="0">
                  <a:moveTo>
                    <a:pt x="141" y="0"/>
                  </a:moveTo>
                  <a:cubicBezTo>
                    <a:pt x="3" y="0"/>
                    <a:pt x="0" y="203"/>
                    <a:pt x="132" y="203"/>
                  </a:cubicBezTo>
                  <a:cubicBezTo>
                    <a:pt x="135" y="203"/>
                    <a:pt x="138" y="202"/>
                    <a:pt x="141" y="202"/>
                  </a:cubicBezTo>
                  <a:cubicBezTo>
                    <a:pt x="283" y="202"/>
                    <a:pt x="283"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59"/>
            <p:cNvSpPr/>
            <p:nvPr/>
          </p:nvSpPr>
          <p:spPr>
            <a:xfrm>
              <a:off x="3202493" y="2460093"/>
              <a:ext cx="11574" cy="11574"/>
            </a:xfrm>
            <a:custGeom>
              <a:avLst/>
              <a:gdLst/>
              <a:ahLst/>
              <a:cxnLst/>
              <a:rect l="l" t="t" r="r" b="b"/>
              <a:pathLst>
                <a:path w="173" h="173" extrusionOk="0">
                  <a:moveTo>
                    <a:pt x="61" y="0"/>
                  </a:moveTo>
                  <a:cubicBezTo>
                    <a:pt x="41" y="10"/>
                    <a:pt x="41" y="10"/>
                    <a:pt x="31" y="20"/>
                  </a:cubicBezTo>
                  <a:cubicBezTo>
                    <a:pt x="10" y="41"/>
                    <a:pt x="0" y="61"/>
                    <a:pt x="0" y="81"/>
                  </a:cubicBezTo>
                  <a:lnTo>
                    <a:pt x="0" y="101"/>
                  </a:lnTo>
                  <a:cubicBezTo>
                    <a:pt x="10" y="122"/>
                    <a:pt x="21" y="132"/>
                    <a:pt x="31" y="142"/>
                  </a:cubicBezTo>
                  <a:lnTo>
                    <a:pt x="41" y="152"/>
                  </a:lnTo>
                  <a:cubicBezTo>
                    <a:pt x="61" y="162"/>
                    <a:pt x="71" y="172"/>
                    <a:pt x="91" y="172"/>
                  </a:cubicBezTo>
                  <a:cubicBezTo>
                    <a:pt x="101" y="172"/>
                    <a:pt x="111" y="162"/>
                    <a:pt x="122" y="162"/>
                  </a:cubicBezTo>
                  <a:cubicBezTo>
                    <a:pt x="132" y="162"/>
                    <a:pt x="142" y="152"/>
                    <a:pt x="152" y="142"/>
                  </a:cubicBezTo>
                  <a:cubicBezTo>
                    <a:pt x="152" y="132"/>
                    <a:pt x="162" y="122"/>
                    <a:pt x="162" y="111"/>
                  </a:cubicBezTo>
                  <a:cubicBezTo>
                    <a:pt x="172" y="101"/>
                    <a:pt x="172" y="91"/>
                    <a:pt x="172" y="81"/>
                  </a:cubicBezTo>
                  <a:lnTo>
                    <a:pt x="172" y="61"/>
                  </a:lnTo>
                  <a:cubicBezTo>
                    <a:pt x="172" y="41"/>
                    <a:pt x="162" y="31"/>
                    <a:pt x="152" y="20"/>
                  </a:cubicBezTo>
                  <a:lnTo>
                    <a:pt x="132" y="10"/>
                  </a:lnTo>
                  <a:cubicBezTo>
                    <a:pt x="122" y="0"/>
                    <a:pt x="101" y="0"/>
                    <a:pt x="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59"/>
            <p:cNvSpPr/>
            <p:nvPr/>
          </p:nvSpPr>
          <p:spPr>
            <a:xfrm>
              <a:off x="3153787" y="2438617"/>
              <a:ext cx="11574" cy="12043"/>
            </a:xfrm>
            <a:custGeom>
              <a:avLst/>
              <a:gdLst/>
              <a:ahLst/>
              <a:cxnLst/>
              <a:rect l="l" t="t" r="r" b="b"/>
              <a:pathLst>
                <a:path w="173" h="180" extrusionOk="0">
                  <a:moveTo>
                    <a:pt x="92" y="0"/>
                  </a:moveTo>
                  <a:cubicBezTo>
                    <a:pt x="84" y="0"/>
                    <a:pt x="77" y="3"/>
                    <a:pt x="72" y="8"/>
                  </a:cubicBezTo>
                  <a:cubicBezTo>
                    <a:pt x="51" y="8"/>
                    <a:pt x="41" y="18"/>
                    <a:pt x="31" y="28"/>
                  </a:cubicBezTo>
                  <a:cubicBezTo>
                    <a:pt x="21" y="38"/>
                    <a:pt x="11" y="48"/>
                    <a:pt x="11" y="69"/>
                  </a:cubicBezTo>
                  <a:lnTo>
                    <a:pt x="1" y="79"/>
                  </a:lnTo>
                  <a:cubicBezTo>
                    <a:pt x="1" y="89"/>
                    <a:pt x="1" y="109"/>
                    <a:pt x="1" y="119"/>
                  </a:cubicBezTo>
                  <a:cubicBezTo>
                    <a:pt x="1" y="139"/>
                    <a:pt x="11" y="150"/>
                    <a:pt x="21" y="160"/>
                  </a:cubicBezTo>
                  <a:cubicBezTo>
                    <a:pt x="31" y="170"/>
                    <a:pt x="41" y="170"/>
                    <a:pt x="51" y="180"/>
                  </a:cubicBezTo>
                  <a:lnTo>
                    <a:pt x="112" y="180"/>
                  </a:lnTo>
                  <a:cubicBezTo>
                    <a:pt x="122" y="170"/>
                    <a:pt x="142" y="160"/>
                    <a:pt x="152" y="150"/>
                  </a:cubicBezTo>
                  <a:cubicBezTo>
                    <a:pt x="162" y="139"/>
                    <a:pt x="173" y="129"/>
                    <a:pt x="173" y="119"/>
                  </a:cubicBezTo>
                  <a:cubicBezTo>
                    <a:pt x="173" y="99"/>
                    <a:pt x="173" y="89"/>
                    <a:pt x="173" y="69"/>
                  </a:cubicBezTo>
                  <a:cubicBezTo>
                    <a:pt x="173" y="48"/>
                    <a:pt x="162" y="38"/>
                    <a:pt x="152" y="28"/>
                  </a:cubicBezTo>
                  <a:cubicBezTo>
                    <a:pt x="142" y="18"/>
                    <a:pt x="122" y="8"/>
                    <a:pt x="112" y="8"/>
                  </a:cubicBezTo>
                  <a:cubicBezTo>
                    <a:pt x="107" y="3"/>
                    <a:pt x="99" y="0"/>
                    <a:pt x="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59"/>
            <p:cNvSpPr/>
            <p:nvPr/>
          </p:nvSpPr>
          <p:spPr>
            <a:xfrm>
              <a:off x="3193662" y="2351909"/>
              <a:ext cx="6891" cy="4817"/>
            </a:xfrm>
            <a:custGeom>
              <a:avLst/>
              <a:gdLst/>
              <a:ahLst/>
              <a:cxnLst/>
              <a:rect l="l" t="t" r="r" b="b"/>
              <a:pathLst>
                <a:path w="103" h="72" extrusionOk="0">
                  <a:moveTo>
                    <a:pt x="52" y="1"/>
                  </a:moveTo>
                  <a:cubicBezTo>
                    <a:pt x="1" y="1"/>
                    <a:pt x="1" y="71"/>
                    <a:pt x="52" y="71"/>
                  </a:cubicBezTo>
                  <a:cubicBezTo>
                    <a:pt x="102" y="71"/>
                    <a:pt x="102" y="1"/>
                    <a:pt x="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59"/>
            <p:cNvSpPr/>
            <p:nvPr/>
          </p:nvSpPr>
          <p:spPr>
            <a:xfrm>
              <a:off x="3921774" y="2936647"/>
              <a:ext cx="14919" cy="14919"/>
            </a:xfrm>
            <a:custGeom>
              <a:avLst/>
              <a:gdLst/>
              <a:ahLst/>
              <a:cxnLst/>
              <a:rect l="l" t="t" r="r" b="b"/>
              <a:pathLst>
                <a:path w="223" h="223" extrusionOk="0">
                  <a:moveTo>
                    <a:pt x="121" y="1"/>
                  </a:moveTo>
                  <a:cubicBezTo>
                    <a:pt x="101" y="1"/>
                    <a:pt x="81" y="1"/>
                    <a:pt x="71" y="11"/>
                  </a:cubicBezTo>
                  <a:lnTo>
                    <a:pt x="61" y="11"/>
                  </a:lnTo>
                  <a:cubicBezTo>
                    <a:pt x="51" y="21"/>
                    <a:pt x="41" y="21"/>
                    <a:pt x="30" y="31"/>
                  </a:cubicBezTo>
                  <a:cubicBezTo>
                    <a:pt x="20" y="41"/>
                    <a:pt x="10" y="61"/>
                    <a:pt x="0" y="82"/>
                  </a:cubicBezTo>
                  <a:cubicBezTo>
                    <a:pt x="0" y="102"/>
                    <a:pt x="0" y="122"/>
                    <a:pt x="0" y="142"/>
                  </a:cubicBezTo>
                  <a:lnTo>
                    <a:pt x="10" y="172"/>
                  </a:lnTo>
                  <a:cubicBezTo>
                    <a:pt x="20" y="183"/>
                    <a:pt x="41" y="203"/>
                    <a:pt x="51" y="213"/>
                  </a:cubicBezTo>
                  <a:cubicBezTo>
                    <a:pt x="71" y="213"/>
                    <a:pt x="81" y="223"/>
                    <a:pt x="101" y="223"/>
                  </a:cubicBezTo>
                  <a:lnTo>
                    <a:pt x="142" y="223"/>
                  </a:lnTo>
                  <a:cubicBezTo>
                    <a:pt x="162" y="223"/>
                    <a:pt x="182" y="213"/>
                    <a:pt x="192" y="193"/>
                  </a:cubicBezTo>
                  <a:cubicBezTo>
                    <a:pt x="212" y="183"/>
                    <a:pt x="212" y="162"/>
                    <a:pt x="222" y="142"/>
                  </a:cubicBezTo>
                  <a:lnTo>
                    <a:pt x="222" y="112"/>
                  </a:lnTo>
                  <a:cubicBezTo>
                    <a:pt x="222" y="92"/>
                    <a:pt x="212" y="82"/>
                    <a:pt x="202" y="71"/>
                  </a:cubicBezTo>
                  <a:cubicBezTo>
                    <a:pt x="202" y="31"/>
                    <a:pt x="162"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59"/>
            <p:cNvSpPr/>
            <p:nvPr/>
          </p:nvSpPr>
          <p:spPr>
            <a:xfrm>
              <a:off x="3964325" y="2877170"/>
              <a:ext cx="12912" cy="10905"/>
            </a:xfrm>
            <a:custGeom>
              <a:avLst/>
              <a:gdLst/>
              <a:ahLst/>
              <a:cxnLst/>
              <a:rect l="l" t="t" r="r" b="b"/>
              <a:pathLst>
                <a:path w="193" h="163" extrusionOk="0">
                  <a:moveTo>
                    <a:pt x="102" y="1"/>
                  </a:moveTo>
                  <a:cubicBezTo>
                    <a:pt x="1" y="21"/>
                    <a:pt x="1" y="152"/>
                    <a:pt x="102" y="162"/>
                  </a:cubicBezTo>
                  <a:cubicBezTo>
                    <a:pt x="193" y="152"/>
                    <a:pt x="193" y="2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59"/>
            <p:cNvSpPr/>
            <p:nvPr/>
          </p:nvSpPr>
          <p:spPr>
            <a:xfrm>
              <a:off x="3962318" y="3051588"/>
              <a:ext cx="12912" cy="12712"/>
            </a:xfrm>
            <a:custGeom>
              <a:avLst/>
              <a:gdLst/>
              <a:ahLst/>
              <a:cxnLst/>
              <a:rect l="l" t="t" r="r" b="b"/>
              <a:pathLst>
                <a:path w="193" h="190" extrusionOk="0">
                  <a:moveTo>
                    <a:pt x="91" y="0"/>
                  </a:moveTo>
                  <a:cubicBezTo>
                    <a:pt x="81" y="0"/>
                    <a:pt x="71" y="0"/>
                    <a:pt x="71" y="11"/>
                  </a:cubicBezTo>
                  <a:cubicBezTo>
                    <a:pt x="51" y="11"/>
                    <a:pt x="41" y="21"/>
                    <a:pt x="41" y="21"/>
                  </a:cubicBezTo>
                  <a:lnTo>
                    <a:pt x="31" y="41"/>
                  </a:lnTo>
                  <a:cubicBezTo>
                    <a:pt x="21" y="41"/>
                    <a:pt x="10" y="51"/>
                    <a:pt x="10" y="61"/>
                  </a:cubicBezTo>
                  <a:cubicBezTo>
                    <a:pt x="0" y="71"/>
                    <a:pt x="0" y="81"/>
                    <a:pt x="0" y="91"/>
                  </a:cubicBezTo>
                  <a:lnTo>
                    <a:pt x="0" y="112"/>
                  </a:lnTo>
                  <a:cubicBezTo>
                    <a:pt x="10" y="132"/>
                    <a:pt x="10" y="142"/>
                    <a:pt x="21" y="152"/>
                  </a:cubicBezTo>
                  <a:lnTo>
                    <a:pt x="31" y="162"/>
                  </a:lnTo>
                  <a:lnTo>
                    <a:pt x="51" y="172"/>
                  </a:lnTo>
                  <a:lnTo>
                    <a:pt x="71" y="182"/>
                  </a:lnTo>
                  <a:cubicBezTo>
                    <a:pt x="81" y="187"/>
                    <a:pt x="89" y="190"/>
                    <a:pt x="95" y="190"/>
                  </a:cubicBezTo>
                  <a:cubicBezTo>
                    <a:pt x="101" y="190"/>
                    <a:pt x="106" y="187"/>
                    <a:pt x="112" y="182"/>
                  </a:cubicBezTo>
                  <a:lnTo>
                    <a:pt x="142" y="182"/>
                  </a:lnTo>
                  <a:cubicBezTo>
                    <a:pt x="142" y="182"/>
                    <a:pt x="152" y="182"/>
                    <a:pt x="162" y="172"/>
                  </a:cubicBezTo>
                  <a:cubicBezTo>
                    <a:pt x="162" y="172"/>
                    <a:pt x="172" y="162"/>
                    <a:pt x="172" y="152"/>
                  </a:cubicBezTo>
                  <a:cubicBezTo>
                    <a:pt x="182" y="152"/>
                    <a:pt x="182" y="142"/>
                    <a:pt x="192" y="132"/>
                  </a:cubicBezTo>
                  <a:cubicBezTo>
                    <a:pt x="192" y="122"/>
                    <a:pt x="192" y="112"/>
                    <a:pt x="192" y="101"/>
                  </a:cubicBezTo>
                  <a:lnTo>
                    <a:pt x="192" y="71"/>
                  </a:lnTo>
                  <a:lnTo>
                    <a:pt x="182" y="41"/>
                  </a:lnTo>
                  <a:lnTo>
                    <a:pt x="172" y="21"/>
                  </a:lnTo>
                  <a:lnTo>
                    <a:pt x="152" y="11"/>
                  </a:lnTo>
                  <a:lnTo>
                    <a:pt x="1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59"/>
            <p:cNvSpPr/>
            <p:nvPr/>
          </p:nvSpPr>
          <p:spPr>
            <a:xfrm>
              <a:off x="3748695" y="2197094"/>
              <a:ext cx="8831" cy="8898"/>
            </a:xfrm>
            <a:custGeom>
              <a:avLst/>
              <a:gdLst/>
              <a:ahLst/>
              <a:cxnLst/>
              <a:rect l="l" t="t" r="r" b="b"/>
              <a:pathLst>
                <a:path w="132" h="133" extrusionOk="0">
                  <a:moveTo>
                    <a:pt x="71" y="1"/>
                  </a:moveTo>
                  <a:cubicBezTo>
                    <a:pt x="0" y="21"/>
                    <a:pt x="0" y="112"/>
                    <a:pt x="71" y="132"/>
                  </a:cubicBezTo>
                  <a:cubicBezTo>
                    <a:pt x="132" y="112"/>
                    <a:pt x="132" y="21"/>
                    <a:pt x="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59"/>
            <p:cNvSpPr/>
            <p:nvPr/>
          </p:nvSpPr>
          <p:spPr>
            <a:xfrm>
              <a:off x="3796665" y="2159227"/>
              <a:ext cx="8229" cy="6824"/>
            </a:xfrm>
            <a:custGeom>
              <a:avLst/>
              <a:gdLst/>
              <a:ahLst/>
              <a:cxnLst/>
              <a:rect l="l" t="t" r="r" b="b"/>
              <a:pathLst>
                <a:path w="123" h="102" extrusionOk="0">
                  <a:moveTo>
                    <a:pt x="61" y="1"/>
                  </a:moveTo>
                  <a:cubicBezTo>
                    <a:pt x="1" y="11"/>
                    <a:pt x="1" y="92"/>
                    <a:pt x="61" y="102"/>
                  </a:cubicBezTo>
                  <a:cubicBezTo>
                    <a:pt x="122" y="92"/>
                    <a:pt x="122" y="1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59"/>
            <p:cNvSpPr/>
            <p:nvPr/>
          </p:nvSpPr>
          <p:spPr>
            <a:xfrm>
              <a:off x="3731768" y="2111257"/>
              <a:ext cx="7560" cy="6155"/>
            </a:xfrm>
            <a:custGeom>
              <a:avLst/>
              <a:gdLst/>
              <a:ahLst/>
              <a:cxnLst/>
              <a:rect l="l" t="t" r="r" b="b"/>
              <a:pathLst>
                <a:path w="113" h="92" extrusionOk="0">
                  <a:moveTo>
                    <a:pt x="51" y="1"/>
                  </a:moveTo>
                  <a:cubicBezTo>
                    <a:pt x="1" y="11"/>
                    <a:pt x="1" y="81"/>
                    <a:pt x="51" y="91"/>
                  </a:cubicBezTo>
                  <a:cubicBezTo>
                    <a:pt x="112" y="81"/>
                    <a:pt x="112" y="11"/>
                    <a:pt x="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59"/>
            <p:cNvSpPr/>
            <p:nvPr/>
          </p:nvSpPr>
          <p:spPr>
            <a:xfrm>
              <a:off x="3779136" y="2226198"/>
              <a:ext cx="15588" cy="15588"/>
            </a:xfrm>
            <a:custGeom>
              <a:avLst/>
              <a:gdLst/>
              <a:ahLst/>
              <a:cxnLst/>
              <a:rect l="l" t="t" r="r" b="b"/>
              <a:pathLst>
                <a:path w="233" h="233" extrusionOk="0">
                  <a:moveTo>
                    <a:pt x="101" y="0"/>
                  </a:moveTo>
                  <a:cubicBezTo>
                    <a:pt x="81" y="0"/>
                    <a:pt x="61" y="0"/>
                    <a:pt x="51" y="10"/>
                  </a:cubicBezTo>
                  <a:cubicBezTo>
                    <a:pt x="30" y="20"/>
                    <a:pt x="20" y="31"/>
                    <a:pt x="10" y="41"/>
                  </a:cubicBezTo>
                  <a:lnTo>
                    <a:pt x="10" y="61"/>
                  </a:lnTo>
                  <a:lnTo>
                    <a:pt x="0" y="81"/>
                  </a:lnTo>
                  <a:cubicBezTo>
                    <a:pt x="0" y="101"/>
                    <a:pt x="0" y="111"/>
                    <a:pt x="0" y="132"/>
                  </a:cubicBezTo>
                  <a:cubicBezTo>
                    <a:pt x="0" y="142"/>
                    <a:pt x="0" y="152"/>
                    <a:pt x="10" y="162"/>
                  </a:cubicBezTo>
                  <a:cubicBezTo>
                    <a:pt x="10" y="172"/>
                    <a:pt x="20" y="182"/>
                    <a:pt x="20" y="192"/>
                  </a:cubicBezTo>
                  <a:cubicBezTo>
                    <a:pt x="30" y="202"/>
                    <a:pt x="41" y="212"/>
                    <a:pt x="61" y="223"/>
                  </a:cubicBezTo>
                  <a:lnTo>
                    <a:pt x="81" y="233"/>
                  </a:lnTo>
                  <a:lnTo>
                    <a:pt x="121" y="233"/>
                  </a:lnTo>
                  <a:cubicBezTo>
                    <a:pt x="132" y="233"/>
                    <a:pt x="152" y="223"/>
                    <a:pt x="162" y="223"/>
                  </a:cubicBezTo>
                  <a:cubicBezTo>
                    <a:pt x="172" y="212"/>
                    <a:pt x="182" y="212"/>
                    <a:pt x="192" y="202"/>
                  </a:cubicBezTo>
                  <a:cubicBezTo>
                    <a:pt x="192" y="202"/>
                    <a:pt x="202" y="192"/>
                    <a:pt x="212" y="182"/>
                  </a:cubicBezTo>
                  <a:cubicBezTo>
                    <a:pt x="222" y="172"/>
                    <a:pt x="222" y="152"/>
                    <a:pt x="233" y="142"/>
                  </a:cubicBezTo>
                  <a:lnTo>
                    <a:pt x="233" y="111"/>
                  </a:lnTo>
                  <a:lnTo>
                    <a:pt x="222" y="81"/>
                  </a:lnTo>
                  <a:lnTo>
                    <a:pt x="212" y="51"/>
                  </a:lnTo>
                  <a:cubicBezTo>
                    <a:pt x="202" y="41"/>
                    <a:pt x="192" y="31"/>
                    <a:pt x="182" y="20"/>
                  </a:cubicBezTo>
                  <a:cubicBezTo>
                    <a:pt x="172" y="10"/>
                    <a:pt x="152"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5" name="Google Shape;9825;p59"/>
          <p:cNvSpPr/>
          <p:nvPr/>
        </p:nvSpPr>
        <p:spPr>
          <a:xfrm>
            <a:off x="2515691" y="16958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BB6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148">
            <a:extLst>
              <a:ext uri="{FF2B5EF4-FFF2-40B4-BE49-F238E27FC236}">
                <a16:creationId xmlns:a16="http://schemas.microsoft.com/office/drawing/2014/main" xmlns="" id="{9B9DB143-3E1B-CE86-A975-7472792B0432}"/>
              </a:ext>
            </a:extLst>
          </p:cNvPr>
          <p:cNvSpPr txBox="1"/>
          <p:nvPr/>
        </p:nvSpPr>
        <p:spPr>
          <a:xfrm>
            <a:off x="4263825" y="2317521"/>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LUYỆN TẬP</a:t>
            </a:r>
          </a:p>
        </p:txBody>
      </p:sp>
      <p:sp>
        <p:nvSpPr>
          <p:cNvPr id="7" name="TextBox 149">
            <a:extLst>
              <a:ext uri="{FF2B5EF4-FFF2-40B4-BE49-F238E27FC236}">
                <a16:creationId xmlns:a16="http://schemas.microsoft.com/office/drawing/2014/main" xmlns="" id="{EEDB6F6B-6451-0CBB-381F-AE69CDBEBEC9}"/>
              </a:ext>
            </a:extLst>
          </p:cNvPr>
          <p:cNvSpPr txBox="1"/>
          <p:nvPr/>
        </p:nvSpPr>
        <p:spPr>
          <a:xfrm>
            <a:off x="4790478" y="1291841"/>
            <a:ext cx="3362255"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dirty="0" err="1">
                <a:solidFill>
                  <a:schemeClr val="accent3"/>
                </a:solidFill>
                <a:latin typeface="SVN-Caprica Script" pitchFamily="2" charset="0"/>
              </a:rPr>
              <a:t>Hoạt</a:t>
            </a:r>
            <a:r>
              <a:rPr lang="en-US" sz="4000" dirty="0">
                <a:solidFill>
                  <a:schemeClr val="accent3"/>
                </a:solidFill>
                <a:latin typeface="SVN-Caprica Script" pitchFamily="2" charset="0"/>
              </a:rPr>
              <a:t> </a:t>
            </a:r>
            <a:r>
              <a:rPr lang="en-US" sz="4000" dirty="0" err="1">
                <a:solidFill>
                  <a:schemeClr val="accent3"/>
                </a:solidFill>
                <a:latin typeface="SVN-Caprica Script" pitchFamily="2" charset="0"/>
              </a:rPr>
              <a:t>động</a:t>
            </a:r>
            <a:r>
              <a:rPr lang="en-US" sz="4000" dirty="0">
                <a:solidFill>
                  <a:schemeClr val="accent3"/>
                </a:solidFill>
                <a:latin typeface="SVN-Caprica Script" pitchFamily="2" charset="0"/>
              </a:rPr>
              <a:t> 3</a:t>
            </a:r>
          </a:p>
        </p:txBody>
      </p:sp>
      <p:pic>
        <p:nvPicPr>
          <p:cNvPr id="8" name="Picture 7">
            <a:extLst>
              <a:ext uri="{FF2B5EF4-FFF2-40B4-BE49-F238E27FC236}">
                <a16:creationId xmlns:a16="http://schemas.microsoft.com/office/drawing/2014/main" xmlns="" id="{22FA5B5B-5938-6236-04AF-6C72E32AFB83}"/>
              </a:ext>
            </a:extLst>
          </p:cNvPr>
          <p:cNvPicPr>
            <a:picLocks noChangeAspect="1"/>
          </p:cNvPicPr>
          <p:nvPr/>
        </p:nvPicPr>
        <p:blipFill>
          <a:blip r:embed="rId3">
            <a:duotone>
              <a:schemeClr val="accent2">
                <a:shade val="45000"/>
                <a:satMod val="135000"/>
              </a:schemeClr>
              <a:prstClr val="white"/>
            </a:duotone>
          </a:blip>
          <a:stretch>
            <a:fillRect/>
          </a:stretch>
        </p:blipFill>
        <p:spPr>
          <a:xfrm>
            <a:off x="5997327" y="483844"/>
            <a:ext cx="825154" cy="8251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2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658BF8-6C0E-0545-1192-A2E03C706761}"/>
              </a:ext>
            </a:extLst>
          </p:cNvPr>
          <p:cNvSpPr txBox="1"/>
          <p:nvPr/>
        </p:nvSpPr>
        <p:spPr>
          <a:xfrm>
            <a:off x="967740" y="1198394"/>
            <a:ext cx="5852160" cy="2343655"/>
          </a:xfrm>
          <a:prstGeom prst="rect">
            <a:avLst/>
          </a:prstGeom>
          <a:noFill/>
        </p:spPr>
        <p:txBody>
          <a:bodyPr wrap="square">
            <a:spAutoFit/>
          </a:bodyPr>
          <a:lstStyle/>
          <a:p>
            <a:pPr>
              <a:lnSpc>
                <a:spcPct val="150000"/>
              </a:lnSpc>
            </a:pPr>
            <a:r>
              <a:rPr lang="en-US" sz="2000" b="1" dirty="0">
                <a:solidFill>
                  <a:schemeClr val="accent2"/>
                </a:solidFill>
              </a:rPr>
              <a:t>1. </a:t>
            </a:r>
            <a:r>
              <a:rPr lang="en-US" sz="2000" b="1" dirty="0" err="1">
                <a:solidFill>
                  <a:schemeClr val="accent2"/>
                </a:solidFill>
              </a:rPr>
              <a:t>Có</a:t>
            </a:r>
            <a:r>
              <a:rPr lang="en-US" sz="2000" b="1" dirty="0">
                <a:solidFill>
                  <a:schemeClr val="accent2"/>
                </a:solidFill>
              </a:rPr>
              <a:t> </a:t>
            </a:r>
            <a:r>
              <a:rPr lang="en-US" sz="2000" b="1" dirty="0" err="1">
                <a:solidFill>
                  <a:schemeClr val="accent2"/>
                </a:solidFill>
              </a:rPr>
              <a:t>quan</a:t>
            </a:r>
            <a:r>
              <a:rPr lang="en-US" sz="2000" b="1" dirty="0">
                <a:solidFill>
                  <a:schemeClr val="accent2"/>
                </a:solidFill>
              </a:rPr>
              <a:t> </a:t>
            </a:r>
            <a:r>
              <a:rPr lang="en-US" sz="2000" b="1" dirty="0" err="1">
                <a:solidFill>
                  <a:schemeClr val="accent2"/>
                </a:solidFill>
              </a:rPr>
              <a:t>điểm</a:t>
            </a:r>
            <a:r>
              <a:rPr lang="en-US" sz="2000" b="1" dirty="0">
                <a:solidFill>
                  <a:schemeClr val="accent2"/>
                </a:solidFill>
              </a:rPr>
              <a:t> </a:t>
            </a:r>
            <a:r>
              <a:rPr lang="en-US" sz="2000" b="1" dirty="0" err="1">
                <a:solidFill>
                  <a:schemeClr val="accent2"/>
                </a:solidFill>
              </a:rPr>
              <a:t>cho</a:t>
            </a:r>
            <a:r>
              <a:rPr lang="en-US" sz="2000" b="1" dirty="0">
                <a:solidFill>
                  <a:schemeClr val="accent2"/>
                </a:solidFill>
              </a:rPr>
              <a:t> </a:t>
            </a:r>
            <a:r>
              <a:rPr lang="en-US" sz="2000" b="1" dirty="0" err="1">
                <a:solidFill>
                  <a:schemeClr val="accent2"/>
                </a:solidFill>
              </a:rPr>
              <a:t>rằng</a:t>
            </a:r>
            <a:r>
              <a:rPr lang="en-US" sz="2000" b="1" dirty="0">
                <a:solidFill>
                  <a:schemeClr val="accent2"/>
                </a:solidFill>
              </a:rPr>
              <a:t>: </a:t>
            </a:r>
          </a:p>
          <a:p>
            <a:pPr algn="just">
              <a:lnSpc>
                <a:spcPct val="150000"/>
              </a:lnSpc>
            </a:pPr>
            <a:r>
              <a:rPr lang="en-US" sz="2000" b="1" dirty="0">
                <a:solidFill>
                  <a:srgbClr val="FFC000"/>
                </a:solidFill>
              </a:rPr>
              <a:t>“</a:t>
            </a:r>
            <a:r>
              <a:rPr lang="en-US" sz="2000" b="1" dirty="0" err="1">
                <a:solidFill>
                  <a:srgbClr val="FFC000"/>
                </a:solidFill>
              </a:rPr>
              <a:t>Cần</a:t>
            </a:r>
            <a:r>
              <a:rPr lang="en-US" sz="2000" b="1" dirty="0">
                <a:solidFill>
                  <a:srgbClr val="FFC000"/>
                </a:solidFill>
              </a:rPr>
              <a:t> </a:t>
            </a:r>
            <a:r>
              <a:rPr lang="en-US" sz="2000" b="1" dirty="0" err="1">
                <a:solidFill>
                  <a:srgbClr val="FFC000"/>
                </a:solidFill>
              </a:rPr>
              <a:t>cù</a:t>
            </a:r>
            <a:r>
              <a:rPr lang="en-US" sz="2000" b="1" dirty="0">
                <a:solidFill>
                  <a:srgbClr val="FFC000"/>
                </a:solidFill>
              </a:rPr>
              <a:t>, sáng tạo </a:t>
            </a:r>
            <a:r>
              <a:rPr lang="en-US" sz="2000" b="1" dirty="0" err="1">
                <a:solidFill>
                  <a:srgbClr val="FFC000"/>
                </a:solidFill>
              </a:rPr>
              <a:t>không</a:t>
            </a:r>
            <a:r>
              <a:rPr lang="en-US" sz="2000" b="1" dirty="0">
                <a:solidFill>
                  <a:srgbClr val="FFC000"/>
                </a:solidFill>
              </a:rPr>
              <a:t> </a:t>
            </a:r>
            <a:r>
              <a:rPr lang="en-US" sz="2000" b="1" dirty="0" err="1">
                <a:solidFill>
                  <a:srgbClr val="FFC000"/>
                </a:solidFill>
              </a:rPr>
              <a:t>phải</a:t>
            </a:r>
            <a:r>
              <a:rPr lang="en-US" sz="2000" b="1" dirty="0">
                <a:solidFill>
                  <a:srgbClr val="FFC000"/>
                </a:solidFill>
              </a:rPr>
              <a:t> do </a:t>
            </a:r>
            <a:r>
              <a:rPr lang="en-US" sz="2000" b="1" dirty="0" err="1">
                <a:solidFill>
                  <a:srgbClr val="FFC000"/>
                </a:solidFill>
              </a:rPr>
              <a:t>bẩm</a:t>
            </a:r>
            <a:r>
              <a:rPr lang="en-US" sz="2000" b="1" dirty="0">
                <a:solidFill>
                  <a:srgbClr val="FFC000"/>
                </a:solidFill>
              </a:rPr>
              <a:t> </a:t>
            </a:r>
            <a:r>
              <a:rPr lang="en-US" sz="2000" b="1" dirty="0" err="1">
                <a:solidFill>
                  <a:srgbClr val="FFC000"/>
                </a:solidFill>
              </a:rPr>
              <a:t>sinh</a:t>
            </a:r>
            <a:r>
              <a:rPr lang="en-US" sz="2000" b="1" dirty="0">
                <a:solidFill>
                  <a:srgbClr val="FFC000"/>
                </a:solidFill>
              </a:rPr>
              <a:t> </a:t>
            </a:r>
            <a:r>
              <a:rPr lang="en-US" sz="2000" b="1" dirty="0" err="1">
                <a:solidFill>
                  <a:srgbClr val="FFC000"/>
                </a:solidFill>
              </a:rPr>
              <a:t>mà</a:t>
            </a:r>
            <a:r>
              <a:rPr lang="en-US" sz="2000" b="1" dirty="0">
                <a:solidFill>
                  <a:srgbClr val="FFC000"/>
                </a:solidFill>
              </a:rPr>
              <a:t> là </a:t>
            </a:r>
            <a:r>
              <a:rPr lang="en-US" sz="2000" b="1" dirty="0" err="1">
                <a:solidFill>
                  <a:srgbClr val="FFC000"/>
                </a:solidFill>
              </a:rPr>
              <a:t>kết</a:t>
            </a:r>
            <a:r>
              <a:rPr lang="en-US" sz="2000" b="1" dirty="0">
                <a:solidFill>
                  <a:srgbClr val="FFC000"/>
                </a:solidFill>
              </a:rPr>
              <a:t> </a:t>
            </a:r>
            <a:r>
              <a:rPr lang="en-US" sz="2000" b="1" dirty="0" err="1">
                <a:solidFill>
                  <a:srgbClr val="FFC000"/>
                </a:solidFill>
              </a:rPr>
              <a:t>quả</a:t>
            </a:r>
            <a:r>
              <a:rPr lang="en-US" sz="2000" b="1" dirty="0">
                <a:solidFill>
                  <a:srgbClr val="FFC000"/>
                </a:solidFill>
              </a:rPr>
              <a:t> </a:t>
            </a:r>
            <a:r>
              <a:rPr lang="en-US" sz="2000" b="1" dirty="0" err="1">
                <a:solidFill>
                  <a:srgbClr val="FFC000"/>
                </a:solidFill>
              </a:rPr>
              <a:t>của</a:t>
            </a:r>
            <a:r>
              <a:rPr lang="en-US" sz="2000" b="1" dirty="0">
                <a:solidFill>
                  <a:srgbClr val="FFC000"/>
                </a:solidFill>
              </a:rPr>
              <a:t> </a:t>
            </a:r>
            <a:r>
              <a:rPr lang="en-US" sz="2000" b="1" dirty="0" err="1">
                <a:solidFill>
                  <a:srgbClr val="FFC000"/>
                </a:solidFill>
              </a:rPr>
              <a:t>sự</a:t>
            </a:r>
            <a:r>
              <a:rPr lang="en-US" sz="2000" b="1" dirty="0">
                <a:solidFill>
                  <a:srgbClr val="FFC000"/>
                </a:solidFill>
              </a:rPr>
              <a:t> </a:t>
            </a:r>
            <a:r>
              <a:rPr lang="en-US" sz="2000" b="1" dirty="0" err="1">
                <a:solidFill>
                  <a:srgbClr val="FFC000"/>
                </a:solidFill>
              </a:rPr>
              <a:t>rèn</a:t>
            </a:r>
            <a:r>
              <a:rPr lang="en-US" sz="2000" b="1" dirty="0">
                <a:solidFill>
                  <a:srgbClr val="FFC000"/>
                </a:solidFill>
              </a:rPr>
              <a:t> </a:t>
            </a:r>
            <a:r>
              <a:rPr lang="en-US" sz="2000" b="1" dirty="0" err="1">
                <a:solidFill>
                  <a:srgbClr val="FFC000"/>
                </a:solidFill>
              </a:rPr>
              <a:t>luyện</a:t>
            </a:r>
            <a:r>
              <a:rPr lang="en-US" sz="2000" b="1" dirty="0">
                <a:solidFill>
                  <a:srgbClr val="FFC000"/>
                </a:solidFill>
              </a:rPr>
              <a:t>”. </a:t>
            </a:r>
          </a:p>
          <a:p>
            <a:pPr>
              <a:lnSpc>
                <a:spcPct val="150000"/>
              </a:lnSpc>
            </a:pPr>
            <a:r>
              <a:rPr lang="en-US" sz="2000" b="1" dirty="0" err="1">
                <a:solidFill>
                  <a:schemeClr val="accent2"/>
                </a:solidFill>
              </a:rPr>
              <a:t>Em</a:t>
            </a:r>
            <a:r>
              <a:rPr lang="en-US" sz="2000" b="1" dirty="0">
                <a:solidFill>
                  <a:schemeClr val="accent2"/>
                </a:solidFill>
              </a:rPr>
              <a:t> </a:t>
            </a:r>
            <a:r>
              <a:rPr lang="en-US" sz="2000" b="1" dirty="0" err="1">
                <a:solidFill>
                  <a:schemeClr val="accent2"/>
                </a:solidFill>
              </a:rPr>
              <a:t>hãy</a:t>
            </a:r>
            <a:r>
              <a:rPr lang="en-US" sz="2000" b="1" dirty="0">
                <a:solidFill>
                  <a:schemeClr val="accent2"/>
                </a:solidFill>
              </a:rPr>
              <a:t> </a:t>
            </a:r>
            <a:r>
              <a:rPr lang="en-US" sz="2000" b="1" dirty="0" err="1">
                <a:solidFill>
                  <a:schemeClr val="accent2"/>
                </a:solidFill>
              </a:rPr>
              <a:t>xây</a:t>
            </a:r>
            <a:r>
              <a:rPr lang="en-US" sz="2000" b="1" dirty="0">
                <a:solidFill>
                  <a:schemeClr val="accent2"/>
                </a:solidFill>
              </a:rPr>
              <a:t> </a:t>
            </a:r>
            <a:r>
              <a:rPr lang="en-US" sz="2000" b="1" dirty="0" err="1">
                <a:solidFill>
                  <a:schemeClr val="accent2"/>
                </a:solidFill>
              </a:rPr>
              <a:t>dựng</a:t>
            </a:r>
            <a:r>
              <a:rPr lang="en-US" sz="2000" b="1" dirty="0">
                <a:solidFill>
                  <a:schemeClr val="accent2"/>
                </a:solidFill>
              </a:rPr>
              <a:t> </a:t>
            </a:r>
            <a:r>
              <a:rPr lang="en-US" sz="2000" b="1" dirty="0" err="1">
                <a:solidFill>
                  <a:schemeClr val="accent2"/>
                </a:solidFill>
              </a:rPr>
              <a:t>và</a:t>
            </a:r>
            <a:r>
              <a:rPr lang="en-US" sz="2000" b="1" dirty="0">
                <a:solidFill>
                  <a:schemeClr val="accent2"/>
                </a:solidFill>
              </a:rPr>
              <a:t> </a:t>
            </a:r>
            <a:r>
              <a:rPr lang="en-US" sz="2000" b="1" dirty="0" err="1">
                <a:solidFill>
                  <a:schemeClr val="accent2"/>
                </a:solidFill>
              </a:rPr>
              <a:t>trình</a:t>
            </a:r>
            <a:r>
              <a:rPr lang="en-US" sz="2000" b="1" dirty="0">
                <a:solidFill>
                  <a:schemeClr val="accent2"/>
                </a:solidFill>
              </a:rPr>
              <a:t> </a:t>
            </a:r>
            <a:r>
              <a:rPr lang="en-US" sz="2000" b="1" dirty="0" err="1">
                <a:solidFill>
                  <a:schemeClr val="accent2"/>
                </a:solidFill>
              </a:rPr>
              <a:t>bày</a:t>
            </a:r>
            <a:r>
              <a:rPr lang="en-US" sz="2000" b="1" dirty="0">
                <a:solidFill>
                  <a:schemeClr val="accent2"/>
                </a:solidFill>
              </a:rPr>
              <a:t> </a:t>
            </a:r>
            <a:r>
              <a:rPr lang="en-US" sz="2000" b="1" dirty="0" err="1">
                <a:solidFill>
                  <a:schemeClr val="accent2"/>
                </a:solidFill>
              </a:rPr>
              <a:t>bài</a:t>
            </a:r>
            <a:r>
              <a:rPr lang="en-US" sz="2000" b="1" dirty="0">
                <a:solidFill>
                  <a:schemeClr val="accent2"/>
                </a:solidFill>
              </a:rPr>
              <a:t> </a:t>
            </a:r>
            <a:r>
              <a:rPr lang="en-US" sz="2000" b="1" dirty="0" err="1">
                <a:solidFill>
                  <a:schemeClr val="accent2"/>
                </a:solidFill>
              </a:rPr>
              <a:t>thuyết</a:t>
            </a:r>
            <a:r>
              <a:rPr lang="en-US" sz="2000" b="1" dirty="0">
                <a:solidFill>
                  <a:schemeClr val="accent2"/>
                </a:solidFill>
              </a:rPr>
              <a:t> </a:t>
            </a:r>
            <a:r>
              <a:rPr lang="en-US" sz="2000" b="1" dirty="0" err="1">
                <a:solidFill>
                  <a:schemeClr val="accent2"/>
                </a:solidFill>
              </a:rPr>
              <a:t>trình</a:t>
            </a:r>
            <a:r>
              <a:rPr lang="en-US" sz="2000" b="1" dirty="0">
                <a:solidFill>
                  <a:schemeClr val="accent2"/>
                </a:solidFill>
              </a:rPr>
              <a:t> để </a:t>
            </a:r>
            <a:r>
              <a:rPr lang="en-US" sz="2000" b="1" dirty="0" err="1">
                <a:solidFill>
                  <a:schemeClr val="accent2"/>
                </a:solidFill>
              </a:rPr>
              <a:t>thể</a:t>
            </a:r>
            <a:r>
              <a:rPr lang="en-US" sz="2000" b="1" dirty="0">
                <a:solidFill>
                  <a:schemeClr val="accent2"/>
                </a:solidFill>
              </a:rPr>
              <a:t> hiện </a:t>
            </a:r>
            <a:r>
              <a:rPr lang="en-US" sz="2000" b="1" dirty="0" err="1">
                <a:solidFill>
                  <a:schemeClr val="accent2"/>
                </a:solidFill>
              </a:rPr>
              <a:t>suy</a:t>
            </a:r>
            <a:r>
              <a:rPr lang="en-US" sz="2000" b="1" dirty="0">
                <a:solidFill>
                  <a:schemeClr val="accent2"/>
                </a:solidFill>
              </a:rPr>
              <a:t> </a:t>
            </a:r>
            <a:r>
              <a:rPr lang="en-US" sz="2000" b="1" dirty="0" err="1">
                <a:solidFill>
                  <a:schemeClr val="accent2"/>
                </a:solidFill>
              </a:rPr>
              <a:t>nghĩ</a:t>
            </a:r>
            <a:r>
              <a:rPr lang="en-US" sz="2000" b="1" dirty="0">
                <a:solidFill>
                  <a:schemeClr val="accent2"/>
                </a:solidFill>
              </a:rPr>
              <a:t> </a:t>
            </a:r>
            <a:r>
              <a:rPr lang="en-US" sz="2000" b="1" dirty="0" err="1">
                <a:solidFill>
                  <a:schemeClr val="accent2"/>
                </a:solidFill>
              </a:rPr>
              <a:t>của</a:t>
            </a:r>
            <a:r>
              <a:rPr lang="en-US" sz="2000" b="1" dirty="0">
                <a:solidFill>
                  <a:schemeClr val="accent2"/>
                </a:solidFill>
              </a:rPr>
              <a:t> </a:t>
            </a:r>
            <a:r>
              <a:rPr lang="en-US" sz="2000" b="1" dirty="0" err="1">
                <a:solidFill>
                  <a:schemeClr val="accent2"/>
                </a:solidFill>
              </a:rPr>
              <a:t>mình</a:t>
            </a:r>
            <a:r>
              <a:rPr lang="en-US" sz="2000" b="1" dirty="0">
                <a:solidFill>
                  <a:schemeClr val="accent2"/>
                </a:solidFill>
              </a:rPr>
              <a:t>. </a:t>
            </a:r>
          </a:p>
        </p:txBody>
      </p:sp>
      <p:sp>
        <p:nvSpPr>
          <p:cNvPr id="215" name="TextBox 109">
            <a:extLst>
              <a:ext uri="{FF2B5EF4-FFF2-40B4-BE49-F238E27FC236}">
                <a16:creationId xmlns:a16="http://schemas.microsoft.com/office/drawing/2014/main" xmlns="" id="{89CD6D61-48C4-13CA-E8B1-685DE04CD4E9}"/>
              </a:ext>
            </a:extLst>
          </p:cNvPr>
          <p:cNvSpPr txBox="1"/>
          <p:nvPr/>
        </p:nvSpPr>
        <p:spPr>
          <a:xfrm>
            <a:off x="2796607" y="613619"/>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accent1">
                    <a:lumMod val="10000"/>
                  </a:schemeClr>
                </a:solidFill>
                <a:latin typeface="SVN-Caprica Script" pitchFamily="2" charset="0"/>
              </a:rPr>
              <a:t>LUYỆN TẬP.</a:t>
            </a:r>
          </a:p>
        </p:txBody>
      </p:sp>
    </p:spTree>
    <p:extLst>
      <p:ext uri="{BB962C8B-B14F-4D97-AF65-F5344CB8AC3E}">
        <p14:creationId xmlns:p14="http://schemas.microsoft.com/office/powerpoint/2010/main" val="3981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75">
          <a:extLst>
            <a:ext uri="{FF2B5EF4-FFF2-40B4-BE49-F238E27FC236}">
              <a16:creationId xmlns:a16="http://schemas.microsoft.com/office/drawing/2014/main" xmlns="" id="{F727647A-3FAE-BF5E-1F5A-BB3E7D3DF20E}"/>
            </a:ext>
          </a:extLst>
        </p:cNvPr>
        <p:cNvGrpSpPr/>
        <p:nvPr/>
      </p:nvGrpSpPr>
      <p:grpSpPr>
        <a:xfrm>
          <a:off x="0" y="0"/>
          <a:ext cx="0" cy="0"/>
          <a:chOff x="0" y="0"/>
          <a:chExt cx="0" cy="0"/>
        </a:xfrm>
      </p:grpSpPr>
      <p:sp>
        <p:nvSpPr>
          <p:cNvPr id="9825" name="Google Shape;9825;p59">
            <a:extLst>
              <a:ext uri="{FF2B5EF4-FFF2-40B4-BE49-F238E27FC236}">
                <a16:creationId xmlns:a16="http://schemas.microsoft.com/office/drawing/2014/main" xmlns="" id="{AD8890E1-0B23-EB7C-385D-1BC600D880F4}"/>
              </a:ext>
            </a:extLst>
          </p:cNvPr>
          <p:cNvSpPr/>
          <p:nvPr/>
        </p:nvSpPr>
        <p:spPr>
          <a:xfrm>
            <a:off x="2515691" y="16958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BB6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xmlns="" id="{7DFE4B37-562E-71B3-FD76-1986815904AA}"/>
              </a:ext>
            </a:extLst>
          </p:cNvPr>
          <p:cNvSpPr/>
          <p:nvPr/>
        </p:nvSpPr>
        <p:spPr>
          <a:xfrm>
            <a:off x="414338" y="-285750"/>
            <a:ext cx="8572500" cy="54292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t>KKK</a:t>
            </a:r>
            <a:r>
              <a:rPr lang="en-US" sz="1800" dirty="0">
                <a:solidFill>
                  <a:srgbClr val="FF0000"/>
                </a:solidFill>
              </a:rPr>
              <a:t>BÀI THUYẾT TRÌNH:</a:t>
            </a:r>
          </a:p>
          <a:p>
            <a:pPr algn="ctr"/>
            <a:r>
              <a:rPr lang="en-US" sz="1800" dirty="0">
                <a:solidFill>
                  <a:srgbClr val="FF0000"/>
                </a:solidFill>
              </a:rPr>
              <a:t>- ĐỂ THÀNH CÔNG TRONG CUỘC SỐNG, MỖI NGƯỜI CẦN HÌNH THÀNH VÀ RÈN LUYỆN CHO MÌNH NHIỀU ĐỨC TÍNH TỐT ĐẸP. MỘT TRONG NHỮNG ĐỨC TÍNH CẦN CÓ LÀ TÍNH CẦN CÙ VÀ SÁNG TẠO TRONG HỌC TẬP VÀ TRONG LAO ĐỘNG. ĐẶC BIỆT LÀ VỚI LỨA TUỔI HỌC SINH, NHỮNG CON NGƯỜI TRẺ TUỔI ĐANG TỪNG NGÀY KIÊN TRÌ RÈN LUYỆN MÌNH TRÊN GHẾ NHÀ TRƯỜNG.</a:t>
            </a:r>
          </a:p>
          <a:p>
            <a:pPr marL="342900" indent="-342900" algn="ctr">
              <a:buFontTx/>
              <a:buChar char="-"/>
            </a:pPr>
            <a:r>
              <a:rPr lang="en-US" sz="1800" dirty="0">
                <a:solidFill>
                  <a:srgbClr val="FF0000"/>
                </a:solidFill>
              </a:rPr>
              <a:t>CẦN CÙ LÀ CHĂM CHỈ, CHUYÊN CẦN, CHỊU KHÓ TRONG CÔNG VIỆC. BIỂU HIỆN CỦA CẦN CÙ LÀ LÀM VIỆC THƯỜNG XUYÊN, ĐỀU ĐẶN, KHÔNG NGỪNG NỔ LỰC ĐỂ VƯỢT QUA KHÓ KHĂN, THỬ THÁCH.</a:t>
            </a:r>
          </a:p>
          <a:p>
            <a:pPr marL="342900" indent="-342900" algn="ctr">
              <a:buFontTx/>
              <a:buChar char="-"/>
            </a:pPr>
            <a:r>
              <a:rPr lang="en-US" sz="1800" dirty="0">
                <a:solidFill>
                  <a:srgbClr val="FF0000"/>
                </a:solidFill>
              </a:rPr>
              <a:t>SÁNG TẠO LÀ SAY MÊ NGHIÊN CỨU, TÌM TÒI TRONG LAO ĐỘNG. SỰ SÁNG TẠO ĐƯỢC THỂ HIỆN QUA NHỮNG HÀNH ĐỘNG NHƯ: LUÔN SUY NGHĨ, TÌM VÀ PHÁT HIỆN RA CÁCH LÀM MỚI HIỆU QUẢ. </a:t>
            </a:r>
            <a:endParaRPr lang="en-US" sz="1800" dirty="0"/>
          </a:p>
        </p:txBody>
      </p:sp>
    </p:spTree>
    <p:extLst>
      <p:ext uri="{BB962C8B-B14F-4D97-AF65-F5344CB8AC3E}">
        <p14:creationId xmlns:p14="http://schemas.microsoft.com/office/powerpoint/2010/main" val="79760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75">
          <a:extLst>
            <a:ext uri="{FF2B5EF4-FFF2-40B4-BE49-F238E27FC236}">
              <a16:creationId xmlns:a16="http://schemas.microsoft.com/office/drawing/2014/main" xmlns="" id="{294112B1-2F30-6E83-F3F0-F763EC19785A}"/>
            </a:ext>
          </a:extLst>
        </p:cNvPr>
        <p:cNvGrpSpPr/>
        <p:nvPr/>
      </p:nvGrpSpPr>
      <p:grpSpPr>
        <a:xfrm>
          <a:off x="0" y="0"/>
          <a:ext cx="0" cy="0"/>
          <a:chOff x="0" y="0"/>
          <a:chExt cx="0" cy="0"/>
        </a:xfrm>
      </p:grpSpPr>
      <p:sp>
        <p:nvSpPr>
          <p:cNvPr id="9825" name="Google Shape;9825;p59">
            <a:extLst>
              <a:ext uri="{FF2B5EF4-FFF2-40B4-BE49-F238E27FC236}">
                <a16:creationId xmlns:a16="http://schemas.microsoft.com/office/drawing/2014/main" xmlns="" id="{95D42807-FC4D-254D-1555-2CE3F6F8A2E3}"/>
              </a:ext>
            </a:extLst>
          </p:cNvPr>
          <p:cNvSpPr/>
          <p:nvPr/>
        </p:nvSpPr>
        <p:spPr>
          <a:xfrm>
            <a:off x="2515691" y="16958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BB6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xmlns="" id="{43FFA076-146B-8762-1B17-F61748FEE021}"/>
              </a:ext>
            </a:extLst>
          </p:cNvPr>
          <p:cNvSpPr/>
          <p:nvPr/>
        </p:nvSpPr>
        <p:spPr>
          <a:xfrm>
            <a:off x="357188" y="0"/>
            <a:ext cx="8172450" cy="5143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KKK</a:t>
            </a:r>
            <a:r>
              <a:rPr lang="en-US" sz="2000" dirty="0">
                <a:solidFill>
                  <a:srgbClr val="FF0000"/>
                </a:solidFill>
              </a:rPr>
              <a:t>BÀI THUYẾT TRÌNH:</a:t>
            </a:r>
          </a:p>
          <a:p>
            <a:pPr algn="ctr"/>
            <a:r>
              <a:rPr lang="en-US" sz="2000" dirty="0">
                <a:solidFill>
                  <a:srgbClr val="FF0000"/>
                </a:solidFill>
              </a:rPr>
              <a:t>CẦN CÙ, SÁNG TẠO LÀ PHẨM CHẤT CẦN THIẾT, LÀ ĐIỀU KIỆN GIÚP CON NGƯỜI NÂNG CAO VỐN HIỂU BIẾT, RÈN LUYỆN CÁC KỸ NĂNG, TIẾT KIỆM THỜI GIAN VÀ ĐẠT HIỆU QUẢ CAO TRONG CÔNG VIỆC, GÓP PHẦN XÂY DỰNG QUÊ HƯƠNG ĐẤT NƯỚC. </a:t>
            </a:r>
          </a:p>
          <a:p>
            <a:pPr algn="ctr"/>
            <a:r>
              <a:rPr lang="en-US" sz="2000" dirty="0">
                <a:solidFill>
                  <a:srgbClr val="FF0000"/>
                </a:solidFill>
              </a:rPr>
              <a:t>NGƯỜI CÓ TINH THẦN CẦN CÙ, SÁNG TẠO TRONG HỌC TẬP, TRONG LAO ĐỘNG…SẼ LUÔN ĐƯỢC MỌI NGƯỜI YÊU MẾN, KÍNH TRỌNG.</a:t>
            </a:r>
          </a:p>
          <a:p>
            <a:pPr algn="ctr"/>
            <a:r>
              <a:rPr lang="en-US" sz="2000" dirty="0">
                <a:solidFill>
                  <a:srgbClr val="FF0000"/>
                </a:solidFill>
              </a:rPr>
              <a:t>ĐỂ RÈN LUYỆN SỰ CẦN CÙ, SÁNG TẠO TRƯỚC HẾT CHÚNG TA PHẢI CÓ Ý THỨC TỰ RÈN LUYỆN BẢN THÂN TỐT ĐẸP THEO CHUẨN MỰC XÃ HỘI. TỪ Ý THỨC ĐI ĐẾN HÀNH ĐỘNG CỤ THỂ TRONG CÔNG VIỆC VÀ TRONG ĐỜI SỐNG HẰNG NGÀY.</a:t>
            </a:r>
          </a:p>
          <a:p>
            <a:pPr algn="ctr"/>
            <a:r>
              <a:rPr lang="en-US" sz="2000" dirty="0">
                <a:solidFill>
                  <a:srgbClr val="FF0000"/>
                </a:solidFill>
              </a:rPr>
              <a:t>TRONG HỌC TẬP PHẢI TUÂN THỦ NỘI QUI, KỈ LUẬT TRƯỜNG LỚP.</a:t>
            </a:r>
            <a:endParaRPr lang="en-US" sz="2000" dirty="0"/>
          </a:p>
        </p:txBody>
      </p:sp>
    </p:spTree>
    <p:extLst>
      <p:ext uri="{BB962C8B-B14F-4D97-AF65-F5344CB8AC3E}">
        <p14:creationId xmlns:p14="http://schemas.microsoft.com/office/powerpoint/2010/main" val="96080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75">
          <a:extLst>
            <a:ext uri="{FF2B5EF4-FFF2-40B4-BE49-F238E27FC236}">
              <a16:creationId xmlns:a16="http://schemas.microsoft.com/office/drawing/2014/main" xmlns="" id="{36043C51-DEA8-60AC-7503-E92191BE93F5}"/>
            </a:ext>
          </a:extLst>
        </p:cNvPr>
        <p:cNvGrpSpPr/>
        <p:nvPr/>
      </p:nvGrpSpPr>
      <p:grpSpPr>
        <a:xfrm>
          <a:off x="0" y="0"/>
          <a:ext cx="0" cy="0"/>
          <a:chOff x="0" y="0"/>
          <a:chExt cx="0" cy="0"/>
        </a:xfrm>
      </p:grpSpPr>
      <p:sp>
        <p:nvSpPr>
          <p:cNvPr id="9825" name="Google Shape;9825;p59">
            <a:extLst>
              <a:ext uri="{FF2B5EF4-FFF2-40B4-BE49-F238E27FC236}">
                <a16:creationId xmlns:a16="http://schemas.microsoft.com/office/drawing/2014/main" xmlns="" id="{0813890B-814F-B7D0-03EE-A9C639F0671E}"/>
              </a:ext>
            </a:extLst>
          </p:cNvPr>
          <p:cNvSpPr/>
          <p:nvPr/>
        </p:nvSpPr>
        <p:spPr>
          <a:xfrm>
            <a:off x="2515691" y="16958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BB6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xmlns="" id="{522CE87A-4854-A74A-6832-A5523D45DA79}"/>
              </a:ext>
            </a:extLst>
          </p:cNvPr>
          <p:cNvSpPr/>
          <p:nvPr/>
        </p:nvSpPr>
        <p:spPr>
          <a:xfrm>
            <a:off x="171449" y="0"/>
            <a:ext cx="8636795" cy="5143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KKK</a:t>
            </a:r>
            <a:r>
              <a:rPr lang="en-US" sz="2000" dirty="0">
                <a:solidFill>
                  <a:srgbClr val="FF0000"/>
                </a:solidFill>
              </a:rPr>
              <a:t>BÀI THUYẾT TRÌNH:</a:t>
            </a:r>
          </a:p>
          <a:p>
            <a:pPr algn="ctr"/>
            <a:r>
              <a:rPr lang="en-US" sz="2000" dirty="0">
                <a:solidFill>
                  <a:srgbClr val="FF0000"/>
                </a:solidFill>
              </a:rPr>
              <a:t>ĐI HỌC CHUYÊN CẦN ĐẦY ĐỦ, KHÔNG TRỐN TIẾT HAY VIỆN LÍ DO ĐỂ NGHỈ HỌC. GẶP BÀI TOÁN KHÓ KHÔNG NẢN CHÍ MÀ PHẢI TÌM CÁCH THẤU HIỂU VÀ GIẢI QUYẾT CHO KÌ ĐƯỢC.</a:t>
            </a:r>
          </a:p>
          <a:p>
            <a:pPr algn="ctr"/>
            <a:r>
              <a:rPr lang="en-US" sz="2000" dirty="0">
                <a:solidFill>
                  <a:srgbClr val="FF0000"/>
                </a:solidFill>
              </a:rPr>
              <a:t>TRONG LAO ĐỘNG PHẢI BIẾT TÌM TÒI, SÁNG TẠO, MỖI NGÀY MỘT SUY NGHĨ MỚI SẼ LÀM CHO CUỘC SỐNG THÊM TƯƠI VUI, TINH THẦN VỮNG MẠNH. CHĂM CHỈ LÀM VIỆC NHÀ, KHÔNG NGẠI KHÓ KHĂN, TIẾT KIỆM…TÍCH CỰC GIÚP ĐỠ NGƯỜI KHÁC. TRONG VIỆC RÈN LUYỆN THÂN THỂ, LUÔN KIÊN TRÌ TẬP THỂ DỤC THỂ THAO. TÍCH CỰC CÙNG MỌI NGƯỜI GIỮ GÌN VỆ SINH, BẢO VỆ MÔI TRƯỜNG SỐNG LÀNH MẠNH, TIẾN BỘ…</a:t>
            </a:r>
          </a:p>
          <a:p>
            <a:pPr algn="ctr"/>
            <a:endParaRPr lang="en-US" sz="2400" dirty="0"/>
          </a:p>
        </p:txBody>
      </p:sp>
    </p:spTree>
    <p:extLst>
      <p:ext uri="{BB962C8B-B14F-4D97-AF65-F5344CB8AC3E}">
        <p14:creationId xmlns:p14="http://schemas.microsoft.com/office/powerpoint/2010/main" val="394183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75">
          <a:extLst>
            <a:ext uri="{FF2B5EF4-FFF2-40B4-BE49-F238E27FC236}">
              <a16:creationId xmlns:a16="http://schemas.microsoft.com/office/drawing/2014/main" xmlns="" id="{203F3F76-F097-9072-D72C-1570B4D53CE3}"/>
            </a:ext>
          </a:extLst>
        </p:cNvPr>
        <p:cNvGrpSpPr/>
        <p:nvPr/>
      </p:nvGrpSpPr>
      <p:grpSpPr>
        <a:xfrm>
          <a:off x="0" y="0"/>
          <a:ext cx="0" cy="0"/>
          <a:chOff x="0" y="0"/>
          <a:chExt cx="0" cy="0"/>
        </a:xfrm>
      </p:grpSpPr>
      <p:sp>
        <p:nvSpPr>
          <p:cNvPr id="9825" name="Google Shape;9825;p59">
            <a:extLst>
              <a:ext uri="{FF2B5EF4-FFF2-40B4-BE49-F238E27FC236}">
                <a16:creationId xmlns:a16="http://schemas.microsoft.com/office/drawing/2014/main" xmlns="" id="{88C9499F-CE3E-1712-878D-561440B69362}"/>
              </a:ext>
            </a:extLst>
          </p:cNvPr>
          <p:cNvSpPr/>
          <p:nvPr/>
        </p:nvSpPr>
        <p:spPr>
          <a:xfrm>
            <a:off x="2515691" y="16958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BB6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xmlns="" id="{F79A3CB9-2763-FD67-EFFD-3CE2C9C08CB0}"/>
              </a:ext>
            </a:extLst>
          </p:cNvPr>
          <p:cNvSpPr/>
          <p:nvPr/>
        </p:nvSpPr>
        <p:spPr>
          <a:xfrm>
            <a:off x="107155" y="0"/>
            <a:ext cx="8029575" cy="51435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KKK</a:t>
            </a:r>
            <a:r>
              <a:rPr lang="en-US" sz="2000" dirty="0">
                <a:solidFill>
                  <a:srgbClr val="FF0000"/>
                </a:solidFill>
              </a:rPr>
              <a:t>BÀI THUYẾT TRÌNH: </a:t>
            </a:r>
          </a:p>
          <a:p>
            <a:pPr algn="ctr"/>
            <a:r>
              <a:rPr lang="en-US" sz="2000" dirty="0">
                <a:solidFill>
                  <a:srgbClr val="FF0000"/>
                </a:solidFill>
              </a:rPr>
              <a:t>CÁC BẠN THÂN MẾN, THÀNH TỰU KHÔNG PHẢI ĐƯỢC GẶT HÁI BẰNG TRÍ TUỆ HAY KHẢ NĂNG THIÊN BẨM, MÀ ĐƯỢC GẶT HÁI CHÍNH BẰNG LÒNG KIÊN TRÌ, SỰ CHĂM CHỈ VÀ SỰ SÁNG TẠO. DO ĐÓ CHÚNG TA HÃY RÈN LUYỆN ĐỨC TÍNH CHĂM CHỈ, SÁNG TẠO NGAY TỪ HÔM NAY, NGAY TỪ NHỮNG VIỆC LÀM NHỎ NHẤT.</a:t>
            </a:r>
          </a:p>
          <a:p>
            <a:pPr algn="ctr"/>
            <a:r>
              <a:rPr lang="en-US" sz="2000" dirty="0"/>
              <a:t>CÁC BẠN </a:t>
            </a:r>
          </a:p>
        </p:txBody>
      </p:sp>
    </p:spTree>
    <p:extLst>
      <p:ext uri="{BB962C8B-B14F-4D97-AF65-F5344CB8AC3E}">
        <p14:creationId xmlns:p14="http://schemas.microsoft.com/office/powerpoint/2010/main" val="120807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28"/>
        <p:cNvGrpSpPr/>
        <p:nvPr/>
      </p:nvGrpSpPr>
      <p:grpSpPr>
        <a:xfrm>
          <a:off x="0" y="0"/>
          <a:ext cx="0" cy="0"/>
          <a:chOff x="0" y="0"/>
          <a:chExt cx="0" cy="0"/>
        </a:xfrm>
      </p:grpSpPr>
      <p:grpSp>
        <p:nvGrpSpPr>
          <p:cNvPr id="12529" name="Google Shape;12529;p104"/>
          <p:cNvGrpSpPr/>
          <p:nvPr/>
        </p:nvGrpSpPr>
        <p:grpSpPr>
          <a:xfrm>
            <a:off x="2838997" y="282337"/>
            <a:ext cx="2220541" cy="2217275"/>
            <a:chOff x="759275" y="2621300"/>
            <a:chExt cx="1727434" cy="1894806"/>
          </a:xfrm>
        </p:grpSpPr>
        <p:sp>
          <p:nvSpPr>
            <p:cNvPr id="12530" name="Google Shape;12530;p104"/>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endParaRPr lang="en-US" b="1" dirty="0"/>
            </a:p>
            <a:p>
              <a:pPr marL="0" lvl="0" indent="0" algn="just" rtl="0">
                <a:spcBef>
                  <a:spcPts val="0"/>
                </a:spcBef>
                <a:spcAft>
                  <a:spcPts val="0"/>
                </a:spcAft>
                <a:buNone/>
              </a:pPr>
              <a:r>
                <a:rPr lang="vi-VN" b="1" dirty="0"/>
                <a:t>Tuy đã giải được bài toán nhưng bạn M vẫn cố gắng suy nghĩ để tìm thêm các  cách giải khác hay hơn. </a:t>
              </a:r>
            </a:p>
            <a:p>
              <a:pPr marL="0" lvl="0" indent="0" algn="l" rtl="0">
                <a:spcBef>
                  <a:spcPts val="0"/>
                </a:spcBef>
                <a:spcAft>
                  <a:spcPts val="0"/>
                </a:spcAft>
                <a:buNone/>
              </a:pPr>
              <a:endParaRPr dirty="0"/>
            </a:p>
          </p:txBody>
        </p:sp>
        <p:sp>
          <p:nvSpPr>
            <p:cNvPr id="12531" name="Google Shape;12531;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2" name="Google Shape;12532;p104"/>
          <p:cNvGrpSpPr/>
          <p:nvPr/>
        </p:nvGrpSpPr>
        <p:grpSpPr>
          <a:xfrm>
            <a:off x="593073" y="301532"/>
            <a:ext cx="2007915" cy="2270218"/>
            <a:chOff x="759275" y="2621300"/>
            <a:chExt cx="1727434" cy="1894806"/>
          </a:xfrm>
        </p:grpSpPr>
        <p:sp>
          <p:nvSpPr>
            <p:cNvPr id="12533" name="Google Shape;12533;p104"/>
            <p:cNvSpPr/>
            <p:nvPr/>
          </p:nvSpPr>
          <p:spPr>
            <a:xfrm>
              <a:off x="786519" y="2621300"/>
              <a:ext cx="1700190"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r>
                <a:rPr lang="vi-VN" b="1" dirty="0"/>
                <a:t>Bạn H luôn cố gắng, nỗ lực trong học tập và tích cực tham gia các câu lạc bộ  của trường. </a:t>
              </a:r>
            </a:p>
            <a:p>
              <a:pPr marL="0" lvl="0" indent="0" algn="l" rtl="0">
                <a:spcBef>
                  <a:spcPts val="0"/>
                </a:spcBef>
                <a:spcAft>
                  <a:spcPts val="0"/>
                </a:spcAft>
                <a:buNone/>
              </a:pPr>
              <a:endParaRPr dirty="0"/>
            </a:p>
          </p:txBody>
        </p:sp>
        <p:sp>
          <p:nvSpPr>
            <p:cNvPr id="12534" name="Google Shape;12534;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535" name="Google Shape;12535;p104"/>
          <p:cNvGrpSpPr/>
          <p:nvPr/>
        </p:nvGrpSpPr>
        <p:grpSpPr>
          <a:xfrm>
            <a:off x="593074" y="2672437"/>
            <a:ext cx="4578038" cy="2291588"/>
            <a:chOff x="-1015222" y="2621300"/>
            <a:chExt cx="3498302" cy="1894806"/>
          </a:xfrm>
        </p:grpSpPr>
        <p:sp>
          <p:nvSpPr>
            <p:cNvPr id="12536" name="Google Shape;12536;p104"/>
            <p:cNvSpPr/>
            <p:nvPr/>
          </p:nvSpPr>
          <p:spPr>
            <a:xfrm>
              <a:off x="-1015222" y="2692896"/>
              <a:ext cx="1510147" cy="1823210"/>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sz="2000" b="1" dirty="0">
                  <a:solidFill>
                    <a:schemeClr val="tx1">
                      <a:lumMod val="50000"/>
                    </a:schemeClr>
                  </a:solidFill>
                </a:rPr>
                <a:t>D.</a:t>
              </a:r>
            </a:p>
            <a:p>
              <a:pPr marL="0" lvl="0" indent="0" algn="just" rtl="0">
                <a:spcBef>
                  <a:spcPts val="0"/>
                </a:spcBef>
                <a:spcAft>
                  <a:spcPts val="0"/>
                </a:spcAft>
                <a:buNone/>
              </a:pPr>
              <a:endParaRPr lang="en-US" b="1" dirty="0"/>
            </a:p>
            <a:p>
              <a:pPr marL="0" lvl="0" indent="0" algn="just" rtl="0">
                <a:spcBef>
                  <a:spcPts val="0"/>
                </a:spcBef>
                <a:spcAft>
                  <a:spcPts val="0"/>
                </a:spcAft>
                <a:buNone/>
              </a:pPr>
              <a:r>
                <a:rPr lang="vi-VN" b="1" dirty="0"/>
                <a:t>Mỗi tuần, bạn T cùng nhóm bạn trong Câu lạc bộ Cây cọ nhí vẽ những bức tranh  về bảo vệ môi trường,</a:t>
              </a:r>
              <a:r>
                <a:rPr lang="en-US" b="1" dirty="0"/>
                <a:t> </a:t>
              </a:r>
              <a:r>
                <a:rPr lang="vi-VN" b="1" dirty="0"/>
                <a:t>an toàn giao thông bằng bút sáp tái sử dụng. </a:t>
              </a:r>
              <a:endParaRPr b="1" dirty="0"/>
            </a:p>
          </p:txBody>
        </p:sp>
        <p:sp>
          <p:nvSpPr>
            <p:cNvPr id="12537" name="Google Shape;12537;p104"/>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6" name="Google Shape;12556;p104"/>
          <p:cNvSpPr txBox="1">
            <a:spLocks noGrp="1"/>
          </p:cNvSpPr>
          <p:nvPr>
            <p:ph type="title" idx="2"/>
          </p:nvPr>
        </p:nvSpPr>
        <p:spPr>
          <a:xfrm>
            <a:off x="3763287" y="369823"/>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a:t>
            </a:r>
            <a:endParaRPr dirty="0"/>
          </a:p>
        </p:txBody>
      </p:sp>
      <p:sp>
        <p:nvSpPr>
          <p:cNvPr id="12558" name="Google Shape;12558;p104"/>
          <p:cNvSpPr txBox="1">
            <a:spLocks noGrp="1"/>
          </p:cNvSpPr>
          <p:nvPr>
            <p:ph type="title" idx="4"/>
          </p:nvPr>
        </p:nvSpPr>
        <p:spPr>
          <a:xfrm>
            <a:off x="2915262" y="2775551"/>
            <a:ext cx="2255849" cy="236794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a:t>
            </a:r>
            <a:br>
              <a:rPr lang="en-US" dirty="0"/>
            </a:br>
            <a:r>
              <a:rPr lang="en-US" sz="1800" dirty="0">
                <a:solidFill>
                  <a:schemeClr val="accent5"/>
                </a:solidFill>
              </a:rPr>
              <a:t>Trong </a:t>
            </a:r>
            <a:r>
              <a:rPr lang="en-US" sz="1800" dirty="0" err="1">
                <a:solidFill>
                  <a:schemeClr val="accent5"/>
                </a:solidFill>
              </a:rPr>
              <a:t>hoạt</a:t>
            </a:r>
            <a:r>
              <a:rPr lang="en-US" sz="1800" dirty="0">
                <a:solidFill>
                  <a:schemeClr val="accent5"/>
                </a:solidFill>
              </a:rPr>
              <a:t> </a:t>
            </a:r>
            <a:r>
              <a:rPr lang="en-US" sz="1800" dirty="0" err="1">
                <a:solidFill>
                  <a:schemeClr val="accent5"/>
                </a:solidFill>
              </a:rPr>
              <a:t>động</a:t>
            </a:r>
            <a:r>
              <a:rPr lang="en-US" sz="1800" dirty="0">
                <a:solidFill>
                  <a:schemeClr val="accent5"/>
                </a:solidFill>
              </a:rPr>
              <a:t> </a:t>
            </a:r>
            <a:r>
              <a:rPr lang="en-US" sz="1800" dirty="0" err="1">
                <a:solidFill>
                  <a:schemeClr val="accent5"/>
                </a:solidFill>
              </a:rPr>
              <a:t>thảo</a:t>
            </a:r>
            <a:r>
              <a:rPr lang="en-US" sz="1800" dirty="0">
                <a:solidFill>
                  <a:schemeClr val="accent5"/>
                </a:solidFill>
              </a:rPr>
              <a:t> </a:t>
            </a:r>
            <a:r>
              <a:rPr lang="en-US" sz="1800" dirty="0" err="1">
                <a:solidFill>
                  <a:schemeClr val="accent5"/>
                </a:solidFill>
              </a:rPr>
              <a:t>luận</a:t>
            </a:r>
            <a:r>
              <a:rPr lang="en-US" sz="1800" dirty="0">
                <a:solidFill>
                  <a:schemeClr val="accent5"/>
                </a:solidFill>
              </a:rPr>
              <a:t> </a:t>
            </a:r>
            <a:r>
              <a:rPr lang="en-US" sz="1800" dirty="0" err="1">
                <a:solidFill>
                  <a:schemeClr val="accent5"/>
                </a:solidFill>
              </a:rPr>
              <a:t>nhóm</a:t>
            </a:r>
            <a:r>
              <a:rPr lang="en-US" sz="1800" dirty="0">
                <a:solidFill>
                  <a:schemeClr val="accent5"/>
                </a:solidFill>
              </a:rPr>
              <a:t>, </a:t>
            </a:r>
            <a:r>
              <a:rPr lang="en-US" sz="1800" dirty="0" err="1">
                <a:solidFill>
                  <a:schemeClr val="accent5"/>
                </a:solidFill>
              </a:rPr>
              <a:t>bạn</a:t>
            </a:r>
            <a:r>
              <a:rPr lang="en-US" sz="1800" dirty="0">
                <a:solidFill>
                  <a:schemeClr val="accent5"/>
                </a:solidFill>
              </a:rPr>
              <a:t> P </a:t>
            </a:r>
            <a:r>
              <a:rPr lang="en-US" sz="1800" dirty="0" err="1">
                <a:solidFill>
                  <a:schemeClr val="accent5"/>
                </a:solidFill>
              </a:rPr>
              <a:t>rất</a:t>
            </a:r>
            <a:r>
              <a:rPr lang="en-US" sz="1800" dirty="0">
                <a:solidFill>
                  <a:schemeClr val="accent5"/>
                </a:solidFill>
              </a:rPr>
              <a:t> </a:t>
            </a:r>
            <a:r>
              <a:rPr lang="en-US" sz="1800" dirty="0" err="1">
                <a:solidFill>
                  <a:schemeClr val="accent5"/>
                </a:solidFill>
              </a:rPr>
              <a:t>ít</a:t>
            </a:r>
            <a:r>
              <a:rPr lang="en-US" sz="1800" dirty="0">
                <a:solidFill>
                  <a:schemeClr val="accent5"/>
                </a:solidFill>
              </a:rPr>
              <a:t> </a:t>
            </a:r>
            <a:r>
              <a:rPr lang="en-US" sz="1800" dirty="0" err="1">
                <a:solidFill>
                  <a:schemeClr val="accent5"/>
                </a:solidFill>
              </a:rPr>
              <a:t>khi</a:t>
            </a:r>
            <a:r>
              <a:rPr lang="en-US" sz="1800" dirty="0">
                <a:solidFill>
                  <a:schemeClr val="accent5"/>
                </a:solidFill>
              </a:rPr>
              <a:t> </a:t>
            </a:r>
            <a:r>
              <a:rPr lang="en-US" sz="1800" dirty="0" err="1">
                <a:solidFill>
                  <a:schemeClr val="accent5"/>
                </a:solidFill>
              </a:rPr>
              <a:t>thực</a:t>
            </a:r>
            <a:r>
              <a:rPr lang="en-US" sz="1800" dirty="0">
                <a:solidFill>
                  <a:schemeClr val="accent5"/>
                </a:solidFill>
              </a:rPr>
              <a:t> </a:t>
            </a:r>
            <a:r>
              <a:rPr lang="en-US" sz="1800" dirty="0" err="1">
                <a:solidFill>
                  <a:schemeClr val="accent5"/>
                </a:solidFill>
              </a:rPr>
              <a:t>hiện</a:t>
            </a:r>
            <a:r>
              <a:rPr lang="en-US" sz="1800" dirty="0">
                <a:solidFill>
                  <a:schemeClr val="accent5"/>
                </a:solidFill>
              </a:rPr>
              <a:t> </a:t>
            </a:r>
            <a:r>
              <a:rPr lang="en-US" sz="1800" dirty="0" err="1">
                <a:solidFill>
                  <a:schemeClr val="accent5"/>
                </a:solidFill>
              </a:rPr>
              <a:t>các</a:t>
            </a:r>
            <a:r>
              <a:rPr lang="en-US" sz="1800" dirty="0">
                <a:solidFill>
                  <a:schemeClr val="accent5"/>
                </a:solidFill>
              </a:rPr>
              <a:t> </a:t>
            </a:r>
            <a:r>
              <a:rPr lang="en-US" sz="1800" dirty="0" err="1">
                <a:solidFill>
                  <a:schemeClr val="accent5"/>
                </a:solidFill>
              </a:rPr>
              <a:t>nhiệm</a:t>
            </a:r>
            <a:r>
              <a:rPr lang="en-US" sz="1800" dirty="0">
                <a:solidFill>
                  <a:schemeClr val="accent5"/>
                </a:solidFill>
              </a:rPr>
              <a:t> </a:t>
            </a:r>
            <a:r>
              <a:rPr lang="en-US" sz="1800" dirty="0" err="1">
                <a:solidFill>
                  <a:schemeClr val="accent5"/>
                </a:solidFill>
              </a:rPr>
              <a:t>vụ</a:t>
            </a:r>
            <a:r>
              <a:rPr lang="en-US" sz="1800" dirty="0">
                <a:solidFill>
                  <a:schemeClr val="accent5"/>
                </a:solidFill>
              </a:rPr>
              <a:t> </a:t>
            </a:r>
            <a:r>
              <a:rPr lang="en-US" sz="1800" dirty="0" err="1">
                <a:solidFill>
                  <a:schemeClr val="accent5"/>
                </a:solidFill>
              </a:rPr>
              <a:t>được</a:t>
            </a:r>
            <a:r>
              <a:rPr lang="en-US" sz="1800" dirty="0">
                <a:solidFill>
                  <a:schemeClr val="accent5"/>
                </a:solidFill>
              </a:rPr>
              <a:t> </a:t>
            </a:r>
            <a:r>
              <a:rPr lang="en-US" sz="1800" dirty="0" err="1">
                <a:solidFill>
                  <a:schemeClr val="accent5"/>
                </a:solidFill>
              </a:rPr>
              <a:t>giao</a:t>
            </a:r>
            <a:r>
              <a:rPr lang="en-US" sz="1800" dirty="0">
                <a:solidFill>
                  <a:schemeClr val="accent5"/>
                </a:solidFill>
              </a:rPr>
              <a:t> </a:t>
            </a:r>
            <a:r>
              <a:rPr lang="en-US" sz="1800" dirty="0" err="1">
                <a:solidFill>
                  <a:schemeClr val="accent5"/>
                </a:solidFill>
              </a:rPr>
              <a:t>và</a:t>
            </a:r>
            <a:r>
              <a:rPr lang="en-US" sz="1800" dirty="0">
                <a:solidFill>
                  <a:schemeClr val="accent5"/>
                </a:solidFill>
              </a:rPr>
              <a:t> hay ỷ </a:t>
            </a:r>
            <a:r>
              <a:rPr lang="en-US" sz="1800" dirty="0" err="1">
                <a:solidFill>
                  <a:schemeClr val="accent5"/>
                </a:solidFill>
              </a:rPr>
              <a:t>lại</a:t>
            </a:r>
            <a:r>
              <a:rPr lang="en-US" sz="1800" dirty="0">
                <a:solidFill>
                  <a:schemeClr val="accent5"/>
                </a:solidFill>
              </a:rPr>
              <a:t> </a:t>
            </a:r>
            <a:r>
              <a:rPr lang="en-US" sz="1800" dirty="0" err="1">
                <a:solidFill>
                  <a:schemeClr val="accent5"/>
                </a:solidFill>
              </a:rPr>
              <a:t>bạn</a:t>
            </a:r>
            <a:r>
              <a:rPr lang="en-US" sz="1800" dirty="0">
                <a:solidFill>
                  <a:schemeClr val="accent5"/>
                </a:solidFill>
              </a:rPr>
              <a:t> </a:t>
            </a:r>
            <a:r>
              <a:rPr lang="en-US" sz="1800" dirty="0" err="1">
                <a:solidFill>
                  <a:schemeClr val="accent5"/>
                </a:solidFill>
              </a:rPr>
              <a:t>bè</a:t>
            </a:r>
            <a:r>
              <a:rPr lang="en-US" sz="1800" dirty="0">
                <a:solidFill>
                  <a:schemeClr val="accent5"/>
                </a:solidFill>
              </a:rPr>
              <a:t>. </a:t>
            </a:r>
            <a:endParaRPr sz="1800" dirty="0">
              <a:solidFill>
                <a:schemeClr val="accent5"/>
              </a:solidFill>
            </a:endParaRPr>
          </a:p>
        </p:txBody>
      </p:sp>
      <p:sp>
        <p:nvSpPr>
          <p:cNvPr id="12560" name="Google Shape;12560;p104"/>
          <p:cNvSpPr txBox="1">
            <a:spLocks noGrp="1"/>
          </p:cNvSpPr>
          <p:nvPr>
            <p:ph type="title" idx="6"/>
          </p:nvPr>
        </p:nvSpPr>
        <p:spPr>
          <a:xfrm>
            <a:off x="1317131" y="408375"/>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a:t>
            </a:r>
            <a:endParaRPr/>
          </a:p>
        </p:txBody>
      </p:sp>
      <p:sp>
        <p:nvSpPr>
          <p:cNvPr id="13" name="TextBox 12">
            <a:extLst>
              <a:ext uri="{FF2B5EF4-FFF2-40B4-BE49-F238E27FC236}">
                <a16:creationId xmlns:a16="http://schemas.microsoft.com/office/drawing/2014/main" xmlns="" id="{89E78A49-8CB3-BA88-E2CD-E6FEF505EABF}"/>
              </a:ext>
            </a:extLst>
          </p:cNvPr>
          <p:cNvSpPr txBox="1"/>
          <p:nvPr/>
        </p:nvSpPr>
        <p:spPr>
          <a:xfrm>
            <a:off x="5162849" y="593900"/>
            <a:ext cx="3721931" cy="4536819"/>
          </a:xfrm>
          <a:prstGeom prst="rect">
            <a:avLst/>
          </a:prstGeom>
          <a:noFill/>
        </p:spPr>
        <p:txBody>
          <a:bodyPr wrap="square">
            <a:spAutoFit/>
          </a:bodyPr>
          <a:lstStyle/>
          <a:p>
            <a:pPr algn="just">
              <a:lnSpc>
                <a:spcPct val="150000"/>
              </a:lnSpc>
            </a:pPr>
            <a:r>
              <a:rPr lang="en-US" sz="2800" b="1" dirty="0"/>
              <a:t>2. </a:t>
            </a:r>
            <a:r>
              <a:rPr lang="en-US" sz="2800" b="1" dirty="0" err="1"/>
              <a:t>Những</a:t>
            </a:r>
            <a:r>
              <a:rPr lang="en-US" sz="2800" b="1" dirty="0"/>
              <a:t> </a:t>
            </a:r>
            <a:r>
              <a:rPr lang="en-US" sz="2800" b="1" dirty="0" err="1"/>
              <a:t>việc</a:t>
            </a:r>
            <a:r>
              <a:rPr lang="en-US" sz="2800" b="1" dirty="0"/>
              <a:t> </a:t>
            </a:r>
            <a:r>
              <a:rPr lang="en-US" sz="2800" b="1" dirty="0" err="1"/>
              <a:t>làm</a:t>
            </a:r>
            <a:r>
              <a:rPr lang="en-US" sz="2800" b="1" dirty="0"/>
              <a:t> </a:t>
            </a:r>
            <a:r>
              <a:rPr lang="en-US" sz="2800" b="1" dirty="0" err="1"/>
              <a:t>thể</a:t>
            </a:r>
            <a:r>
              <a:rPr lang="en-US" sz="2800" b="1" dirty="0"/>
              <a:t> hiện </a:t>
            </a:r>
            <a:r>
              <a:rPr lang="en-US" sz="2800" b="1" dirty="0" err="1"/>
              <a:t>sự</a:t>
            </a:r>
            <a:r>
              <a:rPr lang="en-US" sz="2800" b="1" dirty="0"/>
              <a:t> </a:t>
            </a:r>
            <a:r>
              <a:rPr lang="en-US" sz="2800" b="1" dirty="0" err="1"/>
              <a:t>cần</a:t>
            </a:r>
            <a:r>
              <a:rPr lang="en-US" sz="2800" b="1" dirty="0"/>
              <a:t> </a:t>
            </a:r>
            <a:r>
              <a:rPr lang="en-US" sz="2800" b="1" dirty="0" err="1"/>
              <a:t>cù</a:t>
            </a:r>
            <a:r>
              <a:rPr lang="en-US" sz="2800" b="1" dirty="0"/>
              <a:t>, </a:t>
            </a:r>
            <a:r>
              <a:rPr lang="en-US" sz="2800" b="1" dirty="0" err="1"/>
              <a:t>sáng</a:t>
            </a:r>
            <a:r>
              <a:rPr lang="en-US" sz="2800" b="1" dirty="0"/>
              <a:t> </a:t>
            </a:r>
            <a:r>
              <a:rPr lang="en-US" sz="2800" b="1" dirty="0" err="1"/>
              <a:t>tạo</a:t>
            </a:r>
            <a:r>
              <a:rPr lang="en-US" sz="2800" b="1" dirty="0"/>
              <a:t> </a:t>
            </a:r>
            <a:r>
              <a:rPr lang="en-US" sz="2800" b="1" dirty="0" err="1"/>
              <a:t>và</a:t>
            </a:r>
            <a:r>
              <a:rPr lang="en-US" sz="2800" b="1" dirty="0"/>
              <a:t> </a:t>
            </a:r>
            <a:r>
              <a:rPr lang="en-US" sz="2800" b="1" dirty="0" err="1"/>
              <a:t>những</a:t>
            </a:r>
            <a:r>
              <a:rPr lang="en-US" sz="2800" b="1" dirty="0"/>
              <a:t> </a:t>
            </a:r>
            <a:r>
              <a:rPr lang="en-US" sz="2800" b="1" dirty="0" err="1"/>
              <a:t>việc</a:t>
            </a:r>
            <a:r>
              <a:rPr lang="en-US" sz="2800" b="1" dirty="0"/>
              <a:t> </a:t>
            </a:r>
            <a:r>
              <a:rPr lang="en-US" sz="2800" b="1" dirty="0" err="1"/>
              <a:t>làm</a:t>
            </a:r>
            <a:r>
              <a:rPr lang="en-US" sz="2800" b="1" dirty="0"/>
              <a:t> </a:t>
            </a:r>
            <a:r>
              <a:rPr lang="en-US" sz="2800" b="1" dirty="0" err="1"/>
              <a:t>nào</a:t>
            </a:r>
            <a:r>
              <a:rPr lang="en-US" sz="2800" b="1" dirty="0"/>
              <a:t> </a:t>
            </a:r>
            <a:r>
              <a:rPr lang="en-US" sz="2800" b="1" dirty="0" err="1"/>
              <a:t>không</a:t>
            </a:r>
            <a:r>
              <a:rPr lang="en-US" sz="2800" b="1" dirty="0"/>
              <a:t> </a:t>
            </a:r>
            <a:r>
              <a:rPr lang="en-US" sz="2800" b="1" dirty="0" err="1"/>
              <a:t>thể</a:t>
            </a:r>
            <a:r>
              <a:rPr lang="en-US" sz="2800" b="1" dirty="0"/>
              <a:t> </a:t>
            </a:r>
            <a:r>
              <a:rPr lang="en-US" sz="2800" b="1" dirty="0" err="1"/>
              <a:t>hiện</a:t>
            </a:r>
            <a:r>
              <a:rPr lang="en-US" sz="2800" b="1" dirty="0"/>
              <a:t> </a:t>
            </a:r>
            <a:r>
              <a:rPr lang="en-US" sz="2800" b="1" dirty="0" err="1"/>
              <a:t>sự</a:t>
            </a:r>
            <a:r>
              <a:rPr lang="en-US" sz="2800" b="1" dirty="0"/>
              <a:t> </a:t>
            </a:r>
            <a:r>
              <a:rPr lang="en-US" sz="2800" b="1" dirty="0" err="1"/>
              <a:t>cần</a:t>
            </a:r>
            <a:r>
              <a:rPr lang="en-US" sz="2800" b="1" dirty="0"/>
              <a:t> </a:t>
            </a:r>
            <a:r>
              <a:rPr lang="en-US" sz="2800" b="1" dirty="0" err="1"/>
              <a:t>cù</a:t>
            </a:r>
            <a:r>
              <a:rPr lang="en-US" sz="2800" b="1" dirty="0"/>
              <a:t>, </a:t>
            </a:r>
            <a:r>
              <a:rPr lang="en-US" sz="2800" b="1" dirty="0" err="1"/>
              <a:t>sáng</a:t>
            </a:r>
            <a:r>
              <a:rPr lang="en-US" sz="2800" b="1" dirty="0"/>
              <a:t> </a:t>
            </a:r>
            <a:r>
              <a:rPr lang="en-US" sz="2800" b="1" dirty="0" err="1"/>
              <a:t>tạo</a:t>
            </a:r>
            <a:r>
              <a:rPr lang="en-US" sz="2800" b="1" dirty="0"/>
              <a:t> </a:t>
            </a:r>
            <a:r>
              <a:rPr lang="en-US" sz="2800" b="1" dirty="0" err="1"/>
              <a:t>trong</a:t>
            </a:r>
            <a:r>
              <a:rPr lang="en-US" sz="2800" b="1" dirty="0"/>
              <a:t> </a:t>
            </a:r>
            <a:r>
              <a:rPr lang="en-US" sz="2800" b="1" dirty="0" err="1"/>
              <a:t>lao</a:t>
            </a:r>
            <a:r>
              <a:rPr lang="en-US" sz="2800" b="1" dirty="0"/>
              <a:t> </a:t>
            </a:r>
            <a:r>
              <a:rPr lang="en-US" sz="2800" b="1" dirty="0" err="1"/>
              <a:t>động</a:t>
            </a:r>
            <a:r>
              <a:rPr lang="en-US" sz="2800" b="1" dirty="0"/>
              <a:t>. </a:t>
            </a:r>
            <a:r>
              <a:rPr lang="en-US" sz="2800" b="1" dirty="0" err="1"/>
              <a:t>Vì</a:t>
            </a:r>
            <a:r>
              <a:rPr lang="en-US" sz="2800" b="1" dirty="0"/>
              <a:t> </a:t>
            </a:r>
            <a:r>
              <a:rPr lang="en-US" sz="2800" b="1" dirty="0" err="1"/>
              <a:t>sao</a:t>
            </a:r>
            <a:r>
              <a:rPr lang="en-US" sz="2800" b="1" dirty="0"/>
              <a:t>?</a:t>
            </a:r>
          </a:p>
        </p:txBody>
      </p:sp>
      <p:sp>
        <p:nvSpPr>
          <p:cNvPr id="14" name="TextBox 109">
            <a:extLst>
              <a:ext uri="{FF2B5EF4-FFF2-40B4-BE49-F238E27FC236}">
                <a16:creationId xmlns:a16="http://schemas.microsoft.com/office/drawing/2014/main" xmlns="" id="{E934F506-F42C-58BE-F0A4-644454468CEF}"/>
              </a:ext>
            </a:extLst>
          </p:cNvPr>
          <p:cNvSpPr txBox="1"/>
          <p:nvPr/>
        </p:nvSpPr>
        <p:spPr>
          <a:xfrm>
            <a:off x="5369470" y="77436"/>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rgbClr val="008A80"/>
                </a:solidFill>
                <a:latin typeface="SVN-Caprica Script" pitchFamily="2" charset="0"/>
              </a:rPr>
              <a:t>LUYỆN TẬP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32"/>
                                        </p:tgtEl>
                                        <p:attrNameLst>
                                          <p:attrName>style.visibility</p:attrName>
                                        </p:attrNameLst>
                                      </p:cBhvr>
                                      <p:to>
                                        <p:strVal val="visible"/>
                                      </p:to>
                                    </p:set>
                                    <p:animEffect transition="in" filter="fade">
                                      <p:cBhvr>
                                        <p:cTn id="7" dur="1000"/>
                                        <p:tgtEl>
                                          <p:spTgt spid="12532"/>
                                        </p:tgtEl>
                                      </p:cBhvr>
                                    </p:animEffect>
                                  </p:childTnLst>
                                </p:cTn>
                              </p:par>
                              <p:par>
                                <p:cTn id="8" presetID="10" presetClass="entr" presetSubtype="0" fill="hold" nodeType="withEffect">
                                  <p:stCondLst>
                                    <p:cond delay="0"/>
                                  </p:stCondLst>
                                  <p:childTnLst>
                                    <p:set>
                                      <p:cBhvr>
                                        <p:cTn id="9" dur="1" fill="hold">
                                          <p:stCondLst>
                                            <p:cond delay="0"/>
                                          </p:stCondLst>
                                        </p:cTn>
                                        <p:tgtEl>
                                          <p:spTgt spid="12560"/>
                                        </p:tgtEl>
                                        <p:attrNameLst>
                                          <p:attrName>style.visibility</p:attrName>
                                        </p:attrNameLst>
                                      </p:cBhvr>
                                      <p:to>
                                        <p:strVal val="visible"/>
                                      </p:to>
                                    </p:set>
                                    <p:animEffect transition="in" filter="fade">
                                      <p:cBhvr>
                                        <p:cTn id="10" dur="1000"/>
                                        <p:tgtEl>
                                          <p:spTgt spid="125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529"/>
                                        </p:tgtEl>
                                        <p:attrNameLst>
                                          <p:attrName>style.visibility</p:attrName>
                                        </p:attrNameLst>
                                      </p:cBhvr>
                                      <p:to>
                                        <p:strVal val="visible"/>
                                      </p:to>
                                    </p:set>
                                    <p:animEffect transition="in" filter="fade">
                                      <p:cBhvr>
                                        <p:cTn id="15" dur="1000"/>
                                        <p:tgtEl>
                                          <p:spTgt spid="12529"/>
                                        </p:tgtEl>
                                      </p:cBhvr>
                                    </p:animEffect>
                                  </p:childTnLst>
                                </p:cTn>
                              </p:par>
                              <p:par>
                                <p:cTn id="16" presetID="10" presetClass="entr" presetSubtype="0" fill="hold" nodeType="withEffect">
                                  <p:stCondLst>
                                    <p:cond delay="0"/>
                                  </p:stCondLst>
                                  <p:childTnLst>
                                    <p:set>
                                      <p:cBhvr>
                                        <p:cTn id="17" dur="1" fill="hold">
                                          <p:stCondLst>
                                            <p:cond delay="0"/>
                                          </p:stCondLst>
                                        </p:cTn>
                                        <p:tgtEl>
                                          <p:spTgt spid="12556"/>
                                        </p:tgtEl>
                                        <p:attrNameLst>
                                          <p:attrName>style.visibility</p:attrName>
                                        </p:attrNameLst>
                                      </p:cBhvr>
                                      <p:to>
                                        <p:strVal val="visible"/>
                                      </p:to>
                                    </p:set>
                                    <p:animEffect transition="in" filter="fade">
                                      <p:cBhvr>
                                        <p:cTn id="18" dur="1000"/>
                                        <p:tgtEl>
                                          <p:spTgt spid="125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535"/>
                                        </p:tgtEl>
                                        <p:attrNameLst>
                                          <p:attrName>style.visibility</p:attrName>
                                        </p:attrNameLst>
                                      </p:cBhvr>
                                      <p:to>
                                        <p:strVal val="visible"/>
                                      </p:to>
                                    </p:set>
                                    <p:animEffect transition="in" filter="fade">
                                      <p:cBhvr>
                                        <p:cTn id="23" dur="1000"/>
                                        <p:tgtEl>
                                          <p:spTgt spid="12535"/>
                                        </p:tgtEl>
                                      </p:cBhvr>
                                    </p:animEffect>
                                  </p:childTnLst>
                                </p:cTn>
                              </p:par>
                              <p:par>
                                <p:cTn id="24" presetID="10" presetClass="entr" presetSubtype="0" fill="hold" nodeType="withEffect">
                                  <p:stCondLst>
                                    <p:cond delay="0"/>
                                  </p:stCondLst>
                                  <p:childTnLst>
                                    <p:set>
                                      <p:cBhvr>
                                        <p:cTn id="25" dur="1" fill="hold">
                                          <p:stCondLst>
                                            <p:cond delay="0"/>
                                          </p:stCondLst>
                                        </p:cTn>
                                        <p:tgtEl>
                                          <p:spTgt spid="12558"/>
                                        </p:tgtEl>
                                        <p:attrNameLst>
                                          <p:attrName>style.visibility</p:attrName>
                                        </p:attrNameLst>
                                      </p:cBhvr>
                                      <p:to>
                                        <p:strVal val="visible"/>
                                      </p:to>
                                    </p:set>
                                    <p:animEffect transition="in" filter="fade">
                                      <p:cBhvr>
                                        <p:cTn id="26" dur="1000"/>
                                        <p:tgtEl>
                                          <p:spTgt spid="12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28">
          <a:extLst>
            <a:ext uri="{FF2B5EF4-FFF2-40B4-BE49-F238E27FC236}">
              <a16:creationId xmlns:a16="http://schemas.microsoft.com/office/drawing/2014/main" xmlns="" id="{F1C2802D-677F-80BD-A82F-CB0288835B33}"/>
            </a:ext>
          </a:extLst>
        </p:cNvPr>
        <p:cNvGrpSpPr/>
        <p:nvPr/>
      </p:nvGrpSpPr>
      <p:grpSpPr>
        <a:xfrm>
          <a:off x="0" y="0"/>
          <a:ext cx="0" cy="0"/>
          <a:chOff x="0" y="0"/>
          <a:chExt cx="0" cy="0"/>
        </a:xfrm>
      </p:grpSpPr>
      <p:grpSp>
        <p:nvGrpSpPr>
          <p:cNvPr id="12529" name="Google Shape;12529;p104">
            <a:extLst>
              <a:ext uri="{FF2B5EF4-FFF2-40B4-BE49-F238E27FC236}">
                <a16:creationId xmlns:a16="http://schemas.microsoft.com/office/drawing/2014/main" xmlns="" id="{E9562266-3116-C82C-BA26-8A1C0B1ACCE1}"/>
              </a:ext>
            </a:extLst>
          </p:cNvPr>
          <p:cNvGrpSpPr/>
          <p:nvPr/>
        </p:nvGrpSpPr>
        <p:grpSpPr>
          <a:xfrm>
            <a:off x="2838997" y="282337"/>
            <a:ext cx="2220541" cy="2217275"/>
            <a:chOff x="759275" y="2621300"/>
            <a:chExt cx="1727434" cy="1894806"/>
          </a:xfrm>
        </p:grpSpPr>
        <p:sp>
          <p:nvSpPr>
            <p:cNvPr id="12530" name="Google Shape;12530;p104">
              <a:extLst>
                <a:ext uri="{FF2B5EF4-FFF2-40B4-BE49-F238E27FC236}">
                  <a16:creationId xmlns:a16="http://schemas.microsoft.com/office/drawing/2014/main" xmlns="" id="{59594C59-6C56-AE43-D6EF-4B2BA181D3AA}"/>
                </a:ext>
              </a:extLst>
            </p:cNvPr>
            <p:cNvSpPr/>
            <p:nvPr/>
          </p:nvSpPr>
          <p:spPr>
            <a:xfrm>
              <a:off x="759275" y="2621300"/>
              <a:ext cx="1727434"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endParaRPr lang="en-US" b="1" dirty="0"/>
            </a:p>
            <a:p>
              <a:pPr marL="0" lvl="0" indent="0" algn="just" rtl="0">
                <a:spcBef>
                  <a:spcPts val="0"/>
                </a:spcBef>
                <a:spcAft>
                  <a:spcPts val="0"/>
                </a:spcAft>
                <a:buNone/>
              </a:pPr>
              <a:r>
                <a:rPr lang="vi-VN" b="1" dirty="0"/>
                <a:t>Tuy đã giải được bài toán nhưng bạn M vẫn cố gắng suy nghĩ để tìm thêm các  cách giải khác hay hơn. </a:t>
              </a:r>
            </a:p>
            <a:p>
              <a:pPr marL="0" lvl="0" indent="0" algn="l" rtl="0">
                <a:spcBef>
                  <a:spcPts val="0"/>
                </a:spcBef>
                <a:spcAft>
                  <a:spcPts val="0"/>
                </a:spcAft>
                <a:buNone/>
              </a:pPr>
              <a:endParaRPr dirty="0"/>
            </a:p>
          </p:txBody>
        </p:sp>
        <p:sp>
          <p:nvSpPr>
            <p:cNvPr id="12531" name="Google Shape;12531;p104">
              <a:extLst>
                <a:ext uri="{FF2B5EF4-FFF2-40B4-BE49-F238E27FC236}">
                  <a16:creationId xmlns:a16="http://schemas.microsoft.com/office/drawing/2014/main" xmlns="" id="{B9D19BA2-3D59-67B0-D5C8-B43D167C88B4}"/>
                </a:ext>
              </a:extLst>
            </p:cNvPr>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2" name="Google Shape;12532;p104">
            <a:extLst>
              <a:ext uri="{FF2B5EF4-FFF2-40B4-BE49-F238E27FC236}">
                <a16:creationId xmlns:a16="http://schemas.microsoft.com/office/drawing/2014/main" xmlns="" id="{D2BB7475-3D0F-9106-310A-2FA9E4D1F146}"/>
              </a:ext>
            </a:extLst>
          </p:cNvPr>
          <p:cNvGrpSpPr/>
          <p:nvPr/>
        </p:nvGrpSpPr>
        <p:grpSpPr>
          <a:xfrm>
            <a:off x="593073" y="301532"/>
            <a:ext cx="2007915" cy="2270218"/>
            <a:chOff x="759275" y="2621300"/>
            <a:chExt cx="1727434" cy="1894806"/>
          </a:xfrm>
        </p:grpSpPr>
        <p:sp>
          <p:nvSpPr>
            <p:cNvPr id="12533" name="Google Shape;12533;p104">
              <a:extLst>
                <a:ext uri="{FF2B5EF4-FFF2-40B4-BE49-F238E27FC236}">
                  <a16:creationId xmlns:a16="http://schemas.microsoft.com/office/drawing/2014/main" xmlns="" id="{1FD47C7B-8FCE-18CB-643F-5EF7A679C1C7}"/>
                </a:ext>
              </a:extLst>
            </p:cNvPr>
            <p:cNvSpPr/>
            <p:nvPr/>
          </p:nvSpPr>
          <p:spPr>
            <a:xfrm>
              <a:off x="786519" y="2621300"/>
              <a:ext cx="1700190" cy="1894806"/>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just" rtl="0">
                <a:spcBef>
                  <a:spcPts val="0"/>
                </a:spcBef>
                <a:spcAft>
                  <a:spcPts val="0"/>
                </a:spcAft>
                <a:buNone/>
              </a:pPr>
              <a:r>
                <a:rPr lang="vi-VN" b="1" dirty="0"/>
                <a:t>Bạn H luôn cố gắng, nỗ lực trong học tập và tích cực tham gia các câu lạc bộ  của trường. </a:t>
              </a:r>
            </a:p>
            <a:p>
              <a:pPr marL="0" lvl="0" indent="0" algn="l" rtl="0">
                <a:spcBef>
                  <a:spcPts val="0"/>
                </a:spcBef>
                <a:spcAft>
                  <a:spcPts val="0"/>
                </a:spcAft>
                <a:buNone/>
              </a:pPr>
              <a:endParaRPr dirty="0"/>
            </a:p>
          </p:txBody>
        </p:sp>
        <p:sp>
          <p:nvSpPr>
            <p:cNvPr id="12534" name="Google Shape;12534;p104">
              <a:extLst>
                <a:ext uri="{FF2B5EF4-FFF2-40B4-BE49-F238E27FC236}">
                  <a16:creationId xmlns:a16="http://schemas.microsoft.com/office/drawing/2014/main" xmlns="" id="{BC81DE9B-8500-37E6-9128-5BFDB439C108}"/>
                </a:ext>
              </a:extLst>
            </p:cNvPr>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535" name="Google Shape;12535;p104">
            <a:extLst>
              <a:ext uri="{FF2B5EF4-FFF2-40B4-BE49-F238E27FC236}">
                <a16:creationId xmlns:a16="http://schemas.microsoft.com/office/drawing/2014/main" xmlns="" id="{2F586FF1-810C-4C04-E081-D8EFC4020239}"/>
              </a:ext>
            </a:extLst>
          </p:cNvPr>
          <p:cNvGrpSpPr/>
          <p:nvPr/>
        </p:nvGrpSpPr>
        <p:grpSpPr>
          <a:xfrm>
            <a:off x="593074" y="2672437"/>
            <a:ext cx="4578038" cy="2291588"/>
            <a:chOff x="-1015222" y="2621300"/>
            <a:chExt cx="3498302" cy="1894806"/>
          </a:xfrm>
        </p:grpSpPr>
        <p:sp>
          <p:nvSpPr>
            <p:cNvPr id="12536" name="Google Shape;12536;p104">
              <a:extLst>
                <a:ext uri="{FF2B5EF4-FFF2-40B4-BE49-F238E27FC236}">
                  <a16:creationId xmlns:a16="http://schemas.microsoft.com/office/drawing/2014/main" xmlns="" id="{DD1B19CB-8D7C-09A7-C241-CE4B5994C428}"/>
                </a:ext>
              </a:extLst>
            </p:cNvPr>
            <p:cNvSpPr/>
            <p:nvPr/>
          </p:nvSpPr>
          <p:spPr>
            <a:xfrm>
              <a:off x="-1015222" y="2692896"/>
              <a:ext cx="1510147" cy="1823210"/>
            </a:xfrm>
            <a:custGeom>
              <a:avLst/>
              <a:gdLst/>
              <a:ahLst/>
              <a:cxnLst/>
              <a:rect l="l" t="t" r="r" b="b"/>
              <a:pathLst>
                <a:path w="59500" h="6526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735" y="12582"/>
                    <a:pt x="5214" y="14061"/>
                    <a:pt x="5214" y="15865"/>
                  </a:cubicBezTo>
                  <a:cubicBezTo>
                    <a:pt x="5214" y="17695"/>
                    <a:pt x="3735" y="19149"/>
                    <a:pt x="1905" y="19149"/>
                  </a:cubicBezTo>
                  <a:cubicBezTo>
                    <a:pt x="1229" y="19149"/>
                    <a:pt x="577" y="18923"/>
                    <a:pt x="26" y="18572"/>
                  </a:cubicBezTo>
                  <a:lnTo>
                    <a:pt x="26" y="18572"/>
                  </a:lnTo>
                  <a:lnTo>
                    <a:pt x="51" y="23911"/>
                  </a:lnTo>
                  <a:cubicBezTo>
                    <a:pt x="577" y="23535"/>
                    <a:pt x="1229" y="23309"/>
                    <a:pt x="1905" y="23309"/>
                  </a:cubicBezTo>
                  <a:cubicBezTo>
                    <a:pt x="3735" y="23309"/>
                    <a:pt x="5214" y="24788"/>
                    <a:pt x="5214" y="26617"/>
                  </a:cubicBezTo>
                  <a:cubicBezTo>
                    <a:pt x="5214" y="28422"/>
                    <a:pt x="3735" y="29901"/>
                    <a:pt x="1905" y="29901"/>
                  </a:cubicBezTo>
                  <a:cubicBezTo>
                    <a:pt x="1229" y="29901"/>
                    <a:pt x="602" y="29675"/>
                    <a:pt x="51" y="29324"/>
                  </a:cubicBezTo>
                  <a:lnTo>
                    <a:pt x="51" y="29324"/>
                  </a:lnTo>
                  <a:lnTo>
                    <a:pt x="76" y="34612"/>
                  </a:lnTo>
                  <a:cubicBezTo>
                    <a:pt x="602" y="34261"/>
                    <a:pt x="1229" y="34061"/>
                    <a:pt x="1905" y="34061"/>
                  </a:cubicBezTo>
                  <a:cubicBezTo>
                    <a:pt x="3735" y="34061"/>
                    <a:pt x="5214" y="35540"/>
                    <a:pt x="5214" y="37344"/>
                  </a:cubicBezTo>
                  <a:cubicBezTo>
                    <a:pt x="5214" y="39174"/>
                    <a:pt x="3735" y="40627"/>
                    <a:pt x="1905" y="40627"/>
                  </a:cubicBezTo>
                  <a:cubicBezTo>
                    <a:pt x="1229" y="40627"/>
                    <a:pt x="602" y="40427"/>
                    <a:pt x="76" y="40076"/>
                  </a:cubicBezTo>
                  <a:lnTo>
                    <a:pt x="76" y="40076"/>
                  </a:lnTo>
                  <a:lnTo>
                    <a:pt x="101" y="45339"/>
                  </a:lnTo>
                  <a:cubicBezTo>
                    <a:pt x="627" y="45013"/>
                    <a:pt x="1254" y="44813"/>
                    <a:pt x="1905" y="44813"/>
                  </a:cubicBezTo>
                  <a:cubicBezTo>
                    <a:pt x="3735" y="44813"/>
                    <a:pt x="5214" y="46267"/>
                    <a:pt x="5214" y="48096"/>
                  </a:cubicBezTo>
                  <a:cubicBezTo>
                    <a:pt x="5214" y="49901"/>
                    <a:pt x="3735" y="51379"/>
                    <a:pt x="1905" y="51379"/>
                  </a:cubicBezTo>
                  <a:cubicBezTo>
                    <a:pt x="1254" y="51379"/>
                    <a:pt x="627" y="51179"/>
                    <a:pt x="101" y="50828"/>
                  </a:cubicBezTo>
                  <a:lnTo>
                    <a:pt x="101" y="50828"/>
                  </a:lnTo>
                  <a:lnTo>
                    <a:pt x="126" y="56066"/>
                  </a:lnTo>
                  <a:cubicBezTo>
                    <a:pt x="627" y="55740"/>
                    <a:pt x="1254" y="55540"/>
                    <a:pt x="1905" y="55540"/>
                  </a:cubicBezTo>
                  <a:cubicBezTo>
                    <a:pt x="3735" y="55540"/>
                    <a:pt x="5214" y="57018"/>
                    <a:pt x="5214" y="58823"/>
                  </a:cubicBezTo>
                  <a:cubicBezTo>
                    <a:pt x="5214" y="60653"/>
                    <a:pt x="3735" y="62131"/>
                    <a:pt x="1905" y="62131"/>
                  </a:cubicBezTo>
                  <a:cubicBezTo>
                    <a:pt x="1254" y="62131"/>
                    <a:pt x="652" y="61931"/>
                    <a:pt x="126" y="61605"/>
                  </a:cubicBezTo>
                  <a:lnTo>
                    <a:pt x="126" y="63084"/>
                  </a:lnTo>
                  <a:cubicBezTo>
                    <a:pt x="151" y="64287"/>
                    <a:pt x="1128" y="65264"/>
                    <a:pt x="2331" y="65264"/>
                  </a:cubicBezTo>
                  <a:lnTo>
                    <a:pt x="57319" y="65139"/>
                  </a:lnTo>
                  <a:cubicBezTo>
                    <a:pt x="58522" y="65139"/>
                    <a:pt x="59500" y="64161"/>
                    <a:pt x="59500" y="62958"/>
                  </a:cubicBezTo>
                  <a:lnTo>
                    <a:pt x="59349" y="2181"/>
                  </a:lnTo>
                  <a:cubicBezTo>
                    <a:pt x="59349" y="978"/>
                    <a:pt x="58372" y="1"/>
                    <a:pt x="57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sz="2000" b="1" dirty="0">
                  <a:solidFill>
                    <a:schemeClr val="tx1">
                      <a:lumMod val="50000"/>
                    </a:schemeClr>
                  </a:solidFill>
                </a:rPr>
                <a:t>D.</a:t>
              </a:r>
            </a:p>
            <a:p>
              <a:pPr marL="0" lvl="0" indent="0" algn="just" rtl="0">
                <a:spcBef>
                  <a:spcPts val="0"/>
                </a:spcBef>
                <a:spcAft>
                  <a:spcPts val="0"/>
                </a:spcAft>
                <a:buNone/>
              </a:pPr>
              <a:endParaRPr lang="en-US" b="1" dirty="0"/>
            </a:p>
            <a:p>
              <a:pPr marL="0" lvl="0" indent="0" algn="just" rtl="0">
                <a:spcBef>
                  <a:spcPts val="0"/>
                </a:spcBef>
                <a:spcAft>
                  <a:spcPts val="0"/>
                </a:spcAft>
                <a:buNone/>
              </a:pPr>
              <a:r>
                <a:rPr lang="vi-VN" b="1" dirty="0"/>
                <a:t>Mỗi tuần, bạn T cùng nhóm bạn trong Câu lạc bộ Cây cọ nhí vẽ những bức tranh  về bảo vệ môi trường,</a:t>
              </a:r>
              <a:r>
                <a:rPr lang="en-US" b="1" dirty="0"/>
                <a:t> </a:t>
              </a:r>
              <a:r>
                <a:rPr lang="vi-VN" b="1" dirty="0"/>
                <a:t>an toàn giao thông bằng bút sáp tái sử dụng. </a:t>
              </a:r>
              <a:endParaRPr b="1" dirty="0"/>
            </a:p>
          </p:txBody>
        </p:sp>
        <p:sp>
          <p:nvSpPr>
            <p:cNvPr id="12537" name="Google Shape;12537;p104">
              <a:extLst>
                <a:ext uri="{FF2B5EF4-FFF2-40B4-BE49-F238E27FC236}">
                  <a16:creationId xmlns:a16="http://schemas.microsoft.com/office/drawing/2014/main" xmlns="" id="{4BCF87F5-C3CE-15DB-0B75-1E209E5F4657}"/>
                </a:ext>
              </a:extLst>
            </p:cNvPr>
            <p:cNvSpPr/>
            <p:nvPr/>
          </p:nvSpPr>
          <p:spPr>
            <a:xfrm>
              <a:off x="759275" y="2621300"/>
              <a:ext cx="1723805" cy="571505"/>
            </a:xfrm>
            <a:custGeom>
              <a:avLst/>
              <a:gdLst/>
              <a:ahLst/>
              <a:cxnLst/>
              <a:rect l="l" t="t" r="r" b="b"/>
              <a:pathLst>
                <a:path w="59375" h="19685" extrusionOk="0">
                  <a:moveTo>
                    <a:pt x="57169" y="1"/>
                  </a:moveTo>
                  <a:lnTo>
                    <a:pt x="2181" y="126"/>
                  </a:lnTo>
                  <a:cubicBezTo>
                    <a:pt x="978" y="126"/>
                    <a:pt x="1" y="1103"/>
                    <a:pt x="1" y="2306"/>
                  </a:cubicBezTo>
                  <a:lnTo>
                    <a:pt x="1" y="2457"/>
                  </a:lnTo>
                  <a:cubicBezTo>
                    <a:pt x="552" y="2056"/>
                    <a:pt x="1204" y="1830"/>
                    <a:pt x="1905" y="1830"/>
                  </a:cubicBezTo>
                  <a:cubicBezTo>
                    <a:pt x="3735" y="1830"/>
                    <a:pt x="5214" y="3309"/>
                    <a:pt x="5214" y="5113"/>
                  </a:cubicBezTo>
                  <a:cubicBezTo>
                    <a:pt x="5214" y="6943"/>
                    <a:pt x="3735" y="8422"/>
                    <a:pt x="1905" y="8422"/>
                  </a:cubicBezTo>
                  <a:cubicBezTo>
                    <a:pt x="1204" y="8422"/>
                    <a:pt x="552" y="8196"/>
                    <a:pt x="1" y="7795"/>
                  </a:cubicBezTo>
                  <a:lnTo>
                    <a:pt x="1" y="7795"/>
                  </a:lnTo>
                  <a:lnTo>
                    <a:pt x="26" y="13184"/>
                  </a:lnTo>
                  <a:cubicBezTo>
                    <a:pt x="552" y="12808"/>
                    <a:pt x="1204" y="12582"/>
                    <a:pt x="1905" y="12582"/>
                  </a:cubicBezTo>
                  <a:cubicBezTo>
                    <a:pt x="3534" y="12582"/>
                    <a:pt x="4863" y="13735"/>
                    <a:pt x="5139" y="15289"/>
                  </a:cubicBezTo>
                  <a:cubicBezTo>
                    <a:pt x="11276" y="17429"/>
                    <a:pt x="20166" y="19684"/>
                    <a:pt x="30463" y="19684"/>
                  </a:cubicBezTo>
                  <a:cubicBezTo>
                    <a:pt x="39342" y="19684"/>
                    <a:pt x="49267" y="18007"/>
                    <a:pt x="59374" y="13134"/>
                  </a:cubicBezTo>
                  <a:lnTo>
                    <a:pt x="59349" y="2181"/>
                  </a:lnTo>
                  <a:cubicBezTo>
                    <a:pt x="59349" y="978"/>
                    <a:pt x="58372" y="1"/>
                    <a:pt x="57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6" name="Google Shape;12556;p104">
            <a:extLst>
              <a:ext uri="{FF2B5EF4-FFF2-40B4-BE49-F238E27FC236}">
                <a16:creationId xmlns:a16="http://schemas.microsoft.com/office/drawing/2014/main" xmlns="" id="{4616A835-C003-4219-75A1-3D7F9EE1CCE6}"/>
              </a:ext>
            </a:extLst>
          </p:cNvPr>
          <p:cNvSpPr txBox="1">
            <a:spLocks noGrp="1"/>
          </p:cNvSpPr>
          <p:nvPr>
            <p:ph type="title" idx="2"/>
          </p:nvPr>
        </p:nvSpPr>
        <p:spPr>
          <a:xfrm>
            <a:off x="3763287" y="369823"/>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B.</a:t>
            </a:r>
            <a:endParaRPr dirty="0"/>
          </a:p>
        </p:txBody>
      </p:sp>
      <p:sp>
        <p:nvSpPr>
          <p:cNvPr id="12560" name="Google Shape;12560;p104">
            <a:extLst>
              <a:ext uri="{FF2B5EF4-FFF2-40B4-BE49-F238E27FC236}">
                <a16:creationId xmlns:a16="http://schemas.microsoft.com/office/drawing/2014/main" xmlns="" id="{399E4D7F-20C9-41E4-63DE-8A164228675E}"/>
              </a:ext>
            </a:extLst>
          </p:cNvPr>
          <p:cNvSpPr txBox="1">
            <a:spLocks noGrp="1"/>
          </p:cNvSpPr>
          <p:nvPr>
            <p:ph type="title" idx="6"/>
          </p:nvPr>
        </p:nvSpPr>
        <p:spPr>
          <a:xfrm>
            <a:off x="1317131" y="408375"/>
            <a:ext cx="559800" cy="41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a:t>
            </a:r>
            <a:endParaRPr/>
          </a:p>
        </p:txBody>
      </p:sp>
      <p:sp>
        <p:nvSpPr>
          <p:cNvPr id="13" name="TextBox 12">
            <a:extLst>
              <a:ext uri="{FF2B5EF4-FFF2-40B4-BE49-F238E27FC236}">
                <a16:creationId xmlns:a16="http://schemas.microsoft.com/office/drawing/2014/main" xmlns="" id="{284C9B1F-2916-954C-78AA-0A9BFDF1BBF8}"/>
              </a:ext>
            </a:extLst>
          </p:cNvPr>
          <p:cNvSpPr txBox="1"/>
          <p:nvPr/>
        </p:nvSpPr>
        <p:spPr>
          <a:xfrm>
            <a:off x="5162849" y="593900"/>
            <a:ext cx="3721931" cy="4190314"/>
          </a:xfrm>
          <a:prstGeom prst="rect">
            <a:avLst/>
          </a:prstGeom>
          <a:noFill/>
        </p:spPr>
        <p:txBody>
          <a:bodyPr wrap="square">
            <a:spAutoFit/>
          </a:bodyPr>
          <a:lstStyle/>
          <a:p>
            <a:pPr algn="just">
              <a:lnSpc>
                <a:spcPct val="150000"/>
              </a:lnSpc>
            </a:pPr>
            <a:r>
              <a:rPr lang="en-US" sz="2000" b="1" dirty="0"/>
              <a:t>2. </a:t>
            </a:r>
            <a:r>
              <a:rPr lang="en-US" sz="2000" b="1" dirty="0" err="1"/>
              <a:t>Những</a:t>
            </a:r>
            <a:r>
              <a:rPr lang="en-US" sz="2000" b="1" dirty="0"/>
              <a:t> </a:t>
            </a:r>
            <a:r>
              <a:rPr lang="en-US" sz="2000" b="1" dirty="0" err="1"/>
              <a:t>việc</a:t>
            </a:r>
            <a:r>
              <a:rPr lang="en-US" sz="2000" b="1" dirty="0"/>
              <a:t> </a:t>
            </a:r>
            <a:r>
              <a:rPr lang="en-US" sz="2000" b="1" dirty="0" err="1"/>
              <a:t>làm</a:t>
            </a:r>
            <a:r>
              <a:rPr lang="en-US" sz="2000" b="1" dirty="0"/>
              <a:t> </a:t>
            </a:r>
            <a:r>
              <a:rPr lang="en-US" sz="2000" b="1" dirty="0" err="1"/>
              <a:t>thể</a:t>
            </a:r>
            <a:r>
              <a:rPr lang="en-US" sz="2000" b="1" dirty="0"/>
              <a:t> hiện </a:t>
            </a:r>
            <a:r>
              <a:rPr lang="en-US" sz="2000" b="1" dirty="0" err="1"/>
              <a:t>sự</a:t>
            </a:r>
            <a:r>
              <a:rPr lang="en-US" sz="2000" b="1" dirty="0"/>
              <a:t> </a:t>
            </a:r>
            <a:r>
              <a:rPr lang="en-US" sz="2000" b="1" dirty="0" err="1"/>
              <a:t>cần</a:t>
            </a:r>
            <a:r>
              <a:rPr lang="en-US" sz="2000" b="1" dirty="0"/>
              <a:t> </a:t>
            </a:r>
            <a:r>
              <a:rPr lang="en-US" sz="2000" b="1" dirty="0" err="1"/>
              <a:t>cù</a:t>
            </a:r>
            <a:r>
              <a:rPr lang="en-US" sz="2000" b="1" dirty="0"/>
              <a:t>, </a:t>
            </a:r>
            <a:r>
              <a:rPr lang="en-US" sz="2000" b="1" dirty="0" err="1"/>
              <a:t>sáng</a:t>
            </a:r>
            <a:r>
              <a:rPr lang="en-US" sz="2000" b="1" dirty="0"/>
              <a:t> </a:t>
            </a:r>
            <a:r>
              <a:rPr lang="en-US" sz="2000" b="1" dirty="0" err="1"/>
              <a:t>tạo</a:t>
            </a:r>
            <a:r>
              <a:rPr lang="en-US" sz="2000" b="1" dirty="0"/>
              <a:t> </a:t>
            </a:r>
            <a:r>
              <a:rPr lang="en-US" sz="2000" b="1" dirty="0" err="1"/>
              <a:t>trong</a:t>
            </a:r>
            <a:r>
              <a:rPr lang="en-US" sz="2000" b="1" dirty="0"/>
              <a:t> </a:t>
            </a:r>
            <a:r>
              <a:rPr lang="en-US" sz="2000" b="1" dirty="0" err="1"/>
              <a:t>lao</a:t>
            </a:r>
            <a:r>
              <a:rPr lang="en-US" sz="2000" b="1" dirty="0"/>
              <a:t> </a:t>
            </a:r>
            <a:r>
              <a:rPr lang="en-US" sz="2000" b="1" dirty="0" err="1"/>
              <a:t>động</a:t>
            </a:r>
            <a:r>
              <a:rPr lang="en-US" sz="2000" b="1" dirty="0"/>
              <a:t>. </a:t>
            </a:r>
            <a:r>
              <a:rPr lang="en-US" sz="2000" b="1" dirty="0" err="1"/>
              <a:t>Vì</a:t>
            </a:r>
            <a:r>
              <a:rPr lang="en-US" sz="2000" b="1" dirty="0"/>
              <a:t> </a:t>
            </a:r>
            <a:r>
              <a:rPr lang="en-US" sz="2000" b="1" dirty="0" err="1"/>
              <a:t>trong</a:t>
            </a:r>
            <a:r>
              <a:rPr lang="en-US" sz="2000" b="1" dirty="0"/>
              <a:t> </a:t>
            </a:r>
            <a:r>
              <a:rPr lang="en-US" sz="2000" b="1" dirty="0" err="1"/>
              <a:t>quá</a:t>
            </a:r>
            <a:r>
              <a:rPr lang="en-US" sz="2000" b="1" dirty="0"/>
              <a:t> </a:t>
            </a:r>
            <a:r>
              <a:rPr lang="en-US" sz="2000" b="1" dirty="0" err="1"/>
              <a:t>trình</a:t>
            </a:r>
            <a:r>
              <a:rPr lang="en-US" sz="2000" b="1" dirty="0"/>
              <a:t> </a:t>
            </a:r>
            <a:r>
              <a:rPr lang="en-US" sz="2000" b="1" dirty="0" err="1"/>
              <a:t>học</a:t>
            </a:r>
            <a:r>
              <a:rPr lang="en-US" sz="2000" b="1" dirty="0"/>
              <a:t> </a:t>
            </a:r>
            <a:r>
              <a:rPr lang="en-US" sz="2000" b="1" dirty="0" err="1"/>
              <a:t>tập</a:t>
            </a:r>
            <a:r>
              <a:rPr lang="en-US" sz="2000" b="1" dirty="0"/>
              <a:t> </a:t>
            </a:r>
            <a:r>
              <a:rPr lang="en-US" sz="2000" b="1" dirty="0" err="1"/>
              <a:t>các</a:t>
            </a:r>
            <a:r>
              <a:rPr lang="en-US" sz="2000" b="1" dirty="0"/>
              <a:t> </a:t>
            </a:r>
            <a:r>
              <a:rPr lang="en-US" sz="2000" b="1" dirty="0" err="1"/>
              <a:t>bạn</a:t>
            </a:r>
            <a:r>
              <a:rPr lang="en-US" sz="2000" b="1" dirty="0"/>
              <a:t> H,T,M </a:t>
            </a:r>
            <a:r>
              <a:rPr lang="en-US" sz="2000" b="1" dirty="0" err="1"/>
              <a:t>đã</a:t>
            </a:r>
            <a:r>
              <a:rPr lang="en-US" sz="2000" b="1" dirty="0"/>
              <a:t> </a:t>
            </a:r>
            <a:r>
              <a:rPr lang="en-US" sz="2000" b="1" dirty="0" err="1"/>
              <a:t>nổ</a:t>
            </a:r>
            <a:r>
              <a:rPr lang="en-US" sz="2000" b="1" dirty="0"/>
              <a:t> </a:t>
            </a:r>
            <a:r>
              <a:rPr lang="en-US" sz="2000" b="1" dirty="0" err="1"/>
              <a:t>lực</a:t>
            </a:r>
            <a:r>
              <a:rPr lang="en-US" sz="2000" b="1" dirty="0"/>
              <a:t> </a:t>
            </a:r>
            <a:r>
              <a:rPr lang="en-US" sz="2000" b="1" dirty="0" err="1"/>
              <a:t>chăm</a:t>
            </a:r>
            <a:r>
              <a:rPr lang="en-US" sz="2000" b="1" dirty="0"/>
              <a:t> </a:t>
            </a:r>
            <a:r>
              <a:rPr lang="en-US" sz="2000" b="1" dirty="0" err="1"/>
              <a:t>chỉ</a:t>
            </a:r>
            <a:r>
              <a:rPr lang="en-US" sz="2000" b="1" dirty="0"/>
              <a:t> </a:t>
            </a:r>
            <a:r>
              <a:rPr lang="en-US" sz="2000" b="1" dirty="0" err="1"/>
              <a:t>để</a:t>
            </a:r>
            <a:r>
              <a:rPr lang="en-US" sz="2000" b="1" dirty="0"/>
              <a:t> </a:t>
            </a:r>
            <a:r>
              <a:rPr lang="en-US" sz="2000" b="1" dirty="0" err="1"/>
              <a:t>vượt</a:t>
            </a:r>
            <a:r>
              <a:rPr lang="en-US" sz="2000" b="1" dirty="0"/>
              <a:t> qua </a:t>
            </a:r>
            <a:r>
              <a:rPr lang="en-US" sz="2000" b="1" dirty="0" err="1"/>
              <a:t>khó</a:t>
            </a:r>
            <a:r>
              <a:rPr lang="en-US" sz="2000" b="1" dirty="0"/>
              <a:t> </a:t>
            </a:r>
            <a:r>
              <a:rPr lang="en-US" sz="2000" b="1" dirty="0" err="1"/>
              <a:t>khăn</a:t>
            </a:r>
            <a:r>
              <a:rPr lang="en-US" sz="2000" b="1" dirty="0"/>
              <a:t>, </a:t>
            </a:r>
            <a:r>
              <a:rPr lang="en-US" sz="2000" b="1" dirty="0" err="1"/>
              <a:t>luôn</a:t>
            </a:r>
            <a:r>
              <a:rPr lang="en-US" sz="2000" b="1" dirty="0"/>
              <a:t> </a:t>
            </a:r>
            <a:r>
              <a:rPr lang="en-US" sz="2000" b="1" dirty="0" err="1"/>
              <a:t>tìm</a:t>
            </a:r>
            <a:r>
              <a:rPr lang="en-US" sz="2000" b="1" dirty="0"/>
              <a:t> </a:t>
            </a:r>
            <a:r>
              <a:rPr lang="en-US" sz="2000" b="1" dirty="0" err="1"/>
              <a:t>tòi</a:t>
            </a:r>
            <a:r>
              <a:rPr lang="en-US" sz="2000" b="1" dirty="0"/>
              <a:t> </a:t>
            </a:r>
            <a:r>
              <a:rPr lang="en-US" sz="2000" b="1" dirty="0" err="1"/>
              <a:t>sáng</a:t>
            </a:r>
            <a:r>
              <a:rPr lang="en-US" sz="2000" b="1" dirty="0"/>
              <a:t> </a:t>
            </a:r>
            <a:r>
              <a:rPr lang="en-US" sz="2000" b="1" dirty="0" err="1"/>
              <a:t>tạo</a:t>
            </a:r>
            <a:r>
              <a:rPr lang="en-US" sz="2000" b="1" dirty="0"/>
              <a:t>, </a:t>
            </a:r>
            <a:r>
              <a:rPr lang="en-US" sz="2000" b="1" dirty="0" err="1"/>
              <a:t>phát</a:t>
            </a:r>
            <a:r>
              <a:rPr lang="en-US" sz="2000" b="1" dirty="0"/>
              <a:t> </a:t>
            </a:r>
            <a:r>
              <a:rPr lang="en-US" sz="2000" b="1" dirty="0" err="1"/>
              <a:t>hiện</a:t>
            </a:r>
            <a:r>
              <a:rPr lang="en-US" sz="2000" b="1" dirty="0"/>
              <a:t> </a:t>
            </a:r>
            <a:r>
              <a:rPr lang="en-US" sz="2000" b="1" dirty="0" err="1"/>
              <a:t>ra</a:t>
            </a:r>
            <a:r>
              <a:rPr lang="en-US" sz="2000" b="1" dirty="0"/>
              <a:t> </a:t>
            </a:r>
            <a:r>
              <a:rPr lang="en-US" sz="2000" b="1" dirty="0" err="1"/>
              <a:t>những</a:t>
            </a:r>
            <a:r>
              <a:rPr lang="en-US" sz="2000" b="1" dirty="0"/>
              <a:t> </a:t>
            </a:r>
            <a:r>
              <a:rPr lang="en-US" sz="2000" b="1" dirty="0" err="1"/>
              <a:t>cách</a:t>
            </a:r>
            <a:r>
              <a:rPr lang="en-US" sz="2000" b="1" dirty="0"/>
              <a:t> </a:t>
            </a:r>
            <a:r>
              <a:rPr lang="en-US" sz="2000" b="1" dirty="0" err="1"/>
              <a:t>làm</a:t>
            </a:r>
            <a:r>
              <a:rPr lang="en-US" sz="2000" b="1" dirty="0"/>
              <a:t> </a:t>
            </a:r>
            <a:r>
              <a:rPr lang="en-US" sz="2000" b="1" dirty="0" err="1"/>
              <a:t>mới</a:t>
            </a:r>
            <a:r>
              <a:rPr lang="en-US" sz="2000" b="1" dirty="0"/>
              <a:t> </a:t>
            </a:r>
            <a:r>
              <a:rPr lang="en-US" sz="2000" b="1" dirty="0" err="1"/>
              <a:t>để</a:t>
            </a:r>
            <a:r>
              <a:rPr lang="en-US" sz="2000" b="1" dirty="0"/>
              <a:t> </a:t>
            </a:r>
            <a:r>
              <a:rPr lang="en-US" sz="2000" b="1" dirty="0" err="1"/>
              <a:t>đem</a:t>
            </a:r>
            <a:r>
              <a:rPr lang="en-US" sz="2000" b="1" dirty="0"/>
              <a:t> </a:t>
            </a:r>
            <a:r>
              <a:rPr lang="en-US" sz="2000" b="1" dirty="0" err="1"/>
              <a:t>lại</a:t>
            </a:r>
            <a:r>
              <a:rPr lang="en-US" sz="2000" b="1" dirty="0"/>
              <a:t> </a:t>
            </a:r>
            <a:r>
              <a:rPr lang="en-US" sz="2000" b="1" dirty="0" err="1"/>
              <a:t>kết</a:t>
            </a:r>
            <a:r>
              <a:rPr lang="en-US" sz="2000" b="1" dirty="0"/>
              <a:t> </a:t>
            </a:r>
            <a:r>
              <a:rPr lang="en-US" sz="2000" b="1" dirty="0" err="1"/>
              <a:t>quả</a:t>
            </a:r>
            <a:r>
              <a:rPr lang="en-US" sz="2000" b="1" dirty="0"/>
              <a:t> </a:t>
            </a:r>
            <a:r>
              <a:rPr lang="en-US" sz="2000" b="1" dirty="0" err="1"/>
              <a:t>và</a:t>
            </a:r>
            <a:r>
              <a:rPr lang="en-US" sz="2000" b="1" dirty="0"/>
              <a:t> </a:t>
            </a:r>
            <a:r>
              <a:rPr lang="en-US" sz="2000" b="1" dirty="0" err="1"/>
              <a:t>chất</a:t>
            </a:r>
            <a:r>
              <a:rPr lang="en-US" sz="2000" b="1" dirty="0"/>
              <a:t> </a:t>
            </a:r>
            <a:r>
              <a:rPr lang="en-US" sz="2000" b="1" dirty="0" err="1"/>
              <a:t>lượng</a:t>
            </a:r>
            <a:r>
              <a:rPr lang="en-US" sz="2000" b="1" dirty="0"/>
              <a:t> </a:t>
            </a:r>
            <a:r>
              <a:rPr lang="en-US" sz="2000" b="1" dirty="0" err="1"/>
              <a:t>tốt</a:t>
            </a:r>
            <a:r>
              <a:rPr lang="en-US" sz="2000" b="1" dirty="0"/>
              <a:t> </a:t>
            </a:r>
            <a:r>
              <a:rPr lang="en-US" sz="2000" b="1" dirty="0" err="1"/>
              <a:t>hơn</a:t>
            </a:r>
            <a:r>
              <a:rPr lang="en-US" sz="2000" b="1" dirty="0"/>
              <a:t>.</a:t>
            </a:r>
          </a:p>
        </p:txBody>
      </p:sp>
      <p:sp>
        <p:nvSpPr>
          <p:cNvPr id="14" name="TextBox 109">
            <a:extLst>
              <a:ext uri="{FF2B5EF4-FFF2-40B4-BE49-F238E27FC236}">
                <a16:creationId xmlns:a16="http://schemas.microsoft.com/office/drawing/2014/main" xmlns="" id="{30D70D7C-DCD4-5D2B-A31E-82A27730AAF4}"/>
              </a:ext>
            </a:extLst>
          </p:cNvPr>
          <p:cNvSpPr txBox="1"/>
          <p:nvPr/>
        </p:nvSpPr>
        <p:spPr>
          <a:xfrm>
            <a:off x="5369470" y="77436"/>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rgbClr val="008A80"/>
                </a:solidFill>
                <a:latin typeface="SVN-Caprica Script" pitchFamily="2" charset="0"/>
              </a:rPr>
              <a:t>LUYỆN TẬP</a:t>
            </a:r>
          </a:p>
        </p:txBody>
      </p:sp>
    </p:spTree>
    <p:extLst>
      <p:ext uri="{BB962C8B-B14F-4D97-AF65-F5344CB8AC3E}">
        <p14:creationId xmlns:p14="http://schemas.microsoft.com/office/powerpoint/2010/main" val="418201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32"/>
                                        </p:tgtEl>
                                        <p:attrNameLst>
                                          <p:attrName>style.visibility</p:attrName>
                                        </p:attrNameLst>
                                      </p:cBhvr>
                                      <p:to>
                                        <p:strVal val="visible"/>
                                      </p:to>
                                    </p:set>
                                    <p:animEffect transition="in" filter="fade">
                                      <p:cBhvr>
                                        <p:cTn id="7" dur="1000"/>
                                        <p:tgtEl>
                                          <p:spTgt spid="12532"/>
                                        </p:tgtEl>
                                      </p:cBhvr>
                                    </p:animEffect>
                                  </p:childTnLst>
                                </p:cTn>
                              </p:par>
                              <p:par>
                                <p:cTn id="8" presetID="10" presetClass="entr" presetSubtype="0" fill="hold" nodeType="withEffect">
                                  <p:stCondLst>
                                    <p:cond delay="0"/>
                                  </p:stCondLst>
                                  <p:childTnLst>
                                    <p:set>
                                      <p:cBhvr>
                                        <p:cTn id="9" dur="1" fill="hold">
                                          <p:stCondLst>
                                            <p:cond delay="0"/>
                                          </p:stCondLst>
                                        </p:cTn>
                                        <p:tgtEl>
                                          <p:spTgt spid="12560"/>
                                        </p:tgtEl>
                                        <p:attrNameLst>
                                          <p:attrName>style.visibility</p:attrName>
                                        </p:attrNameLst>
                                      </p:cBhvr>
                                      <p:to>
                                        <p:strVal val="visible"/>
                                      </p:to>
                                    </p:set>
                                    <p:animEffect transition="in" filter="fade">
                                      <p:cBhvr>
                                        <p:cTn id="10" dur="1000"/>
                                        <p:tgtEl>
                                          <p:spTgt spid="125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529"/>
                                        </p:tgtEl>
                                        <p:attrNameLst>
                                          <p:attrName>style.visibility</p:attrName>
                                        </p:attrNameLst>
                                      </p:cBhvr>
                                      <p:to>
                                        <p:strVal val="visible"/>
                                      </p:to>
                                    </p:set>
                                    <p:animEffect transition="in" filter="fade">
                                      <p:cBhvr>
                                        <p:cTn id="15" dur="1000"/>
                                        <p:tgtEl>
                                          <p:spTgt spid="12529"/>
                                        </p:tgtEl>
                                      </p:cBhvr>
                                    </p:animEffect>
                                  </p:childTnLst>
                                </p:cTn>
                              </p:par>
                              <p:par>
                                <p:cTn id="16" presetID="10" presetClass="entr" presetSubtype="0" fill="hold" nodeType="withEffect">
                                  <p:stCondLst>
                                    <p:cond delay="0"/>
                                  </p:stCondLst>
                                  <p:childTnLst>
                                    <p:set>
                                      <p:cBhvr>
                                        <p:cTn id="17" dur="1" fill="hold">
                                          <p:stCondLst>
                                            <p:cond delay="0"/>
                                          </p:stCondLst>
                                        </p:cTn>
                                        <p:tgtEl>
                                          <p:spTgt spid="12556"/>
                                        </p:tgtEl>
                                        <p:attrNameLst>
                                          <p:attrName>style.visibility</p:attrName>
                                        </p:attrNameLst>
                                      </p:cBhvr>
                                      <p:to>
                                        <p:strVal val="visible"/>
                                      </p:to>
                                    </p:set>
                                    <p:animEffect transition="in" filter="fade">
                                      <p:cBhvr>
                                        <p:cTn id="18" dur="1000"/>
                                        <p:tgtEl>
                                          <p:spTgt spid="125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535"/>
                                        </p:tgtEl>
                                        <p:attrNameLst>
                                          <p:attrName>style.visibility</p:attrName>
                                        </p:attrNameLst>
                                      </p:cBhvr>
                                      <p:to>
                                        <p:strVal val="visible"/>
                                      </p:to>
                                    </p:set>
                                    <p:animEffect transition="in" filter="fade">
                                      <p:cBhvr>
                                        <p:cTn id="23" dur="1000"/>
                                        <p:tgtEl>
                                          <p:spTgt spid="1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9">
            <a:extLst>
              <a:ext uri="{FF2B5EF4-FFF2-40B4-BE49-F238E27FC236}">
                <a16:creationId xmlns:a16="http://schemas.microsoft.com/office/drawing/2014/main" xmlns="" id="{BCEEA56A-ED33-05A1-C173-E09A995A6655}"/>
              </a:ext>
            </a:extLst>
          </p:cNvPr>
          <p:cNvSpPr txBox="1"/>
          <p:nvPr/>
        </p:nvSpPr>
        <p:spPr>
          <a:xfrm>
            <a:off x="3229832" y="-78612"/>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008A80"/>
                </a:solidFill>
                <a:latin typeface="SVN-Caprica Script" pitchFamily="2" charset="0"/>
              </a:rPr>
              <a:t>Luyện</a:t>
            </a:r>
            <a:r>
              <a:rPr lang="en-US" sz="3200" dirty="0">
                <a:solidFill>
                  <a:srgbClr val="008A80"/>
                </a:solidFill>
                <a:latin typeface="SVN-Caprica Script" pitchFamily="2" charset="0"/>
              </a:rPr>
              <a:t> </a:t>
            </a:r>
            <a:r>
              <a:rPr lang="en-US" sz="3200" dirty="0" err="1">
                <a:solidFill>
                  <a:srgbClr val="008A80"/>
                </a:solidFill>
                <a:latin typeface="SVN-Caprica Script" pitchFamily="2" charset="0"/>
              </a:rPr>
              <a:t>tập</a:t>
            </a:r>
            <a:r>
              <a:rPr lang="en-US" sz="3200" dirty="0">
                <a:solidFill>
                  <a:srgbClr val="008A80"/>
                </a:solidFill>
                <a:latin typeface="SVN-Caprica Script" pitchFamily="2" charset="0"/>
              </a:rPr>
              <a:t> 3</a:t>
            </a:r>
          </a:p>
        </p:txBody>
      </p:sp>
      <p:sp>
        <p:nvSpPr>
          <p:cNvPr id="10" name="TextBox 9">
            <a:extLst>
              <a:ext uri="{FF2B5EF4-FFF2-40B4-BE49-F238E27FC236}">
                <a16:creationId xmlns:a16="http://schemas.microsoft.com/office/drawing/2014/main" xmlns="" id="{48FD4F9C-499E-4C20-4D5D-66C8450A890C}"/>
              </a:ext>
            </a:extLst>
          </p:cNvPr>
          <p:cNvSpPr txBox="1"/>
          <p:nvPr/>
        </p:nvSpPr>
        <p:spPr>
          <a:xfrm>
            <a:off x="167524" y="873673"/>
            <a:ext cx="8892714" cy="3728649"/>
          </a:xfrm>
          <a:prstGeom prst="rect">
            <a:avLst/>
          </a:prstGeom>
          <a:solidFill>
            <a:schemeClr val="accent4"/>
          </a:solidFill>
          <a:ln w="28575">
            <a:solidFill>
              <a:srgbClr val="002060"/>
            </a:solidFill>
            <a:prstDash val="lgDashDot"/>
          </a:ln>
        </p:spPr>
        <p:txBody>
          <a:bodyPr wrap="square">
            <a:spAutoFit/>
          </a:bodyPr>
          <a:lstStyle/>
          <a:p>
            <a:pPr algn="just">
              <a:lnSpc>
                <a:spcPct val="150000"/>
              </a:lnSpc>
            </a:pPr>
            <a:r>
              <a:rPr lang="vi-VN" sz="2000" dirty="0"/>
              <a:t>Bạn V là học sinh lớp 8A và khá năng nổ trong học tập. Dù học trực tiếp hay  trực tuyến, bạn V vẫn tham gia đầy đủ, nghiêm túc. Trong thời gian học trực tuyến,  bạn V đã tự tìm hiểu các phần mềm ứng dụng để nâng cao hiệu quả học tập và  chia sẻ với các bạn. Trong khi đó, bạn M là bạn học cùng lớp với bạn V, lại thường  xuyên chơi điện tử trong các giờ học trực tuyến. Khi bạn V góp ý thì bạn M cho  rằng: “Mình thấy bạn tốn thời gian tìm hiểu vô ích. Không cần thiết phải áp dụng các phần mềm thì vẫn học được mà. Học trực tuyến có ai kiểm tra kĩ đâu mà lo”. </a:t>
            </a:r>
          </a:p>
        </p:txBody>
      </p:sp>
      <p:sp>
        <p:nvSpPr>
          <p:cNvPr id="12" name="TextBox 11">
            <a:extLst>
              <a:ext uri="{FF2B5EF4-FFF2-40B4-BE49-F238E27FC236}">
                <a16:creationId xmlns:a16="http://schemas.microsoft.com/office/drawing/2014/main" xmlns="" id="{69871257-2C9A-DB26-5994-A038C066A8A3}"/>
              </a:ext>
            </a:extLst>
          </p:cNvPr>
          <p:cNvSpPr txBox="1"/>
          <p:nvPr/>
        </p:nvSpPr>
        <p:spPr>
          <a:xfrm>
            <a:off x="1311964" y="392150"/>
            <a:ext cx="6771770" cy="400110"/>
          </a:xfrm>
          <a:prstGeom prst="rect">
            <a:avLst/>
          </a:prstGeom>
          <a:noFill/>
        </p:spPr>
        <p:txBody>
          <a:bodyPr wrap="square">
            <a:spAutoFit/>
          </a:bodyPr>
          <a:lstStyle/>
          <a:p>
            <a:r>
              <a:rPr lang="en-US" sz="2000" b="1" dirty="0"/>
              <a:t>3. </a:t>
            </a:r>
            <a:r>
              <a:rPr lang="vi-VN" sz="2000" b="1" dirty="0"/>
              <a:t>Em hãy đọc tình huống sau và trả lời câu hỏi</a:t>
            </a:r>
            <a:r>
              <a:rPr lang="en-US" sz="2000" b="1" dirty="0"/>
              <a:t>.</a:t>
            </a:r>
            <a:r>
              <a:rPr lang="vi-VN" sz="2000" b="1" dirty="0"/>
              <a:t> </a:t>
            </a:r>
          </a:p>
        </p:txBody>
      </p:sp>
    </p:spTree>
    <p:extLst>
      <p:ext uri="{BB962C8B-B14F-4D97-AF65-F5344CB8AC3E}">
        <p14:creationId xmlns:p14="http://schemas.microsoft.com/office/powerpoint/2010/main" val="146302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33"/>
        <p:cNvGrpSpPr/>
        <p:nvPr/>
      </p:nvGrpSpPr>
      <p:grpSpPr>
        <a:xfrm>
          <a:off x="0" y="0"/>
          <a:ext cx="0" cy="0"/>
          <a:chOff x="0" y="0"/>
          <a:chExt cx="0" cy="0"/>
        </a:xfrm>
      </p:grpSpPr>
      <p:sp>
        <p:nvSpPr>
          <p:cNvPr id="4" name="TextBox 3">
            <a:extLst>
              <a:ext uri="{FF2B5EF4-FFF2-40B4-BE49-F238E27FC236}">
                <a16:creationId xmlns:a16="http://schemas.microsoft.com/office/drawing/2014/main" xmlns="" id="{1E21B849-3B31-5F07-626B-1846CE4BBF31}"/>
              </a:ext>
            </a:extLst>
          </p:cNvPr>
          <p:cNvSpPr txBox="1"/>
          <p:nvPr/>
        </p:nvSpPr>
        <p:spPr>
          <a:xfrm>
            <a:off x="4109532" y="702880"/>
            <a:ext cx="4871085" cy="4536819"/>
          </a:xfrm>
          <a:prstGeom prst="rect">
            <a:avLst/>
          </a:prstGeom>
          <a:noFill/>
        </p:spPr>
        <p:txBody>
          <a:bodyPr wrap="square">
            <a:spAutoFit/>
          </a:bodyPr>
          <a:lstStyle/>
          <a:p>
            <a:pPr algn="ctr">
              <a:lnSpc>
                <a:spcPct val="150000"/>
              </a:lnSpc>
            </a:pP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Em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có</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đồng</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ý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với</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đánh</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giá</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của</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bạn</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M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về</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bạn</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V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không</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Vì</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a:t>
            </a:r>
            <a:r>
              <a:rPr lang="en-US" sz="2800" b="1" dirty="0" err="1">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sao</a:t>
            </a: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a:t>
            </a:r>
          </a:p>
          <a:p>
            <a:pPr algn="ctr">
              <a:lnSpc>
                <a:spcPct val="150000"/>
              </a:lnSpc>
            </a:pPr>
            <a:r>
              <a:rPr lang="en-US"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 </a:t>
            </a:r>
            <a:r>
              <a:rPr lang="vi-VN" sz="2800" b="1" dirty="0">
                <a:ln w="10160">
                  <a:solidFill>
                    <a:schemeClr val="accent6">
                      <a:lumMod val="10000"/>
                    </a:schemeClr>
                  </a:solidFill>
                  <a:prstDash val="solid"/>
                </a:ln>
                <a:solidFill>
                  <a:schemeClr val="accent1">
                    <a:lumMod val="25000"/>
                  </a:schemeClr>
                </a:solidFill>
                <a:effectLst>
                  <a:outerShdw blurRad="38100" dist="22860" dir="5400000" algn="tl" rotWithShape="0">
                    <a:srgbClr val="000000">
                      <a:alpha val="30000"/>
                    </a:srgbClr>
                  </a:outerShdw>
                </a:effectLst>
              </a:rPr>
              <a:t>Em có lời khuyên gì với những bạn chưa có thói quen cần cù, sáng tạo trong lao động?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01"/>
        <p:cNvGrpSpPr/>
        <p:nvPr/>
      </p:nvGrpSpPr>
      <p:grpSpPr>
        <a:xfrm>
          <a:off x="0" y="0"/>
          <a:ext cx="0" cy="0"/>
          <a:chOff x="0" y="0"/>
          <a:chExt cx="0" cy="0"/>
        </a:xfrm>
      </p:grpSpPr>
      <p:grpSp>
        <p:nvGrpSpPr>
          <p:cNvPr id="10404" name="Google Shape;10404;p76"/>
          <p:cNvGrpSpPr/>
          <p:nvPr/>
        </p:nvGrpSpPr>
        <p:grpSpPr>
          <a:xfrm>
            <a:off x="5202903" y="1519375"/>
            <a:ext cx="3826797" cy="2528311"/>
            <a:chOff x="5202903" y="1519375"/>
            <a:chExt cx="3826797" cy="2528311"/>
          </a:xfrm>
        </p:grpSpPr>
        <p:sp>
          <p:nvSpPr>
            <p:cNvPr id="10405" name="Google Shape;10405;p76"/>
            <p:cNvSpPr/>
            <p:nvPr/>
          </p:nvSpPr>
          <p:spPr>
            <a:xfrm flipH="1">
              <a:off x="7642255" y="3330314"/>
              <a:ext cx="1387445" cy="717372"/>
            </a:xfrm>
            <a:custGeom>
              <a:avLst/>
              <a:gdLst/>
              <a:ahLst/>
              <a:cxnLst/>
              <a:rect l="l" t="t" r="r" b="b"/>
              <a:pathLst>
                <a:path w="23291" h="12042" extrusionOk="0">
                  <a:moveTo>
                    <a:pt x="14910" y="0"/>
                  </a:moveTo>
                  <a:cubicBezTo>
                    <a:pt x="13864" y="0"/>
                    <a:pt x="12701" y="76"/>
                    <a:pt x="11418" y="260"/>
                  </a:cubicBezTo>
                  <a:lnTo>
                    <a:pt x="14954" y="836"/>
                  </a:lnTo>
                  <a:cubicBezTo>
                    <a:pt x="14954" y="836"/>
                    <a:pt x="10791" y="1422"/>
                    <a:pt x="7285" y="4008"/>
                  </a:cubicBezTo>
                  <a:lnTo>
                    <a:pt x="9801" y="4473"/>
                  </a:lnTo>
                  <a:cubicBezTo>
                    <a:pt x="9801" y="4473"/>
                    <a:pt x="6416" y="6777"/>
                    <a:pt x="0" y="11576"/>
                  </a:cubicBezTo>
                  <a:cubicBezTo>
                    <a:pt x="0" y="11576"/>
                    <a:pt x="10013" y="10313"/>
                    <a:pt x="13146" y="9333"/>
                  </a:cubicBezTo>
                  <a:lnTo>
                    <a:pt x="13146" y="9333"/>
                  </a:lnTo>
                  <a:lnTo>
                    <a:pt x="11357" y="11900"/>
                  </a:lnTo>
                  <a:cubicBezTo>
                    <a:pt x="11357" y="11900"/>
                    <a:pt x="16932" y="11099"/>
                    <a:pt x="18858" y="8852"/>
                  </a:cubicBezTo>
                  <a:lnTo>
                    <a:pt x="18858" y="8852"/>
                  </a:lnTo>
                  <a:lnTo>
                    <a:pt x="16500" y="12041"/>
                  </a:lnTo>
                  <a:cubicBezTo>
                    <a:pt x="16500" y="12041"/>
                    <a:pt x="22118" y="8262"/>
                    <a:pt x="22926" y="4615"/>
                  </a:cubicBezTo>
                  <a:cubicBezTo>
                    <a:pt x="23290" y="2958"/>
                    <a:pt x="22047" y="1604"/>
                    <a:pt x="22047" y="1604"/>
                  </a:cubicBezTo>
                  <a:cubicBezTo>
                    <a:pt x="22047" y="1604"/>
                    <a:pt x="19728" y="0"/>
                    <a:pt x="14910" y="0"/>
                  </a:cubicBezTo>
                  <a:close/>
                </a:path>
              </a:pathLst>
            </a:custGeom>
            <a:solidFill>
              <a:srgbClr val="EC6D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6" name="Google Shape;10406;p76"/>
            <p:cNvSpPr/>
            <p:nvPr/>
          </p:nvSpPr>
          <p:spPr>
            <a:xfrm flipH="1">
              <a:off x="7724735" y="3413001"/>
              <a:ext cx="651875" cy="384838"/>
            </a:xfrm>
            <a:custGeom>
              <a:avLst/>
              <a:gdLst/>
              <a:ahLst/>
              <a:cxnLst/>
              <a:rect l="l" t="t" r="r" b="b"/>
              <a:pathLst>
                <a:path w="10943" h="6460" extrusionOk="0">
                  <a:moveTo>
                    <a:pt x="6723" y="1"/>
                  </a:moveTo>
                  <a:cubicBezTo>
                    <a:pt x="5853" y="1"/>
                    <a:pt x="4918" y="95"/>
                    <a:pt x="4062" y="377"/>
                  </a:cubicBezTo>
                  <a:lnTo>
                    <a:pt x="6204" y="630"/>
                  </a:lnTo>
                  <a:cubicBezTo>
                    <a:pt x="6204" y="630"/>
                    <a:pt x="2253" y="2671"/>
                    <a:pt x="0" y="5783"/>
                  </a:cubicBezTo>
                  <a:cubicBezTo>
                    <a:pt x="0" y="5783"/>
                    <a:pt x="5224" y="5601"/>
                    <a:pt x="7598" y="4773"/>
                  </a:cubicBezTo>
                  <a:lnTo>
                    <a:pt x="7598" y="4773"/>
                  </a:lnTo>
                  <a:lnTo>
                    <a:pt x="6426" y="6460"/>
                  </a:lnTo>
                  <a:cubicBezTo>
                    <a:pt x="6426" y="6460"/>
                    <a:pt x="9660" y="4389"/>
                    <a:pt x="10943" y="2085"/>
                  </a:cubicBezTo>
                  <a:lnTo>
                    <a:pt x="10013" y="397"/>
                  </a:lnTo>
                  <a:cubicBezTo>
                    <a:pt x="10013" y="397"/>
                    <a:pt x="8504" y="1"/>
                    <a:pt x="6723" y="1"/>
                  </a:cubicBezTo>
                  <a:close/>
                </a:path>
              </a:pathLst>
            </a:custGeom>
            <a:solidFill>
              <a:srgbClr val="B440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7" name="Google Shape;10407;p76"/>
            <p:cNvSpPr/>
            <p:nvPr/>
          </p:nvSpPr>
          <p:spPr>
            <a:xfrm flipH="1">
              <a:off x="6052536" y="2522335"/>
              <a:ext cx="493657" cy="585717"/>
            </a:xfrm>
            <a:custGeom>
              <a:avLst/>
              <a:gdLst/>
              <a:ahLst/>
              <a:cxnLst/>
              <a:rect l="l" t="t" r="r" b="b"/>
              <a:pathLst>
                <a:path w="8287" h="9832" extrusionOk="0">
                  <a:moveTo>
                    <a:pt x="496" y="0"/>
                  </a:moveTo>
                  <a:cubicBezTo>
                    <a:pt x="489" y="0"/>
                    <a:pt x="486" y="0"/>
                    <a:pt x="486" y="0"/>
                  </a:cubicBezTo>
                  <a:lnTo>
                    <a:pt x="435" y="3385"/>
                  </a:lnTo>
                  <a:cubicBezTo>
                    <a:pt x="435" y="3385"/>
                    <a:pt x="573" y="3379"/>
                    <a:pt x="786" y="3379"/>
                  </a:cubicBezTo>
                  <a:cubicBezTo>
                    <a:pt x="1425" y="3379"/>
                    <a:pt x="2742" y="3431"/>
                    <a:pt x="3052" y="3840"/>
                  </a:cubicBezTo>
                  <a:cubicBezTo>
                    <a:pt x="3790" y="4840"/>
                    <a:pt x="1" y="9579"/>
                    <a:pt x="1" y="9579"/>
                  </a:cubicBezTo>
                  <a:lnTo>
                    <a:pt x="1496" y="9832"/>
                  </a:lnTo>
                  <a:cubicBezTo>
                    <a:pt x="1496" y="9832"/>
                    <a:pt x="8286" y="3426"/>
                    <a:pt x="6336" y="1405"/>
                  </a:cubicBezTo>
                  <a:cubicBezTo>
                    <a:pt x="5000" y="19"/>
                    <a:pt x="730" y="0"/>
                    <a:pt x="496" y="0"/>
                  </a:cubicBezTo>
                  <a:close/>
                </a:path>
              </a:pathLst>
            </a:custGeom>
            <a:solidFill>
              <a:srgbClr val="E8C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8" name="Google Shape;10408;p76"/>
            <p:cNvSpPr/>
            <p:nvPr/>
          </p:nvSpPr>
          <p:spPr>
            <a:xfrm flipH="1">
              <a:off x="6343313" y="2388714"/>
              <a:ext cx="623579" cy="388413"/>
            </a:xfrm>
            <a:custGeom>
              <a:avLst/>
              <a:gdLst/>
              <a:ahLst/>
              <a:cxnLst/>
              <a:rect l="l" t="t" r="r" b="b"/>
              <a:pathLst>
                <a:path w="10468" h="6520" extrusionOk="0">
                  <a:moveTo>
                    <a:pt x="1311" y="0"/>
                  </a:moveTo>
                  <a:cubicBezTo>
                    <a:pt x="1306" y="0"/>
                    <a:pt x="1303" y="0"/>
                    <a:pt x="1303" y="0"/>
                  </a:cubicBezTo>
                  <a:cubicBezTo>
                    <a:pt x="1303" y="0"/>
                    <a:pt x="0" y="3274"/>
                    <a:pt x="1637" y="5042"/>
                  </a:cubicBezTo>
                  <a:cubicBezTo>
                    <a:pt x="2706" y="6196"/>
                    <a:pt x="4372" y="6519"/>
                    <a:pt x="5904" y="6519"/>
                  </a:cubicBezTo>
                  <a:cubicBezTo>
                    <a:pt x="7861" y="6519"/>
                    <a:pt x="9599" y="5992"/>
                    <a:pt x="9599" y="5992"/>
                  </a:cubicBezTo>
                  <a:cubicBezTo>
                    <a:pt x="9599" y="5992"/>
                    <a:pt x="10468" y="3688"/>
                    <a:pt x="10246" y="2243"/>
                  </a:cubicBezTo>
                  <a:cubicBezTo>
                    <a:pt x="10246" y="2243"/>
                    <a:pt x="6679" y="1677"/>
                    <a:pt x="6143" y="829"/>
                  </a:cubicBezTo>
                  <a:cubicBezTo>
                    <a:pt x="5630" y="10"/>
                    <a:pt x="1504" y="0"/>
                    <a:pt x="1311" y="0"/>
                  </a:cubicBezTo>
                  <a:close/>
                </a:path>
              </a:pathLst>
            </a:custGeom>
            <a:solidFill>
              <a:srgbClr val="2323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9" name="Google Shape;10409;p76"/>
            <p:cNvSpPr/>
            <p:nvPr/>
          </p:nvSpPr>
          <p:spPr>
            <a:xfrm flipH="1">
              <a:off x="6370936" y="2973119"/>
              <a:ext cx="146959" cy="142736"/>
            </a:xfrm>
            <a:custGeom>
              <a:avLst/>
              <a:gdLst/>
              <a:ahLst/>
              <a:cxnLst/>
              <a:rect l="l" t="t" r="r" b="b"/>
              <a:pathLst>
                <a:path w="2467" h="2396" extrusionOk="0">
                  <a:moveTo>
                    <a:pt x="800" y="1"/>
                  </a:moveTo>
                  <a:cubicBezTo>
                    <a:pt x="599" y="1"/>
                    <a:pt x="1" y="981"/>
                    <a:pt x="1" y="981"/>
                  </a:cubicBezTo>
                  <a:lnTo>
                    <a:pt x="698" y="2396"/>
                  </a:lnTo>
                  <a:lnTo>
                    <a:pt x="1698" y="1961"/>
                  </a:lnTo>
                  <a:cubicBezTo>
                    <a:pt x="1698" y="1961"/>
                    <a:pt x="2466" y="1143"/>
                    <a:pt x="2405" y="991"/>
                  </a:cubicBezTo>
                  <a:cubicBezTo>
                    <a:pt x="2345" y="840"/>
                    <a:pt x="991" y="21"/>
                    <a:pt x="809" y="1"/>
                  </a:cubicBezTo>
                  <a:cubicBezTo>
                    <a:pt x="806" y="1"/>
                    <a:pt x="803" y="1"/>
                    <a:pt x="8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0" name="Google Shape;10410;p76"/>
            <p:cNvSpPr/>
            <p:nvPr/>
          </p:nvSpPr>
          <p:spPr>
            <a:xfrm flipH="1">
              <a:off x="6323403" y="3008505"/>
              <a:ext cx="287783" cy="301199"/>
            </a:xfrm>
            <a:custGeom>
              <a:avLst/>
              <a:gdLst/>
              <a:ahLst/>
              <a:cxnLst/>
              <a:rect l="l" t="t" r="r" b="b"/>
              <a:pathLst>
                <a:path w="4831" h="5056" extrusionOk="0">
                  <a:moveTo>
                    <a:pt x="1633" y="1"/>
                  </a:moveTo>
                  <a:cubicBezTo>
                    <a:pt x="1545" y="1"/>
                    <a:pt x="1463" y="59"/>
                    <a:pt x="1435" y="155"/>
                  </a:cubicBezTo>
                  <a:cubicBezTo>
                    <a:pt x="1324" y="539"/>
                    <a:pt x="1132" y="893"/>
                    <a:pt x="870" y="1196"/>
                  </a:cubicBezTo>
                  <a:cubicBezTo>
                    <a:pt x="395" y="1681"/>
                    <a:pt x="1" y="2519"/>
                    <a:pt x="1" y="2519"/>
                  </a:cubicBezTo>
                  <a:cubicBezTo>
                    <a:pt x="930" y="4237"/>
                    <a:pt x="4446" y="5055"/>
                    <a:pt x="4446" y="5055"/>
                  </a:cubicBezTo>
                  <a:cubicBezTo>
                    <a:pt x="4446" y="5055"/>
                    <a:pt x="4830" y="4560"/>
                    <a:pt x="4800" y="4116"/>
                  </a:cubicBezTo>
                  <a:cubicBezTo>
                    <a:pt x="4760" y="3681"/>
                    <a:pt x="3224" y="2600"/>
                    <a:pt x="3214" y="2115"/>
                  </a:cubicBezTo>
                  <a:cubicBezTo>
                    <a:pt x="3193" y="1832"/>
                    <a:pt x="3406" y="1539"/>
                    <a:pt x="3567" y="1347"/>
                  </a:cubicBezTo>
                  <a:cubicBezTo>
                    <a:pt x="3689" y="1206"/>
                    <a:pt x="3598" y="994"/>
                    <a:pt x="3416" y="983"/>
                  </a:cubicBezTo>
                  <a:cubicBezTo>
                    <a:pt x="3411" y="983"/>
                    <a:pt x="3406" y="983"/>
                    <a:pt x="3401" y="983"/>
                  </a:cubicBezTo>
                  <a:cubicBezTo>
                    <a:pt x="3044" y="983"/>
                    <a:pt x="2749" y="1347"/>
                    <a:pt x="2749" y="1347"/>
                  </a:cubicBezTo>
                  <a:cubicBezTo>
                    <a:pt x="2698" y="761"/>
                    <a:pt x="2112" y="276"/>
                    <a:pt x="1759" y="44"/>
                  </a:cubicBezTo>
                  <a:cubicBezTo>
                    <a:pt x="1719" y="14"/>
                    <a:pt x="1676" y="1"/>
                    <a:pt x="1633" y="1"/>
                  </a:cubicBezTo>
                  <a:close/>
                </a:path>
              </a:pathLst>
            </a:custGeom>
            <a:solidFill>
              <a:srgbClr val="512F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1" name="Google Shape;10411;p76"/>
            <p:cNvSpPr/>
            <p:nvPr/>
          </p:nvSpPr>
          <p:spPr>
            <a:xfrm flipH="1">
              <a:off x="5840710" y="2007689"/>
              <a:ext cx="839699" cy="433807"/>
            </a:xfrm>
            <a:custGeom>
              <a:avLst/>
              <a:gdLst/>
              <a:ahLst/>
              <a:cxnLst/>
              <a:rect l="l" t="t" r="r" b="b"/>
              <a:pathLst>
                <a:path w="14096" h="7282" extrusionOk="0">
                  <a:moveTo>
                    <a:pt x="1650" y="0"/>
                  </a:moveTo>
                  <a:cubicBezTo>
                    <a:pt x="1405" y="0"/>
                    <a:pt x="1157" y="62"/>
                    <a:pt x="930" y="192"/>
                  </a:cubicBezTo>
                  <a:cubicBezTo>
                    <a:pt x="243" y="596"/>
                    <a:pt x="1" y="1465"/>
                    <a:pt x="385" y="2162"/>
                  </a:cubicBezTo>
                  <a:lnTo>
                    <a:pt x="395" y="2183"/>
                  </a:lnTo>
                  <a:lnTo>
                    <a:pt x="425" y="2233"/>
                  </a:lnTo>
                  <a:lnTo>
                    <a:pt x="496" y="2365"/>
                  </a:lnTo>
                  <a:cubicBezTo>
                    <a:pt x="566" y="2466"/>
                    <a:pt x="647" y="2607"/>
                    <a:pt x="779" y="2779"/>
                  </a:cubicBezTo>
                  <a:cubicBezTo>
                    <a:pt x="1112" y="3254"/>
                    <a:pt x="1466" y="3708"/>
                    <a:pt x="1860" y="4133"/>
                  </a:cubicBezTo>
                  <a:cubicBezTo>
                    <a:pt x="2102" y="4395"/>
                    <a:pt x="2375" y="4678"/>
                    <a:pt x="2688" y="4951"/>
                  </a:cubicBezTo>
                  <a:cubicBezTo>
                    <a:pt x="3012" y="5244"/>
                    <a:pt x="3355" y="5517"/>
                    <a:pt x="3719" y="5770"/>
                  </a:cubicBezTo>
                  <a:cubicBezTo>
                    <a:pt x="4123" y="6042"/>
                    <a:pt x="4537" y="6275"/>
                    <a:pt x="4972" y="6477"/>
                  </a:cubicBezTo>
                  <a:lnTo>
                    <a:pt x="5144" y="6548"/>
                  </a:lnTo>
                  <a:lnTo>
                    <a:pt x="5235" y="6588"/>
                  </a:lnTo>
                  <a:lnTo>
                    <a:pt x="5275" y="6608"/>
                  </a:lnTo>
                  <a:lnTo>
                    <a:pt x="5305" y="6618"/>
                  </a:lnTo>
                  <a:lnTo>
                    <a:pt x="5336" y="6618"/>
                  </a:lnTo>
                  <a:lnTo>
                    <a:pt x="5487" y="6679"/>
                  </a:lnTo>
                  <a:lnTo>
                    <a:pt x="5558" y="6699"/>
                  </a:lnTo>
                  <a:lnTo>
                    <a:pt x="5649" y="6730"/>
                  </a:lnTo>
                  <a:cubicBezTo>
                    <a:pt x="5911" y="6820"/>
                    <a:pt x="6134" y="6881"/>
                    <a:pt x="6366" y="6932"/>
                  </a:cubicBezTo>
                  <a:cubicBezTo>
                    <a:pt x="7245" y="7124"/>
                    <a:pt x="8134" y="7235"/>
                    <a:pt x="9024" y="7255"/>
                  </a:cubicBezTo>
                  <a:cubicBezTo>
                    <a:pt x="9413" y="7274"/>
                    <a:pt x="9788" y="7282"/>
                    <a:pt x="10143" y="7282"/>
                  </a:cubicBezTo>
                  <a:cubicBezTo>
                    <a:pt x="10552" y="7282"/>
                    <a:pt x="10935" y="7271"/>
                    <a:pt x="11287" y="7255"/>
                  </a:cubicBezTo>
                  <a:cubicBezTo>
                    <a:pt x="11944" y="7235"/>
                    <a:pt x="12489" y="7194"/>
                    <a:pt x="12873" y="7154"/>
                  </a:cubicBezTo>
                  <a:cubicBezTo>
                    <a:pt x="13065" y="7134"/>
                    <a:pt x="13207" y="7124"/>
                    <a:pt x="13318" y="7114"/>
                  </a:cubicBezTo>
                  <a:lnTo>
                    <a:pt x="13479" y="7093"/>
                  </a:lnTo>
                  <a:cubicBezTo>
                    <a:pt x="14096" y="7033"/>
                    <a:pt x="14055" y="6113"/>
                    <a:pt x="13429" y="6103"/>
                  </a:cubicBezTo>
                  <a:lnTo>
                    <a:pt x="13267" y="6103"/>
                  </a:lnTo>
                  <a:cubicBezTo>
                    <a:pt x="13176" y="6103"/>
                    <a:pt x="13025" y="6093"/>
                    <a:pt x="12843" y="6083"/>
                  </a:cubicBezTo>
                  <a:cubicBezTo>
                    <a:pt x="12479" y="6063"/>
                    <a:pt x="11944" y="6032"/>
                    <a:pt x="11317" y="5972"/>
                  </a:cubicBezTo>
                  <a:cubicBezTo>
                    <a:pt x="10691" y="5911"/>
                    <a:pt x="9963" y="5820"/>
                    <a:pt x="9205" y="5679"/>
                  </a:cubicBezTo>
                  <a:cubicBezTo>
                    <a:pt x="8427" y="5547"/>
                    <a:pt x="7670" y="5335"/>
                    <a:pt x="6932" y="5072"/>
                  </a:cubicBezTo>
                  <a:cubicBezTo>
                    <a:pt x="6740" y="5002"/>
                    <a:pt x="6568" y="4921"/>
                    <a:pt x="6427" y="4850"/>
                  </a:cubicBezTo>
                  <a:lnTo>
                    <a:pt x="6366" y="4820"/>
                  </a:lnTo>
                  <a:lnTo>
                    <a:pt x="6295" y="4790"/>
                  </a:lnTo>
                  <a:lnTo>
                    <a:pt x="6154" y="4709"/>
                  </a:lnTo>
                  <a:lnTo>
                    <a:pt x="5942" y="4587"/>
                  </a:lnTo>
                  <a:cubicBezTo>
                    <a:pt x="5649" y="4395"/>
                    <a:pt x="5376" y="4183"/>
                    <a:pt x="5123" y="3951"/>
                  </a:cubicBezTo>
                  <a:cubicBezTo>
                    <a:pt x="4871" y="3719"/>
                    <a:pt x="4648" y="3476"/>
                    <a:pt x="4436" y="3223"/>
                  </a:cubicBezTo>
                  <a:cubicBezTo>
                    <a:pt x="4224" y="2971"/>
                    <a:pt x="4042" y="2728"/>
                    <a:pt x="3881" y="2486"/>
                  </a:cubicBezTo>
                  <a:cubicBezTo>
                    <a:pt x="3618" y="2112"/>
                    <a:pt x="3385" y="1718"/>
                    <a:pt x="3173" y="1304"/>
                  </a:cubicBezTo>
                  <a:cubicBezTo>
                    <a:pt x="3103" y="1162"/>
                    <a:pt x="3052" y="1041"/>
                    <a:pt x="3022" y="970"/>
                  </a:cubicBezTo>
                  <a:lnTo>
                    <a:pt x="2981" y="889"/>
                  </a:lnTo>
                  <a:lnTo>
                    <a:pt x="2981" y="879"/>
                  </a:lnTo>
                  <a:lnTo>
                    <a:pt x="2981" y="869"/>
                  </a:lnTo>
                  <a:cubicBezTo>
                    <a:pt x="2961" y="819"/>
                    <a:pt x="2941" y="758"/>
                    <a:pt x="2911" y="707"/>
                  </a:cubicBezTo>
                  <a:cubicBezTo>
                    <a:pt x="2633" y="254"/>
                    <a:pt x="2147" y="0"/>
                    <a:pt x="1650" y="0"/>
                  </a:cubicBezTo>
                  <a:close/>
                </a:path>
              </a:pathLst>
            </a:custGeom>
            <a:solidFill>
              <a:srgbClr val="E0B5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2" name="Google Shape;10412;p76"/>
            <p:cNvSpPr/>
            <p:nvPr/>
          </p:nvSpPr>
          <p:spPr>
            <a:xfrm flipH="1">
              <a:off x="6391434" y="2049390"/>
              <a:ext cx="279324" cy="328542"/>
            </a:xfrm>
            <a:custGeom>
              <a:avLst/>
              <a:gdLst/>
              <a:ahLst/>
              <a:cxnLst/>
              <a:rect l="l" t="t" r="r" b="b"/>
              <a:pathLst>
                <a:path w="4689" h="5515" extrusionOk="0">
                  <a:moveTo>
                    <a:pt x="2222" y="0"/>
                  </a:moveTo>
                  <a:cubicBezTo>
                    <a:pt x="1808" y="0"/>
                    <a:pt x="1459" y="176"/>
                    <a:pt x="1243" y="341"/>
                  </a:cubicBezTo>
                  <a:cubicBezTo>
                    <a:pt x="0" y="1291"/>
                    <a:pt x="344" y="3109"/>
                    <a:pt x="920" y="3857"/>
                  </a:cubicBezTo>
                  <a:cubicBezTo>
                    <a:pt x="1496" y="4595"/>
                    <a:pt x="1354" y="5514"/>
                    <a:pt x="1354" y="5514"/>
                  </a:cubicBezTo>
                  <a:cubicBezTo>
                    <a:pt x="2223" y="5332"/>
                    <a:pt x="4689" y="2837"/>
                    <a:pt x="4689" y="2837"/>
                  </a:cubicBezTo>
                  <a:cubicBezTo>
                    <a:pt x="3933" y="577"/>
                    <a:pt x="2972" y="0"/>
                    <a:pt x="2222" y="0"/>
                  </a:cubicBezTo>
                  <a:close/>
                </a:path>
              </a:pathLst>
            </a:custGeom>
            <a:solidFill>
              <a:srgbClr val="03C0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3" name="Google Shape;10413;p76"/>
            <p:cNvSpPr/>
            <p:nvPr/>
          </p:nvSpPr>
          <p:spPr>
            <a:xfrm flipH="1">
              <a:off x="6390245" y="2031757"/>
              <a:ext cx="331626" cy="381741"/>
            </a:xfrm>
            <a:custGeom>
              <a:avLst/>
              <a:gdLst/>
              <a:ahLst/>
              <a:cxnLst/>
              <a:rect l="l" t="t" r="r" b="b"/>
              <a:pathLst>
                <a:path w="5567" h="6408" extrusionOk="0">
                  <a:moveTo>
                    <a:pt x="3182" y="0"/>
                  </a:moveTo>
                  <a:cubicBezTo>
                    <a:pt x="3182" y="0"/>
                    <a:pt x="1" y="6408"/>
                    <a:pt x="1205" y="6408"/>
                  </a:cubicBezTo>
                  <a:cubicBezTo>
                    <a:pt x="1406" y="6408"/>
                    <a:pt x="1730" y="6229"/>
                    <a:pt x="2212" y="5810"/>
                  </a:cubicBezTo>
                  <a:cubicBezTo>
                    <a:pt x="5567" y="2880"/>
                    <a:pt x="4021" y="182"/>
                    <a:pt x="3182" y="0"/>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4" name="Google Shape;10414;p76"/>
            <p:cNvSpPr/>
            <p:nvPr/>
          </p:nvSpPr>
          <p:spPr>
            <a:xfrm flipH="1">
              <a:off x="5764848" y="2331942"/>
              <a:ext cx="142074" cy="62849"/>
            </a:xfrm>
            <a:custGeom>
              <a:avLst/>
              <a:gdLst/>
              <a:ahLst/>
              <a:cxnLst/>
              <a:rect l="l" t="t" r="r" b="b"/>
              <a:pathLst>
                <a:path w="2385" h="1055" extrusionOk="0">
                  <a:moveTo>
                    <a:pt x="2219" y="0"/>
                  </a:moveTo>
                  <a:cubicBezTo>
                    <a:pt x="2069" y="0"/>
                    <a:pt x="1739" y="368"/>
                    <a:pt x="1102" y="368"/>
                  </a:cubicBezTo>
                  <a:cubicBezTo>
                    <a:pt x="1088" y="368"/>
                    <a:pt x="1075" y="367"/>
                    <a:pt x="1061" y="367"/>
                  </a:cubicBezTo>
                  <a:cubicBezTo>
                    <a:pt x="1053" y="367"/>
                    <a:pt x="1045" y="367"/>
                    <a:pt x="1038" y="367"/>
                  </a:cubicBezTo>
                  <a:cubicBezTo>
                    <a:pt x="218" y="367"/>
                    <a:pt x="0" y="882"/>
                    <a:pt x="0" y="882"/>
                  </a:cubicBezTo>
                  <a:lnTo>
                    <a:pt x="142" y="913"/>
                  </a:lnTo>
                  <a:cubicBezTo>
                    <a:pt x="438" y="1015"/>
                    <a:pt x="650" y="1054"/>
                    <a:pt x="807" y="1054"/>
                  </a:cubicBezTo>
                  <a:cubicBezTo>
                    <a:pt x="1283" y="1054"/>
                    <a:pt x="1250" y="698"/>
                    <a:pt x="1486" y="690"/>
                  </a:cubicBezTo>
                  <a:cubicBezTo>
                    <a:pt x="1809" y="680"/>
                    <a:pt x="2385" y="418"/>
                    <a:pt x="2304" y="94"/>
                  </a:cubicBezTo>
                  <a:cubicBezTo>
                    <a:pt x="2287" y="27"/>
                    <a:pt x="2260" y="0"/>
                    <a:pt x="2219" y="0"/>
                  </a:cubicBezTo>
                  <a:close/>
                </a:path>
              </a:pathLst>
            </a:custGeom>
            <a:solidFill>
              <a:srgbClr val="E0B5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5" name="Google Shape;10415;p76"/>
            <p:cNvSpPr/>
            <p:nvPr/>
          </p:nvSpPr>
          <p:spPr>
            <a:xfrm flipH="1">
              <a:off x="7373192" y="3243458"/>
              <a:ext cx="468339" cy="372447"/>
            </a:xfrm>
            <a:custGeom>
              <a:avLst/>
              <a:gdLst/>
              <a:ahLst/>
              <a:cxnLst/>
              <a:rect l="l" t="t" r="r" b="b"/>
              <a:pathLst>
                <a:path w="7862" h="6252" extrusionOk="0">
                  <a:moveTo>
                    <a:pt x="4335" y="0"/>
                  </a:moveTo>
                  <a:cubicBezTo>
                    <a:pt x="2931" y="576"/>
                    <a:pt x="1597" y="1293"/>
                    <a:pt x="334" y="2132"/>
                  </a:cubicBezTo>
                  <a:cubicBezTo>
                    <a:pt x="152" y="2253"/>
                    <a:pt x="41" y="2455"/>
                    <a:pt x="31" y="2668"/>
                  </a:cubicBezTo>
                  <a:cubicBezTo>
                    <a:pt x="1" y="3243"/>
                    <a:pt x="61" y="4426"/>
                    <a:pt x="900" y="5386"/>
                  </a:cubicBezTo>
                  <a:cubicBezTo>
                    <a:pt x="1183" y="5699"/>
                    <a:pt x="1526" y="5961"/>
                    <a:pt x="1900" y="6164"/>
                  </a:cubicBezTo>
                  <a:cubicBezTo>
                    <a:pt x="1998" y="6222"/>
                    <a:pt x="2108" y="6251"/>
                    <a:pt x="2219" y="6251"/>
                  </a:cubicBezTo>
                  <a:cubicBezTo>
                    <a:pt x="2282" y="6251"/>
                    <a:pt x="2344" y="6242"/>
                    <a:pt x="2405" y="6224"/>
                  </a:cubicBezTo>
                  <a:cubicBezTo>
                    <a:pt x="3345" y="5972"/>
                    <a:pt x="6609" y="5062"/>
                    <a:pt x="7498" y="4274"/>
                  </a:cubicBezTo>
                  <a:cubicBezTo>
                    <a:pt x="7862" y="3951"/>
                    <a:pt x="7579" y="3324"/>
                    <a:pt x="7043" y="2647"/>
                  </a:cubicBezTo>
                  <a:cubicBezTo>
                    <a:pt x="6093" y="1404"/>
                    <a:pt x="4335" y="0"/>
                    <a:pt x="4335" y="0"/>
                  </a:cubicBezTo>
                  <a:close/>
                </a:path>
              </a:pathLst>
            </a:custGeom>
            <a:solidFill>
              <a:srgbClr val="A7A9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6" name="Google Shape;10416;p76"/>
            <p:cNvSpPr/>
            <p:nvPr/>
          </p:nvSpPr>
          <p:spPr>
            <a:xfrm flipH="1">
              <a:off x="5203168" y="2240498"/>
              <a:ext cx="2437902" cy="1279260"/>
            </a:xfrm>
            <a:custGeom>
              <a:avLst/>
              <a:gdLst/>
              <a:ahLst/>
              <a:cxnLst/>
              <a:rect l="l" t="t" r="r" b="b"/>
              <a:pathLst>
                <a:path w="40925" h="21474" extrusionOk="0">
                  <a:moveTo>
                    <a:pt x="40565" y="0"/>
                  </a:moveTo>
                  <a:cubicBezTo>
                    <a:pt x="40553" y="0"/>
                    <a:pt x="40541" y="1"/>
                    <a:pt x="40528" y="2"/>
                  </a:cubicBezTo>
                  <a:lnTo>
                    <a:pt x="33657" y="781"/>
                  </a:lnTo>
                  <a:cubicBezTo>
                    <a:pt x="21199" y="6388"/>
                    <a:pt x="3547" y="15512"/>
                    <a:pt x="980" y="16846"/>
                  </a:cubicBezTo>
                  <a:lnTo>
                    <a:pt x="667" y="17008"/>
                  </a:lnTo>
                  <a:cubicBezTo>
                    <a:pt x="667" y="17008"/>
                    <a:pt x="0" y="18463"/>
                    <a:pt x="667" y="19817"/>
                  </a:cubicBezTo>
                  <a:cubicBezTo>
                    <a:pt x="819" y="20140"/>
                    <a:pt x="1021" y="20423"/>
                    <a:pt x="1274" y="20676"/>
                  </a:cubicBezTo>
                  <a:cubicBezTo>
                    <a:pt x="1748" y="21130"/>
                    <a:pt x="2355" y="21413"/>
                    <a:pt x="3011" y="21474"/>
                  </a:cubicBezTo>
                  <a:cubicBezTo>
                    <a:pt x="3365" y="21373"/>
                    <a:pt x="3739" y="21252"/>
                    <a:pt x="4133" y="21120"/>
                  </a:cubicBezTo>
                  <a:cubicBezTo>
                    <a:pt x="13782" y="17816"/>
                    <a:pt x="36375" y="5711"/>
                    <a:pt x="36375" y="5711"/>
                  </a:cubicBezTo>
                  <a:lnTo>
                    <a:pt x="40781" y="447"/>
                  </a:lnTo>
                  <a:cubicBezTo>
                    <a:pt x="40925" y="265"/>
                    <a:pt x="40795" y="0"/>
                    <a:pt x="40565" y="0"/>
                  </a:cubicBezTo>
                  <a:close/>
                </a:path>
              </a:pathLst>
            </a:custGeom>
            <a:solidFill>
              <a:srgbClr val="F2B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7" name="Google Shape;10417;p76"/>
            <p:cNvSpPr/>
            <p:nvPr/>
          </p:nvSpPr>
          <p:spPr>
            <a:xfrm flipH="1">
              <a:off x="5202915" y="2239962"/>
              <a:ext cx="446418" cy="340814"/>
            </a:xfrm>
            <a:custGeom>
              <a:avLst/>
              <a:gdLst/>
              <a:ahLst/>
              <a:cxnLst/>
              <a:rect l="l" t="t" r="r" b="b"/>
              <a:pathLst>
                <a:path w="7494" h="5721" extrusionOk="0">
                  <a:moveTo>
                    <a:pt x="7120" y="0"/>
                  </a:moveTo>
                  <a:cubicBezTo>
                    <a:pt x="7111" y="0"/>
                    <a:pt x="7103" y="1"/>
                    <a:pt x="7094" y="1"/>
                  </a:cubicBezTo>
                  <a:lnTo>
                    <a:pt x="5376" y="203"/>
                  </a:lnTo>
                  <a:lnTo>
                    <a:pt x="223" y="790"/>
                  </a:lnTo>
                  <a:cubicBezTo>
                    <a:pt x="72" y="1214"/>
                    <a:pt x="1" y="1658"/>
                    <a:pt x="11" y="2103"/>
                  </a:cubicBezTo>
                  <a:cubicBezTo>
                    <a:pt x="51" y="2740"/>
                    <a:pt x="567" y="2881"/>
                    <a:pt x="819" y="3174"/>
                  </a:cubicBezTo>
                  <a:cubicBezTo>
                    <a:pt x="1072" y="3467"/>
                    <a:pt x="264" y="4063"/>
                    <a:pt x="819" y="4488"/>
                  </a:cubicBezTo>
                  <a:cubicBezTo>
                    <a:pt x="1375" y="4912"/>
                    <a:pt x="1587" y="4700"/>
                    <a:pt x="1931" y="4872"/>
                  </a:cubicBezTo>
                  <a:cubicBezTo>
                    <a:pt x="2274" y="5033"/>
                    <a:pt x="1395" y="5670"/>
                    <a:pt x="2941" y="5720"/>
                  </a:cubicBezTo>
                  <a:lnTo>
                    <a:pt x="6377" y="1608"/>
                  </a:lnTo>
                  <a:lnTo>
                    <a:pt x="7347" y="456"/>
                  </a:lnTo>
                  <a:cubicBezTo>
                    <a:pt x="7493" y="271"/>
                    <a:pt x="7357" y="0"/>
                    <a:pt x="7120" y="0"/>
                  </a:cubicBezTo>
                  <a:close/>
                </a:path>
              </a:pathLst>
            </a:custGeom>
            <a:solidFill>
              <a:srgbClr val="F4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8" name="Google Shape;10418;p76"/>
            <p:cNvSpPr/>
            <p:nvPr/>
          </p:nvSpPr>
          <p:spPr>
            <a:xfrm flipH="1">
              <a:off x="5202903" y="2239962"/>
              <a:ext cx="129207" cy="95793"/>
            </a:xfrm>
            <a:custGeom>
              <a:avLst/>
              <a:gdLst/>
              <a:ahLst/>
              <a:cxnLst/>
              <a:rect l="l" t="t" r="r" b="b"/>
              <a:pathLst>
                <a:path w="2169" h="1608" extrusionOk="0">
                  <a:moveTo>
                    <a:pt x="1804" y="0"/>
                  </a:moveTo>
                  <a:cubicBezTo>
                    <a:pt x="1796" y="0"/>
                    <a:pt x="1787" y="1"/>
                    <a:pt x="1779" y="1"/>
                  </a:cubicBezTo>
                  <a:lnTo>
                    <a:pt x="51" y="203"/>
                  </a:lnTo>
                  <a:cubicBezTo>
                    <a:pt x="1" y="517"/>
                    <a:pt x="61" y="830"/>
                    <a:pt x="223" y="1103"/>
                  </a:cubicBezTo>
                  <a:cubicBezTo>
                    <a:pt x="385" y="1355"/>
                    <a:pt x="718" y="1507"/>
                    <a:pt x="1052" y="1608"/>
                  </a:cubicBezTo>
                  <a:lnTo>
                    <a:pt x="2022" y="456"/>
                  </a:lnTo>
                  <a:cubicBezTo>
                    <a:pt x="2168" y="271"/>
                    <a:pt x="2032" y="0"/>
                    <a:pt x="1804" y="0"/>
                  </a:cubicBezTo>
                  <a:close/>
                </a:path>
              </a:pathLst>
            </a:custGeom>
            <a:solidFill>
              <a:srgbClr val="4040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9" name="Google Shape;10419;p76"/>
            <p:cNvSpPr/>
            <p:nvPr/>
          </p:nvSpPr>
          <p:spPr>
            <a:xfrm flipH="1">
              <a:off x="7153480" y="2155131"/>
              <a:ext cx="229345" cy="71725"/>
            </a:xfrm>
            <a:custGeom>
              <a:avLst/>
              <a:gdLst/>
              <a:ahLst/>
              <a:cxnLst/>
              <a:rect l="l" t="t" r="r" b="b"/>
              <a:pathLst>
                <a:path w="3850" h="1204" extrusionOk="0">
                  <a:moveTo>
                    <a:pt x="1875" y="1"/>
                  </a:moveTo>
                  <a:cubicBezTo>
                    <a:pt x="1242" y="1"/>
                    <a:pt x="561" y="150"/>
                    <a:pt x="0" y="627"/>
                  </a:cubicBezTo>
                  <a:cubicBezTo>
                    <a:pt x="0" y="627"/>
                    <a:pt x="6" y="892"/>
                    <a:pt x="353" y="892"/>
                  </a:cubicBezTo>
                  <a:cubicBezTo>
                    <a:pt x="455" y="892"/>
                    <a:pt x="587" y="869"/>
                    <a:pt x="758" y="809"/>
                  </a:cubicBezTo>
                  <a:cubicBezTo>
                    <a:pt x="880" y="768"/>
                    <a:pt x="1012" y="750"/>
                    <a:pt x="1149" y="750"/>
                  </a:cubicBezTo>
                  <a:cubicBezTo>
                    <a:pt x="1845" y="750"/>
                    <a:pt x="2637" y="1203"/>
                    <a:pt x="2637" y="1203"/>
                  </a:cubicBezTo>
                  <a:lnTo>
                    <a:pt x="3850" y="415"/>
                  </a:lnTo>
                  <a:cubicBezTo>
                    <a:pt x="3850" y="415"/>
                    <a:pt x="2930" y="1"/>
                    <a:pt x="1875" y="1"/>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0" name="Google Shape;10420;p76"/>
            <p:cNvSpPr/>
            <p:nvPr/>
          </p:nvSpPr>
          <p:spPr>
            <a:xfrm flipH="1">
              <a:off x="7232952" y="2179675"/>
              <a:ext cx="281230" cy="249073"/>
            </a:xfrm>
            <a:custGeom>
              <a:avLst/>
              <a:gdLst/>
              <a:ahLst/>
              <a:cxnLst/>
              <a:rect l="l" t="t" r="r" b="b"/>
              <a:pathLst>
                <a:path w="4721" h="4181" extrusionOk="0">
                  <a:moveTo>
                    <a:pt x="3828" y="0"/>
                  </a:moveTo>
                  <a:cubicBezTo>
                    <a:pt x="3129" y="0"/>
                    <a:pt x="2135" y="320"/>
                    <a:pt x="1286" y="1802"/>
                  </a:cubicBezTo>
                  <a:cubicBezTo>
                    <a:pt x="0" y="4019"/>
                    <a:pt x="2162" y="4181"/>
                    <a:pt x="2821" y="4181"/>
                  </a:cubicBezTo>
                  <a:cubicBezTo>
                    <a:pt x="2934" y="4181"/>
                    <a:pt x="3003" y="4176"/>
                    <a:pt x="3003" y="4176"/>
                  </a:cubicBezTo>
                  <a:lnTo>
                    <a:pt x="4721" y="185"/>
                  </a:lnTo>
                  <a:cubicBezTo>
                    <a:pt x="4721" y="185"/>
                    <a:pt x="4359" y="0"/>
                    <a:pt x="3828" y="0"/>
                  </a:cubicBezTo>
                  <a:close/>
                </a:path>
              </a:pathLst>
            </a:custGeom>
            <a:solidFill>
              <a:srgbClr val="A317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1" name="Google Shape;10421;p76"/>
            <p:cNvSpPr/>
            <p:nvPr/>
          </p:nvSpPr>
          <p:spPr>
            <a:xfrm flipH="1">
              <a:off x="6693005" y="1916901"/>
              <a:ext cx="716329" cy="670608"/>
            </a:xfrm>
            <a:custGeom>
              <a:avLst/>
              <a:gdLst/>
              <a:ahLst/>
              <a:cxnLst/>
              <a:rect l="l" t="t" r="r" b="b"/>
              <a:pathLst>
                <a:path w="12025" h="11257" extrusionOk="0">
                  <a:moveTo>
                    <a:pt x="7666" y="1"/>
                  </a:moveTo>
                  <a:cubicBezTo>
                    <a:pt x="5609" y="1"/>
                    <a:pt x="1083" y="5358"/>
                    <a:pt x="506" y="7950"/>
                  </a:cubicBezTo>
                  <a:cubicBezTo>
                    <a:pt x="0" y="10234"/>
                    <a:pt x="3012" y="11244"/>
                    <a:pt x="4749" y="11254"/>
                  </a:cubicBezTo>
                  <a:cubicBezTo>
                    <a:pt x="4781" y="11256"/>
                    <a:pt x="4814" y="11256"/>
                    <a:pt x="4846" y="11256"/>
                  </a:cubicBezTo>
                  <a:cubicBezTo>
                    <a:pt x="5069" y="11256"/>
                    <a:pt x="5297" y="11227"/>
                    <a:pt x="5517" y="11174"/>
                  </a:cubicBezTo>
                  <a:cubicBezTo>
                    <a:pt x="6851" y="10780"/>
                    <a:pt x="12024" y="3242"/>
                    <a:pt x="11933" y="2676"/>
                  </a:cubicBezTo>
                  <a:cubicBezTo>
                    <a:pt x="11893" y="2363"/>
                    <a:pt x="11762" y="2060"/>
                    <a:pt x="11549" y="1807"/>
                  </a:cubicBezTo>
                  <a:cubicBezTo>
                    <a:pt x="11448" y="1686"/>
                    <a:pt x="11327" y="1585"/>
                    <a:pt x="11196" y="1494"/>
                  </a:cubicBezTo>
                  <a:cubicBezTo>
                    <a:pt x="10206" y="766"/>
                    <a:pt x="9064" y="261"/>
                    <a:pt x="7861" y="19"/>
                  </a:cubicBezTo>
                  <a:cubicBezTo>
                    <a:pt x="7799" y="7"/>
                    <a:pt x="7734" y="1"/>
                    <a:pt x="7666" y="1"/>
                  </a:cubicBezTo>
                  <a:close/>
                </a:path>
              </a:pathLst>
            </a:custGeom>
            <a:solidFill>
              <a:srgbClr val="C83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2" name="Google Shape;10422;p76"/>
            <p:cNvSpPr/>
            <p:nvPr/>
          </p:nvSpPr>
          <p:spPr>
            <a:xfrm flipH="1">
              <a:off x="6692998" y="2020021"/>
              <a:ext cx="533330" cy="567488"/>
            </a:xfrm>
            <a:custGeom>
              <a:avLst/>
              <a:gdLst/>
              <a:ahLst/>
              <a:cxnLst/>
              <a:rect l="l" t="t" r="r" b="b"/>
              <a:pathLst>
                <a:path w="8953" h="9526" extrusionOk="0">
                  <a:moveTo>
                    <a:pt x="7817" y="0"/>
                  </a:moveTo>
                  <a:cubicBezTo>
                    <a:pt x="7288" y="0"/>
                    <a:pt x="6761" y="145"/>
                    <a:pt x="6305" y="430"/>
                  </a:cubicBezTo>
                  <a:cubicBezTo>
                    <a:pt x="5012" y="1238"/>
                    <a:pt x="0" y="8351"/>
                    <a:pt x="334" y="9028"/>
                  </a:cubicBezTo>
                  <a:cubicBezTo>
                    <a:pt x="455" y="9271"/>
                    <a:pt x="990" y="9443"/>
                    <a:pt x="1677" y="9523"/>
                  </a:cubicBezTo>
                  <a:cubicBezTo>
                    <a:pt x="1709" y="9525"/>
                    <a:pt x="1742" y="9525"/>
                    <a:pt x="1774" y="9525"/>
                  </a:cubicBezTo>
                  <a:cubicBezTo>
                    <a:pt x="1997" y="9525"/>
                    <a:pt x="2225" y="9496"/>
                    <a:pt x="2445" y="9443"/>
                  </a:cubicBezTo>
                  <a:cubicBezTo>
                    <a:pt x="3779" y="9049"/>
                    <a:pt x="8952" y="1511"/>
                    <a:pt x="8861" y="945"/>
                  </a:cubicBezTo>
                  <a:cubicBezTo>
                    <a:pt x="8821" y="632"/>
                    <a:pt x="8690" y="329"/>
                    <a:pt x="8477" y="76"/>
                  </a:cubicBezTo>
                  <a:cubicBezTo>
                    <a:pt x="8260" y="26"/>
                    <a:pt x="8039" y="0"/>
                    <a:pt x="7817" y="0"/>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3" name="Google Shape;10423;p76"/>
            <p:cNvSpPr/>
            <p:nvPr/>
          </p:nvSpPr>
          <p:spPr>
            <a:xfrm flipH="1">
              <a:off x="7092659" y="2198261"/>
              <a:ext cx="281170" cy="301556"/>
            </a:xfrm>
            <a:custGeom>
              <a:avLst/>
              <a:gdLst/>
              <a:ahLst/>
              <a:cxnLst/>
              <a:rect l="l" t="t" r="r" b="b"/>
              <a:pathLst>
                <a:path w="4720" h="5062" extrusionOk="0">
                  <a:moveTo>
                    <a:pt x="2344" y="1"/>
                  </a:moveTo>
                  <a:cubicBezTo>
                    <a:pt x="2307" y="1"/>
                    <a:pt x="2273" y="5"/>
                    <a:pt x="2244" y="14"/>
                  </a:cubicBezTo>
                  <a:cubicBezTo>
                    <a:pt x="1708" y="196"/>
                    <a:pt x="506" y="2550"/>
                    <a:pt x="253" y="3551"/>
                  </a:cubicBezTo>
                  <a:cubicBezTo>
                    <a:pt x="1" y="4561"/>
                    <a:pt x="910" y="4430"/>
                    <a:pt x="2021" y="5006"/>
                  </a:cubicBezTo>
                  <a:cubicBezTo>
                    <a:pt x="2093" y="5044"/>
                    <a:pt x="2167" y="5061"/>
                    <a:pt x="2242" y="5061"/>
                  </a:cubicBezTo>
                  <a:cubicBezTo>
                    <a:pt x="3331" y="5061"/>
                    <a:pt x="4719" y="1338"/>
                    <a:pt x="4719" y="1338"/>
                  </a:cubicBezTo>
                  <a:cubicBezTo>
                    <a:pt x="4719" y="1338"/>
                    <a:pt x="2993" y="1"/>
                    <a:pt x="2344" y="1"/>
                  </a:cubicBezTo>
                  <a:close/>
                </a:path>
              </a:pathLst>
            </a:custGeom>
            <a:solidFill>
              <a:srgbClr val="A317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4" name="Google Shape;10424;p76"/>
            <p:cNvSpPr/>
            <p:nvPr/>
          </p:nvSpPr>
          <p:spPr>
            <a:xfrm flipH="1">
              <a:off x="7092657" y="2190636"/>
              <a:ext cx="235421" cy="129689"/>
            </a:xfrm>
            <a:custGeom>
              <a:avLst/>
              <a:gdLst/>
              <a:ahLst/>
              <a:cxnLst/>
              <a:rect l="l" t="t" r="r" b="b"/>
              <a:pathLst>
                <a:path w="3952" h="2177" extrusionOk="0">
                  <a:moveTo>
                    <a:pt x="1597" y="1"/>
                  </a:moveTo>
                  <a:cubicBezTo>
                    <a:pt x="1597" y="1"/>
                    <a:pt x="1" y="102"/>
                    <a:pt x="1" y="829"/>
                  </a:cubicBezTo>
                  <a:cubicBezTo>
                    <a:pt x="1" y="1133"/>
                    <a:pt x="768" y="1607"/>
                    <a:pt x="2021" y="2062"/>
                  </a:cubicBezTo>
                  <a:cubicBezTo>
                    <a:pt x="2244" y="2143"/>
                    <a:pt x="2449" y="2176"/>
                    <a:pt x="2635" y="2176"/>
                  </a:cubicBezTo>
                  <a:cubicBezTo>
                    <a:pt x="3494" y="2176"/>
                    <a:pt x="3951" y="1466"/>
                    <a:pt x="3951" y="1466"/>
                  </a:cubicBezTo>
                  <a:cubicBezTo>
                    <a:pt x="3092" y="425"/>
                    <a:pt x="1597" y="1"/>
                    <a:pt x="1597" y="1"/>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5" name="Google Shape;10425;p76"/>
            <p:cNvSpPr/>
            <p:nvPr/>
          </p:nvSpPr>
          <p:spPr>
            <a:xfrm flipH="1">
              <a:off x="7065606" y="2122009"/>
              <a:ext cx="79466" cy="44024"/>
            </a:xfrm>
            <a:custGeom>
              <a:avLst/>
              <a:gdLst/>
              <a:ahLst/>
              <a:cxnLst/>
              <a:rect l="l" t="t" r="r" b="b"/>
              <a:pathLst>
                <a:path w="1334" h="739" extrusionOk="0">
                  <a:moveTo>
                    <a:pt x="0" y="1"/>
                  </a:moveTo>
                  <a:lnTo>
                    <a:pt x="142" y="739"/>
                  </a:lnTo>
                  <a:lnTo>
                    <a:pt x="1334" y="557"/>
                  </a:lnTo>
                  <a:cubicBezTo>
                    <a:pt x="990" y="112"/>
                    <a:pt x="142" y="1"/>
                    <a:pt x="142" y="1"/>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6" name="Google Shape;10426;p76"/>
            <p:cNvSpPr/>
            <p:nvPr/>
          </p:nvSpPr>
          <p:spPr>
            <a:xfrm flipH="1">
              <a:off x="6813981" y="1949011"/>
              <a:ext cx="298029" cy="195338"/>
            </a:xfrm>
            <a:custGeom>
              <a:avLst/>
              <a:gdLst/>
              <a:ahLst/>
              <a:cxnLst/>
              <a:rect l="l" t="t" r="r" b="b"/>
              <a:pathLst>
                <a:path w="5003" h="3279" extrusionOk="0">
                  <a:moveTo>
                    <a:pt x="4873" y="161"/>
                  </a:moveTo>
                  <a:cubicBezTo>
                    <a:pt x="4917" y="181"/>
                    <a:pt x="4960" y="203"/>
                    <a:pt x="5002" y="227"/>
                  </a:cubicBezTo>
                  <a:cubicBezTo>
                    <a:pt x="5002" y="227"/>
                    <a:pt x="4959" y="196"/>
                    <a:pt x="4873" y="161"/>
                  </a:cubicBezTo>
                  <a:close/>
                  <a:moveTo>
                    <a:pt x="4139" y="1"/>
                  </a:moveTo>
                  <a:cubicBezTo>
                    <a:pt x="2144" y="1"/>
                    <a:pt x="1" y="3188"/>
                    <a:pt x="1" y="3188"/>
                  </a:cubicBezTo>
                  <a:lnTo>
                    <a:pt x="324" y="3279"/>
                  </a:lnTo>
                  <a:cubicBezTo>
                    <a:pt x="2295" y="562"/>
                    <a:pt x="3663" y="76"/>
                    <a:pt x="4390" y="76"/>
                  </a:cubicBezTo>
                  <a:cubicBezTo>
                    <a:pt x="4610" y="76"/>
                    <a:pt x="4772" y="120"/>
                    <a:pt x="4873" y="161"/>
                  </a:cubicBezTo>
                  <a:lnTo>
                    <a:pt x="4873" y="161"/>
                  </a:lnTo>
                  <a:cubicBezTo>
                    <a:pt x="4634" y="50"/>
                    <a:pt x="4388" y="1"/>
                    <a:pt x="4139" y="1"/>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7" name="Google Shape;10427;p76"/>
            <p:cNvSpPr/>
            <p:nvPr/>
          </p:nvSpPr>
          <p:spPr>
            <a:xfrm flipH="1">
              <a:off x="6222317" y="2570052"/>
              <a:ext cx="491810" cy="581964"/>
            </a:xfrm>
            <a:custGeom>
              <a:avLst/>
              <a:gdLst/>
              <a:ahLst/>
              <a:cxnLst/>
              <a:rect l="l" t="t" r="r" b="b"/>
              <a:pathLst>
                <a:path w="8256" h="9769" extrusionOk="0">
                  <a:moveTo>
                    <a:pt x="2983" y="1"/>
                  </a:moveTo>
                  <a:cubicBezTo>
                    <a:pt x="1447" y="1"/>
                    <a:pt x="1" y="260"/>
                    <a:pt x="1" y="260"/>
                  </a:cubicBezTo>
                  <a:lnTo>
                    <a:pt x="516" y="3595"/>
                  </a:lnTo>
                  <a:cubicBezTo>
                    <a:pt x="516" y="3595"/>
                    <a:pt x="1477" y="3383"/>
                    <a:pt x="2264" y="3383"/>
                  </a:cubicBezTo>
                  <a:cubicBezTo>
                    <a:pt x="2658" y="3383"/>
                    <a:pt x="3008" y="3436"/>
                    <a:pt x="3173" y="3595"/>
                  </a:cubicBezTo>
                  <a:cubicBezTo>
                    <a:pt x="4073" y="4453"/>
                    <a:pt x="1143" y="9768"/>
                    <a:pt x="1143" y="9768"/>
                  </a:cubicBezTo>
                  <a:lnTo>
                    <a:pt x="2658" y="9768"/>
                  </a:lnTo>
                  <a:cubicBezTo>
                    <a:pt x="2658" y="9768"/>
                    <a:pt x="8256" y="2301"/>
                    <a:pt x="6003" y="644"/>
                  </a:cubicBezTo>
                  <a:cubicBezTo>
                    <a:pt x="5317" y="144"/>
                    <a:pt x="4125" y="1"/>
                    <a:pt x="2983" y="1"/>
                  </a:cubicBezTo>
                  <a:close/>
                </a:path>
              </a:pathLst>
            </a:custGeom>
            <a:solidFill>
              <a:srgbClr val="E8C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8" name="Google Shape;10428;p76"/>
            <p:cNvSpPr/>
            <p:nvPr/>
          </p:nvSpPr>
          <p:spPr>
            <a:xfrm flipH="1">
              <a:off x="6528106" y="2496778"/>
              <a:ext cx="618813" cy="364345"/>
            </a:xfrm>
            <a:custGeom>
              <a:avLst/>
              <a:gdLst/>
              <a:ahLst/>
              <a:cxnLst/>
              <a:rect l="l" t="t" r="r" b="b"/>
              <a:pathLst>
                <a:path w="10388" h="6116" extrusionOk="0">
                  <a:moveTo>
                    <a:pt x="4069" y="0"/>
                  </a:moveTo>
                  <a:cubicBezTo>
                    <a:pt x="2614" y="0"/>
                    <a:pt x="728" y="328"/>
                    <a:pt x="728" y="328"/>
                  </a:cubicBezTo>
                  <a:cubicBezTo>
                    <a:pt x="728" y="328"/>
                    <a:pt x="1" y="3784"/>
                    <a:pt x="1911" y="5249"/>
                  </a:cubicBezTo>
                  <a:cubicBezTo>
                    <a:pt x="2751" y="5890"/>
                    <a:pt x="3793" y="6115"/>
                    <a:pt x="4844" y="6115"/>
                  </a:cubicBezTo>
                  <a:cubicBezTo>
                    <a:pt x="7356" y="6115"/>
                    <a:pt x="9923" y="4825"/>
                    <a:pt x="9923" y="4825"/>
                  </a:cubicBezTo>
                  <a:cubicBezTo>
                    <a:pt x="9923" y="4825"/>
                    <a:pt x="10388" y="2410"/>
                    <a:pt x="9923" y="1025"/>
                  </a:cubicBezTo>
                  <a:cubicBezTo>
                    <a:pt x="9923" y="1025"/>
                    <a:pt x="9888" y="1026"/>
                    <a:pt x="9824" y="1026"/>
                  </a:cubicBezTo>
                  <a:cubicBezTo>
                    <a:pt x="9239" y="1026"/>
                    <a:pt x="6249" y="993"/>
                    <a:pt x="5639" y="328"/>
                  </a:cubicBezTo>
                  <a:cubicBezTo>
                    <a:pt x="5417" y="82"/>
                    <a:pt x="4797" y="0"/>
                    <a:pt x="4069"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9" name="Google Shape;10429;p76"/>
            <p:cNvSpPr/>
            <p:nvPr/>
          </p:nvSpPr>
          <p:spPr>
            <a:xfrm flipH="1">
              <a:off x="6482336" y="3021313"/>
              <a:ext cx="146304" cy="142140"/>
            </a:xfrm>
            <a:custGeom>
              <a:avLst/>
              <a:gdLst/>
              <a:ahLst/>
              <a:cxnLst/>
              <a:rect l="l" t="t" r="r" b="b"/>
              <a:pathLst>
                <a:path w="2456" h="2386" extrusionOk="0">
                  <a:moveTo>
                    <a:pt x="637" y="0"/>
                  </a:moveTo>
                  <a:cubicBezTo>
                    <a:pt x="634" y="0"/>
                    <a:pt x="630" y="0"/>
                    <a:pt x="627" y="1"/>
                  </a:cubicBezTo>
                  <a:cubicBezTo>
                    <a:pt x="435" y="11"/>
                    <a:pt x="1" y="1102"/>
                    <a:pt x="1" y="1102"/>
                  </a:cubicBezTo>
                  <a:lnTo>
                    <a:pt x="920" y="2385"/>
                  </a:lnTo>
                  <a:lnTo>
                    <a:pt x="1839" y="1789"/>
                  </a:lnTo>
                  <a:cubicBezTo>
                    <a:pt x="1839" y="1789"/>
                    <a:pt x="2456" y="849"/>
                    <a:pt x="2375" y="708"/>
                  </a:cubicBezTo>
                  <a:cubicBezTo>
                    <a:pt x="2286" y="569"/>
                    <a:pt x="858" y="0"/>
                    <a:pt x="6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0" name="Google Shape;10430;p76"/>
            <p:cNvSpPr/>
            <p:nvPr/>
          </p:nvSpPr>
          <p:spPr>
            <a:xfrm flipH="1">
              <a:off x="6394414" y="3063490"/>
              <a:ext cx="304641" cy="268493"/>
            </a:xfrm>
            <a:custGeom>
              <a:avLst/>
              <a:gdLst/>
              <a:ahLst/>
              <a:cxnLst/>
              <a:rect l="l" t="t" r="r" b="b"/>
              <a:pathLst>
                <a:path w="5114" h="4507" extrusionOk="0">
                  <a:moveTo>
                    <a:pt x="1228" y="1"/>
                  </a:moveTo>
                  <a:cubicBezTo>
                    <a:pt x="1123" y="1"/>
                    <a:pt x="1027" y="81"/>
                    <a:pt x="1011" y="192"/>
                  </a:cubicBezTo>
                  <a:cubicBezTo>
                    <a:pt x="970" y="586"/>
                    <a:pt x="849" y="970"/>
                    <a:pt x="637" y="1313"/>
                  </a:cubicBezTo>
                  <a:cubicBezTo>
                    <a:pt x="243" y="1869"/>
                    <a:pt x="0" y="2758"/>
                    <a:pt x="0" y="2758"/>
                  </a:cubicBezTo>
                  <a:cubicBezTo>
                    <a:pt x="1203" y="4294"/>
                    <a:pt x="4810" y="4506"/>
                    <a:pt x="4810" y="4506"/>
                  </a:cubicBezTo>
                  <a:cubicBezTo>
                    <a:pt x="4810" y="4506"/>
                    <a:pt x="5113" y="3951"/>
                    <a:pt x="4992" y="3526"/>
                  </a:cubicBezTo>
                  <a:cubicBezTo>
                    <a:pt x="4881" y="3102"/>
                    <a:pt x="3193" y="2294"/>
                    <a:pt x="3092" y="1819"/>
                  </a:cubicBezTo>
                  <a:cubicBezTo>
                    <a:pt x="3032" y="1536"/>
                    <a:pt x="3193" y="1212"/>
                    <a:pt x="3315" y="1000"/>
                  </a:cubicBezTo>
                  <a:cubicBezTo>
                    <a:pt x="3401" y="846"/>
                    <a:pt x="3296" y="665"/>
                    <a:pt x="3129" y="665"/>
                  </a:cubicBezTo>
                  <a:cubicBezTo>
                    <a:pt x="3120" y="665"/>
                    <a:pt x="3111" y="666"/>
                    <a:pt x="3102" y="667"/>
                  </a:cubicBezTo>
                  <a:cubicBezTo>
                    <a:pt x="2749" y="727"/>
                    <a:pt x="2506" y="1142"/>
                    <a:pt x="2506" y="1142"/>
                  </a:cubicBezTo>
                  <a:cubicBezTo>
                    <a:pt x="2365" y="576"/>
                    <a:pt x="1698" y="202"/>
                    <a:pt x="1314" y="20"/>
                  </a:cubicBezTo>
                  <a:cubicBezTo>
                    <a:pt x="1286" y="7"/>
                    <a:pt x="1256" y="1"/>
                    <a:pt x="1228" y="1"/>
                  </a:cubicBezTo>
                  <a:close/>
                </a:path>
              </a:pathLst>
            </a:custGeom>
            <a:solidFill>
              <a:srgbClr val="754C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1" name="Google Shape;10431;p76"/>
            <p:cNvSpPr/>
            <p:nvPr/>
          </p:nvSpPr>
          <p:spPr>
            <a:xfrm flipH="1">
              <a:off x="6461862" y="2005843"/>
              <a:ext cx="641688" cy="566475"/>
            </a:xfrm>
            <a:custGeom>
              <a:avLst/>
              <a:gdLst/>
              <a:ahLst/>
              <a:cxnLst/>
              <a:rect l="l" t="t" r="r" b="b"/>
              <a:pathLst>
                <a:path w="10772" h="9509" extrusionOk="0">
                  <a:moveTo>
                    <a:pt x="8963" y="1"/>
                  </a:moveTo>
                  <a:cubicBezTo>
                    <a:pt x="1011" y="1436"/>
                    <a:pt x="0" y="8569"/>
                    <a:pt x="0" y="8569"/>
                  </a:cubicBezTo>
                  <a:cubicBezTo>
                    <a:pt x="1047" y="9305"/>
                    <a:pt x="2562" y="9508"/>
                    <a:pt x="3917" y="9508"/>
                  </a:cubicBezTo>
                  <a:cubicBezTo>
                    <a:pt x="5597" y="9508"/>
                    <a:pt x="7033" y="9196"/>
                    <a:pt x="7033" y="9196"/>
                  </a:cubicBezTo>
                  <a:cubicBezTo>
                    <a:pt x="7265" y="7650"/>
                    <a:pt x="9306" y="6316"/>
                    <a:pt x="10044" y="3689"/>
                  </a:cubicBezTo>
                  <a:cubicBezTo>
                    <a:pt x="10771" y="1052"/>
                    <a:pt x="8963" y="1"/>
                    <a:pt x="8963" y="1"/>
                  </a:cubicBezTo>
                  <a:close/>
                </a:path>
              </a:pathLst>
            </a:custGeom>
            <a:solidFill>
              <a:srgbClr val="98D9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2" name="Google Shape;10432;p76"/>
            <p:cNvSpPr/>
            <p:nvPr/>
          </p:nvSpPr>
          <p:spPr>
            <a:xfrm flipH="1">
              <a:off x="5953934" y="2471222"/>
              <a:ext cx="235301" cy="218512"/>
            </a:xfrm>
            <a:custGeom>
              <a:avLst/>
              <a:gdLst/>
              <a:ahLst/>
              <a:cxnLst/>
              <a:rect l="l" t="t" r="r" b="b"/>
              <a:pathLst>
                <a:path w="3950" h="3668" extrusionOk="0">
                  <a:moveTo>
                    <a:pt x="2017" y="0"/>
                  </a:moveTo>
                  <a:cubicBezTo>
                    <a:pt x="1167" y="0"/>
                    <a:pt x="344" y="555"/>
                    <a:pt x="344" y="555"/>
                  </a:cubicBezTo>
                  <a:cubicBezTo>
                    <a:pt x="1" y="2313"/>
                    <a:pt x="1708" y="2404"/>
                    <a:pt x="1708" y="2404"/>
                  </a:cubicBezTo>
                  <a:cubicBezTo>
                    <a:pt x="1708" y="2546"/>
                    <a:pt x="1304" y="3142"/>
                    <a:pt x="1597" y="3202"/>
                  </a:cubicBezTo>
                  <a:cubicBezTo>
                    <a:pt x="1607" y="3205"/>
                    <a:pt x="1617" y="3206"/>
                    <a:pt x="1627" y="3206"/>
                  </a:cubicBezTo>
                  <a:cubicBezTo>
                    <a:pt x="1907" y="3206"/>
                    <a:pt x="2274" y="2434"/>
                    <a:pt x="2274" y="2434"/>
                  </a:cubicBezTo>
                  <a:cubicBezTo>
                    <a:pt x="2450" y="2830"/>
                    <a:pt x="2480" y="3668"/>
                    <a:pt x="2605" y="3668"/>
                  </a:cubicBezTo>
                  <a:cubicBezTo>
                    <a:pt x="2623" y="3668"/>
                    <a:pt x="2644" y="3649"/>
                    <a:pt x="2668" y="3607"/>
                  </a:cubicBezTo>
                  <a:cubicBezTo>
                    <a:pt x="3032" y="2990"/>
                    <a:pt x="2668" y="2152"/>
                    <a:pt x="2668" y="2152"/>
                  </a:cubicBezTo>
                  <a:lnTo>
                    <a:pt x="2668" y="2152"/>
                  </a:lnTo>
                  <a:cubicBezTo>
                    <a:pt x="3029" y="2294"/>
                    <a:pt x="3244" y="3220"/>
                    <a:pt x="3370" y="3220"/>
                  </a:cubicBezTo>
                  <a:cubicBezTo>
                    <a:pt x="3395" y="3220"/>
                    <a:pt x="3417" y="3182"/>
                    <a:pt x="3436" y="3091"/>
                  </a:cubicBezTo>
                  <a:cubicBezTo>
                    <a:pt x="3557" y="2546"/>
                    <a:pt x="3042" y="1869"/>
                    <a:pt x="3042" y="1869"/>
                  </a:cubicBezTo>
                  <a:cubicBezTo>
                    <a:pt x="3042" y="1869"/>
                    <a:pt x="3049" y="1850"/>
                    <a:pt x="3079" y="1850"/>
                  </a:cubicBezTo>
                  <a:cubicBezTo>
                    <a:pt x="3136" y="1850"/>
                    <a:pt x="3276" y="1919"/>
                    <a:pt x="3608" y="2323"/>
                  </a:cubicBezTo>
                  <a:cubicBezTo>
                    <a:pt x="3634" y="2352"/>
                    <a:pt x="3670" y="2368"/>
                    <a:pt x="3704" y="2368"/>
                  </a:cubicBezTo>
                  <a:cubicBezTo>
                    <a:pt x="3839" y="2368"/>
                    <a:pt x="3949" y="2123"/>
                    <a:pt x="3385" y="1454"/>
                  </a:cubicBezTo>
                  <a:cubicBezTo>
                    <a:pt x="3012" y="1020"/>
                    <a:pt x="1759" y="555"/>
                    <a:pt x="1759" y="555"/>
                  </a:cubicBezTo>
                  <a:cubicBezTo>
                    <a:pt x="1759" y="555"/>
                    <a:pt x="2900" y="232"/>
                    <a:pt x="2668" y="131"/>
                  </a:cubicBezTo>
                  <a:cubicBezTo>
                    <a:pt x="2458" y="37"/>
                    <a:pt x="2237" y="0"/>
                    <a:pt x="2017" y="0"/>
                  </a:cubicBezTo>
                  <a:close/>
                </a:path>
              </a:pathLst>
            </a:custGeom>
            <a:solidFill>
              <a:srgbClr val="F4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3" name="Google Shape;10433;p76"/>
            <p:cNvSpPr/>
            <p:nvPr/>
          </p:nvSpPr>
          <p:spPr>
            <a:xfrm flipH="1">
              <a:off x="6488361" y="2028301"/>
              <a:ext cx="348544" cy="170854"/>
            </a:xfrm>
            <a:custGeom>
              <a:avLst/>
              <a:gdLst/>
              <a:ahLst/>
              <a:cxnLst/>
              <a:rect l="l" t="t" r="r" b="b"/>
              <a:pathLst>
                <a:path w="5851" h="2868" extrusionOk="0">
                  <a:moveTo>
                    <a:pt x="2743" y="1"/>
                  </a:moveTo>
                  <a:cubicBezTo>
                    <a:pt x="880" y="1"/>
                    <a:pt x="1" y="897"/>
                    <a:pt x="1" y="897"/>
                  </a:cubicBezTo>
                  <a:cubicBezTo>
                    <a:pt x="1" y="897"/>
                    <a:pt x="1162" y="483"/>
                    <a:pt x="2381" y="483"/>
                  </a:cubicBezTo>
                  <a:cubicBezTo>
                    <a:pt x="3673" y="483"/>
                    <a:pt x="5029" y="948"/>
                    <a:pt x="5133" y="2867"/>
                  </a:cubicBezTo>
                  <a:cubicBezTo>
                    <a:pt x="5133" y="2867"/>
                    <a:pt x="5851" y="311"/>
                    <a:pt x="3416" y="38"/>
                  </a:cubicBezTo>
                  <a:cubicBezTo>
                    <a:pt x="3179" y="12"/>
                    <a:pt x="2954" y="1"/>
                    <a:pt x="2743" y="1"/>
                  </a:cubicBezTo>
                  <a:close/>
                </a:path>
              </a:pathLst>
            </a:custGeom>
            <a:solidFill>
              <a:srgbClr val="BE1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4" name="Google Shape;10434;p76"/>
            <p:cNvSpPr/>
            <p:nvPr/>
          </p:nvSpPr>
          <p:spPr>
            <a:xfrm flipH="1">
              <a:off x="6681559" y="2289347"/>
              <a:ext cx="484006" cy="220537"/>
            </a:xfrm>
            <a:custGeom>
              <a:avLst/>
              <a:gdLst/>
              <a:ahLst/>
              <a:cxnLst/>
              <a:rect l="l" t="t" r="r" b="b"/>
              <a:pathLst>
                <a:path w="8125" h="3702" extrusionOk="0">
                  <a:moveTo>
                    <a:pt x="7993" y="1"/>
                  </a:moveTo>
                  <a:cubicBezTo>
                    <a:pt x="7993" y="1"/>
                    <a:pt x="5529" y="2103"/>
                    <a:pt x="3581" y="2103"/>
                  </a:cubicBezTo>
                  <a:cubicBezTo>
                    <a:pt x="3577" y="2103"/>
                    <a:pt x="3572" y="2103"/>
                    <a:pt x="3567" y="2103"/>
                  </a:cubicBezTo>
                  <a:lnTo>
                    <a:pt x="1011" y="2103"/>
                  </a:lnTo>
                  <a:lnTo>
                    <a:pt x="1" y="3669"/>
                  </a:lnTo>
                  <a:cubicBezTo>
                    <a:pt x="136" y="3691"/>
                    <a:pt x="293" y="3702"/>
                    <a:pt x="470" y="3702"/>
                  </a:cubicBezTo>
                  <a:cubicBezTo>
                    <a:pt x="2401" y="3702"/>
                    <a:pt x="6578" y="2403"/>
                    <a:pt x="8124" y="274"/>
                  </a:cubicBezTo>
                  <a:lnTo>
                    <a:pt x="7993" y="1"/>
                  </a:lnTo>
                  <a:close/>
                </a:path>
              </a:pathLst>
            </a:custGeom>
            <a:solidFill>
              <a:srgbClr val="BE1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5" name="Google Shape;10435;p76"/>
            <p:cNvSpPr/>
            <p:nvPr/>
          </p:nvSpPr>
          <p:spPr>
            <a:xfrm flipH="1">
              <a:off x="6258998" y="1990235"/>
              <a:ext cx="88521" cy="99188"/>
            </a:xfrm>
            <a:custGeom>
              <a:avLst/>
              <a:gdLst/>
              <a:ahLst/>
              <a:cxnLst/>
              <a:rect l="l" t="t" r="r" b="b"/>
              <a:pathLst>
                <a:path w="1486" h="1665" extrusionOk="0">
                  <a:moveTo>
                    <a:pt x="0" y="0"/>
                  </a:moveTo>
                  <a:cubicBezTo>
                    <a:pt x="0" y="0"/>
                    <a:pt x="677" y="1665"/>
                    <a:pt x="1047" y="1665"/>
                  </a:cubicBezTo>
                  <a:cubicBezTo>
                    <a:pt x="1104" y="1665"/>
                    <a:pt x="1154" y="1626"/>
                    <a:pt x="1192" y="1536"/>
                  </a:cubicBezTo>
                  <a:cubicBezTo>
                    <a:pt x="1485" y="849"/>
                    <a:pt x="0" y="0"/>
                    <a:pt x="0" y="0"/>
                  </a:cubicBezTo>
                  <a:close/>
                </a:path>
              </a:pathLst>
            </a:custGeom>
            <a:solidFill>
              <a:srgbClr val="E573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6" name="Google Shape;10436;p76"/>
            <p:cNvSpPr/>
            <p:nvPr/>
          </p:nvSpPr>
          <p:spPr>
            <a:xfrm flipH="1">
              <a:off x="6206041" y="1956338"/>
              <a:ext cx="159409" cy="72440"/>
            </a:xfrm>
            <a:custGeom>
              <a:avLst/>
              <a:gdLst/>
              <a:ahLst/>
              <a:cxnLst/>
              <a:rect l="l" t="t" r="r" b="b"/>
              <a:pathLst>
                <a:path w="2676" h="1216" extrusionOk="0">
                  <a:moveTo>
                    <a:pt x="877" y="1"/>
                  </a:moveTo>
                  <a:cubicBezTo>
                    <a:pt x="370" y="1"/>
                    <a:pt x="1" y="123"/>
                    <a:pt x="150" y="367"/>
                  </a:cubicBezTo>
                  <a:cubicBezTo>
                    <a:pt x="655" y="1216"/>
                    <a:pt x="2514" y="1216"/>
                    <a:pt x="2514" y="1216"/>
                  </a:cubicBezTo>
                  <a:lnTo>
                    <a:pt x="2676" y="569"/>
                  </a:lnTo>
                  <a:cubicBezTo>
                    <a:pt x="2346" y="189"/>
                    <a:pt x="1505" y="1"/>
                    <a:pt x="8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7" name="Google Shape;10437;p76"/>
            <p:cNvSpPr/>
            <p:nvPr/>
          </p:nvSpPr>
          <p:spPr>
            <a:xfrm flipH="1">
              <a:off x="6144636" y="1630477"/>
              <a:ext cx="543755" cy="508749"/>
            </a:xfrm>
            <a:custGeom>
              <a:avLst/>
              <a:gdLst/>
              <a:ahLst/>
              <a:cxnLst/>
              <a:rect l="l" t="t" r="r" b="b"/>
              <a:pathLst>
                <a:path w="9128" h="8540" extrusionOk="0">
                  <a:moveTo>
                    <a:pt x="4697" y="1"/>
                  </a:moveTo>
                  <a:cubicBezTo>
                    <a:pt x="1728" y="1"/>
                    <a:pt x="0" y="1906"/>
                    <a:pt x="892" y="4665"/>
                  </a:cubicBezTo>
                  <a:cubicBezTo>
                    <a:pt x="923" y="4766"/>
                    <a:pt x="963" y="4877"/>
                    <a:pt x="1004" y="4978"/>
                  </a:cubicBezTo>
                  <a:cubicBezTo>
                    <a:pt x="2110" y="8014"/>
                    <a:pt x="4401" y="8540"/>
                    <a:pt x="5660" y="8540"/>
                  </a:cubicBezTo>
                  <a:cubicBezTo>
                    <a:pt x="5872" y="8540"/>
                    <a:pt x="6054" y="8525"/>
                    <a:pt x="6197" y="8505"/>
                  </a:cubicBezTo>
                  <a:cubicBezTo>
                    <a:pt x="6773" y="8444"/>
                    <a:pt x="7258" y="8050"/>
                    <a:pt x="7440" y="7504"/>
                  </a:cubicBezTo>
                  <a:cubicBezTo>
                    <a:pt x="6096" y="7484"/>
                    <a:pt x="6106" y="5605"/>
                    <a:pt x="6106" y="5605"/>
                  </a:cubicBezTo>
                  <a:lnTo>
                    <a:pt x="6106" y="5605"/>
                  </a:lnTo>
                  <a:cubicBezTo>
                    <a:pt x="6948" y="6162"/>
                    <a:pt x="7681" y="6253"/>
                    <a:pt x="8071" y="6253"/>
                  </a:cubicBezTo>
                  <a:cubicBezTo>
                    <a:pt x="8261" y="6253"/>
                    <a:pt x="8369" y="6231"/>
                    <a:pt x="8369" y="6231"/>
                  </a:cubicBezTo>
                  <a:cubicBezTo>
                    <a:pt x="8319" y="6120"/>
                    <a:pt x="8319" y="6009"/>
                    <a:pt x="8369" y="5898"/>
                  </a:cubicBezTo>
                  <a:cubicBezTo>
                    <a:pt x="8592" y="5514"/>
                    <a:pt x="9127" y="4887"/>
                    <a:pt x="8935" y="4827"/>
                  </a:cubicBezTo>
                  <a:cubicBezTo>
                    <a:pt x="8814" y="4817"/>
                    <a:pt x="8703" y="4786"/>
                    <a:pt x="8592" y="4746"/>
                  </a:cubicBezTo>
                  <a:cubicBezTo>
                    <a:pt x="8440" y="4635"/>
                    <a:pt x="8359" y="4453"/>
                    <a:pt x="8359" y="4261"/>
                  </a:cubicBezTo>
                  <a:cubicBezTo>
                    <a:pt x="8541" y="3311"/>
                    <a:pt x="8804" y="441"/>
                    <a:pt x="5611" y="58"/>
                  </a:cubicBezTo>
                  <a:cubicBezTo>
                    <a:pt x="5295" y="19"/>
                    <a:pt x="4990" y="1"/>
                    <a:pt x="4697" y="1"/>
                  </a:cubicBezTo>
                  <a:close/>
                </a:path>
              </a:pathLst>
            </a:custGeom>
            <a:solidFill>
              <a:srgbClr val="F4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8" name="Google Shape;10438;p76"/>
            <p:cNvSpPr/>
            <p:nvPr/>
          </p:nvSpPr>
          <p:spPr>
            <a:xfrm flipH="1">
              <a:off x="6215687" y="1838385"/>
              <a:ext cx="42771" cy="74346"/>
            </a:xfrm>
            <a:custGeom>
              <a:avLst/>
              <a:gdLst/>
              <a:ahLst/>
              <a:cxnLst/>
              <a:rect l="l" t="t" r="r" b="b"/>
              <a:pathLst>
                <a:path w="718" h="1248" extrusionOk="0">
                  <a:moveTo>
                    <a:pt x="456" y="0"/>
                  </a:moveTo>
                  <a:cubicBezTo>
                    <a:pt x="283" y="0"/>
                    <a:pt x="108" y="244"/>
                    <a:pt x="51" y="569"/>
                  </a:cubicBezTo>
                  <a:cubicBezTo>
                    <a:pt x="1" y="912"/>
                    <a:pt x="102" y="1215"/>
                    <a:pt x="283" y="1246"/>
                  </a:cubicBezTo>
                  <a:cubicBezTo>
                    <a:pt x="293" y="1247"/>
                    <a:pt x="302" y="1248"/>
                    <a:pt x="311" y="1248"/>
                  </a:cubicBezTo>
                  <a:cubicBezTo>
                    <a:pt x="370" y="1248"/>
                    <a:pt x="421" y="1220"/>
                    <a:pt x="465" y="1185"/>
                  </a:cubicBezTo>
                  <a:cubicBezTo>
                    <a:pt x="577" y="1034"/>
                    <a:pt x="647" y="862"/>
                    <a:pt x="678" y="680"/>
                  </a:cubicBezTo>
                  <a:cubicBezTo>
                    <a:pt x="718" y="488"/>
                    <a:pt x="698" y="286"/>
                    <a:pt x="627" y="94"/>
                  </a:cubicBezTo>
                  <a:cubicBezTo>
                    <a:pt x="587" y="43"/>
                    <a:pt x="536" y="13"/>
                    <a:pt x="486" y="3"/>
                  </a:cubicBezTo>
                  <a:cubicBezTo>
                    <a:pt x="476" y="1"/>
                    <a:pt x="466" y="0"/>
                    <a:pt x="456" y="0"/>
                  </a:cubicBezTo>
                  <a:close/>
                </a:path>
              </a:pathLst>
            </a:custGeom>
            <a:solidFill>
              <a:srgbClr val="4040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9" name="Google Shape;10439;p76"/>
            <p:cNvSpPr/>
            <p:nvPr/>
          </p:nvSpPr>
          <p:spPr>
            <a:xfrm flipH="1">
              <a:off x="6319174" y="1841542"/>
              <a:ext cx="309466" cy="297505"/>
            </a:xfrm>
            <a:custGeom>
              <a:avLst/>
              <a:gdLst/>
              <a:ahLst/>
              <a:cxnLst/>
              <a:rect l="l" t="t" r="r" b="b"/>
              <a:pathLst>
                <a:path w="5195" h="4994" extrusionOk="0">
                  <a:moveTo>
                    <a:pt x="1304" y="0"/>
                  </a:moveTo>
                  <a:lnTo>
                    <a:pt x="1" y="1435"/>
                  </a:lnTo>
                  <a:cubicBezTo>
                    <a:pt x="1112" y="4483"/>
                    <a:pt x="3417" y="4994"/>
                    <a:pt x="4672" y="4994"/>
                  </a:cubicBezTo>
                  <a:cubicBezTo>
                    <a:pt x="4878" y="4994"/>
                    <a:pt x="5055" y="4980"/>
                    <a:pt x="5194" y="4962"/>
                  </a:cubicBezTo>
                  <a:cubicBezTo>
                    <a:pt x="2577" y="4891"/>
                    <a:pt x="2223" y="1607"/>
                    <a:pt x="2223" y="1607"/>
                  </a:cubicBezTo>
                  <a:cubicBezTo>
                    <a:pt x="2223" y="1607"/>
                    <a:pt x="2202" y="1609"/>
                    <a:pt x="2166" y="1609"/>
                  </a:cubicBezTo>
                  <a:cubicBezTo>
                    <a:pt x="1909" y="1609"/>
                    <a:pt x="888" y="1516"/>
                    <a:pt x="1304" y="0"/>
                  </a:cubicBezTo>
                  <a:close/>
                </a:path>
              </a:pathLst>
            </a:custGeom>
            <a:solidFill>
              <a:srgbClr val="E8C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0" name="Google Shape;10440;p76"/>
            <p:cNvSpPr/>
            <p:nvPr/>
          </p:nvSpPr>
          <p:spPr>
            <a:xfrm flipH="1">
              <a:off x="6181753" y="1519375"/>
              <a:ext cx="621970" cy="512443"/>
            </a:xfrm>
            <a:custGeom>
              <a:avLst/>
              <a:gdLst/>
              <a:ahLst/>
              <a:cxnLst/>
              <a:rect l="l" t="t" r="r" b="b"/>
              <a:pathLst>
                <a:path w="10441" h="8602" extrusionOk="0">
                  <a:moveTo>
                    <a:pt x="6662" y="1"/>
                  </a:moveTo>
                  <a:cubicBezTo>
                    <a:pt x="6552" y="1"/>
                    <a:pt x="6471" y="26"/>
                    <a:pt x="6436" y="73"/>
                  </a:cubicBezTo>
                  <a:cubicBezTo>
                    <a:pt x="6264" y="296"/>
                    <a:pt x="6638" y="1013"/>
                    <a:pt x="6638" y="1013"/>
                  </a:cubicBezTo>
                  <a:cubicBezTo>
                    <a:pt x="6025" y="584"/>
                    <a:pt x="5244" y="435"/>
                    <a:pt x="4532" y="435"/>
                  </a:cubicBezTo>
                  <a:cubicBezTo>
                    <a:pt x="3519" y="435"/>
                    <a:pt x="2648" y="737"/>
                    <a:pt x="2606" y="963"/>
                  </a:cubicBezTo>
                  <a:cubicBezTo>
                    <a:pt x="2535" y="1357"/>
                    <a:pt x="3354" y="1569"/>
                    <a:pt x="3354" y="1569"/>
                  </a:cubicBezTo>
                  <a:cubicBezTo>
                    <a:pt x="3333" y="1568"/>
                    <a:pt x="3312" y="1568"/>
                    <a:pt x="3290" y="1568"/>
                  </a:cubicBezTo>
                  <a:cubicBezTo>
                    <a:pt x="1721" y="1568"/>
                    <a:pt x="0" y="2665"/>
                    <a:pt x="60" y="3034"/>
                  </a:cubicBezTo>
                  <a:cubicBezTo>
                    <a:pt x="110" y="3408"/>
                    <a:pt x="1575" y="3499"/>
                    <a:pt x="1575" y="3499"/>
                  </a:cubicBezTo>
                  <a:cubicBezTo>
                    <a:pt x="444" y="4075"/>
                    <a:pt x="40" y="5439"/>
                    <a:pt x="201" y="5651"/>
                  </a:cubicBezTo>
                  <a:cubicBezTo>
                    <a:pt x="220" y="5675"/>
                    <a:pt x="246" y="5686"/>
                    <a:pt x="280" y="5686"/>
                  </a:cubicBezTo>
                  <a:cubicBezTo>
                    <a:pt x="488" y="5686"/>
                    <a:pt x="944" y="5264"/>
                    <a:pt x="1115" y="5100"/>
                  </a:cubicBezTo>
                  <a:lnTo>
                    <a:pt x="1115" y="5100"/>
                  </a:lnTo>
                  <a:cubicBezTo>
                    <a:pt x="869" y="5346"/>
                    <a:pt x="27" y="6238"/>
                    <a:pt x="131" y="6783"/>
                  </a:cubicBezTo>
                  <a:cubicBezTo>
                    <a:pt x="236" y="7300"/>
                    <a:pt x="1214" y="7352"/>
                    <a:pt x="1601" y="7352"/>
                  </a:cubicBezTo>
                  <a:cubicBezTo>
                    <a:pt x="1698" y="7352"/>
                    <a:pt x="1757" y="7348"/>
                    <a:pt x="1757" y="7348"/>
                  </a:cubicBezTo>
                  <a:lnTo>
                    <a:pt x="1757" y="7348"/>
                  </a:lnTo>
                  <a:cubicBezTo>
                    <a:pt x="1757" y="7348"/>
                    <a:pt x="1090" y="7480"/>
                    <a:pt x="1282" y="7864"/>
                  </a:cubicBezTo>
                  <a:cubicBezTo>
                    <a:pt x="1666" y="8601"/>
                    <a:pt x="3475" y="8601"/>
                    <a:pt x="3475" y="8601"/>
                  </a:cubicBezTo>
                  <a:cubicBezTo>
                    <a:pt x="4566" y="8359"/>
                    <a:pt x="4859" y="7318"/>
                    <a:pt x="4859" y="7318"/>
                  </a:cubicBezTo>
                  <a:cubicBezTo>
                    <a:pt x="3354" y="6641"/>
                    <a:pt x="4233" y="5398"/>
                    <a:pt x="4233" y="5398"/>
                  </a:cubicBezTo>
                  <a:lnTo>
                    <a:pt x="4233" y="5398"/>
                  </a:lnTo>
                  <a:cubicBezTo>
                    <a:pt x="4272" y="5595"/>
                    <a:pt x="4704" y="5638"/>
                    <a:pt x="5081" y="5638"/>
                  </a:cubicBezTo>
                  <a:cubicBezTo>
                    <a:pt x="5382" y="5638"/>
                    <a:pt x="5647" y="5611"/>
                    <a:pt x="5647" y="5611"/>
                  </a:cubicBezTo>
                  <a:lnTo>
                    <a:pt x="5647" y="5611"/>
                  </a:lnTo>
                  <a:cubicBezTo>
                    <a:pt x="5647" y="5611"/>
                    <a:pt x="5486" y="6055"/>
                    <a:pt x="5738" y="6156"/>
                  </a:cubicBezTo>
                  <a:cubicBezTo>
                    <a:pt x="5747" y="6160"/>
                    <a:pt x="5757" y="6162"/>
                    <a:pt x="5768" y="6162"/>
                  </a:cubicBezTo>
                  <a:cubicBezTo>
                    <a:pt x="6050" y="6162"/>
                    <a:pt x="6951" y="4802"/>
                    <a:pt x="6951" y="4802"/>
                  </a:cubicBezTo>
                  <a:cubicBezTo>
                    <a:pt x="7678" y="4792"/>
                    <a:pt x="9012" y="3842"/>
                    <a:pt x="9012" y="3842"/>
                  </a:cubicBezTo>
                  <a:lnTo>
                    <a:pt x="9012" y="3842"/>
                  </a:lnTo>
                  <a:cubicBezTo>
                    <a:pt x="9012" y="3842"/>
                    <a:pt x="8911" y="4277"/>
                    <a:pt x="9053" y="4287"/>
                  </a:cubicBezTo>
                  <a:cubicBezTo>
                    <a:pt x="9054" y="4287"/>
                    <a:pt x="9055" y="4287"/>
                    <a:pt x="9056" y="4287"/>
                  </a:cubicBezTo>
                  <a:cubicBezTo>
                    <a:pt x="9207" y="4287"/>
                    <a:pt x="9962" y="3686"/>
                    <a:pt x="9932" y="3054"/>
                  </a:cubicBezTo>
                  <a:lnTo>
                    <a:pt x="9932" y="3054"/>
                  </a:lnTo>
                  <a:cubicBezTo>
                    <a:pt x="9932" y="3054"/>
                    <a:pt x="10213" y="3434"/>
                    <a:pt x="10344" y="3434"/>
                  </a:cubicBezTo>
                  <a:cubicBezTo>
                    <a:pt x="10414" y="3434"/>
                    <a:pt x="10441" y="3323"/>
                    <a:pt x="10356" y="2983"/>
                  </a:cubicBezTo>
                  <a:cubicBezTo>
                    <a:pt x="10033" y="1619"/>
                    <a:pt x="9255" y="1569"/>
                    <a:pt x="9255" y="1569"/>
                  </a:cubicBezTo>
                  <a:cubicBezTo>
                    <a:pt x="9255" y="1569"/>
                    <a:pt x="9527" y="720"/>
                    <a:pt x="9123" y="579"/>
                  </a:cubicBezTo>
                  <a:cubicBezTo>
                    <a:pt x="9091" y="568"/>
                    <a:pt x="9059" y="563"/>
                    <a:pt x="9028" y="563"/>
                  </a:cubicBezTo>
                  <a:cubicBezTo>
                    <a:pt x="8680" y="563"/>
                    <a:pt x="8416" y="1185"/>
                    <a:pt x="8416" y="1185"/>
                  </a:cubicBezTo>
                  <a:cubicBezTo>
                    <a:pt x="7959" y="367"/>
                    <a:pt x="7088" y="1"/>
                    <a:pt x="6662"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1" name="Google Shape;10441;p76"/>
            <p:cNvSpPr/>
            <p:nvPr/>
          </p:nvSpPr>
          <p:spPr>
            <a:xfrm flipH="1">
              <a:off x="6485907" y="1861975"/>
              <a:ext cx="39197" cy="55462"/>
            </a:xfrm>
            <a:custGeom>
              <a:avLst/>
              <a:gdLst/>
              <a:ahLst/>
              <a:cxnLst/>
              <a:rect l="l" t="t" r="r" b="b"/>
              <a:pathLst>
                <a:path w="658" h="931" extrusionOk="0">
                  <a:moveTo>
                    <a:pt x="0" y="1"/>
                  </a:moveTo>
                  <a:cubicBezTo>
                    <a:pt x="182" y="62"/>
                    <a:pt x="334" y="203"/>
                    <a:pt x="415" y="375"/>
                  </a:cubicBezTo>
                  <a:cubicBezTo>
                    <a:pt x="364" y="587"/>
                    <a:pt x="556" y="931"/>
                    <a:pt x="556" y="931"/>
                  </a:cubicBezTo>
                  <a:cubicBezTo>
                    <a:pt x="526" y="526"/>
                    <a:pt x="657" y="375"/>
                    <a:pt x="657" y="375"/>
                  </a:cubicBezTo>
                  <a:cubicBezTo>
                    <a:pt x="516" y="153"/>
                    <a:pt x="273" y="11"/>
                    <a:pt x="0" y="1"/>
                  </a:cubicBezTo>
                  <a:close/>
                </a:path>
              </a:pathLst>
            </a:custGeom>
            <a:solidFill>
              <a:srgbClr val="E0B5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2" name="Google Shape;10442;p76"/>
            <p:cNvSpPr/>
            <p:nvPr/>
          </p:nvSpPr>
          <p:spPr>
            <a:xfrm flipH="1">
              <a:off x="6108538" y="2056420"/>
              <a:ext cx="615835" cy="525489"/>
            </a:xfrm>
            <a:custGeom>
              <a:avLst/>
              <a:gdLst/>
              <a:ahLst/>
              <a:cxnLst/>
              <a:rect l="l" t="t" r="r" b="b"/>
              <a:pathLst>
                <a:path w="10338" h="8821" extrusionOk="0">
                  <a:moveTo>
                    <a:pt x="1605" y="1"/>
                  </a:moveTo>
                  <a:cubicBezTo>
                    <a:pt x="929" y="1"/>
                    <a:pt x="324" y="474"/>
                    <a:pt x="183" y="1163"/>
                  </a:cubicBezTo>
                  <a:lnTo>
                    <a:pt x="183" y="1183"/>
                  </a:lnTo>
                  <a:lnTo>
                    <a:pt x="173" y="1243"/>
                  </a:lnTo>
                  <a:cubicBezTo>
                    <a:pt x="163" y="1264"/>
                    <a:pt x="163" y="1314"/>
                    <a:pt x="142" y="1365"/>
                  </a:cubicBezTo>
                  <a:cubicBezTo>
                    <a:pt x="132" y="1476"/>
                    <a:pt x="102" y="1638"/>
                    <a:pt x="82" y="1829"/>
                  </a:cubicBezTo>
                  <a:cubicBezTo>
                    <a:pt x="21" y="2375"/>
                    <a:pt x="1" y="2931"/>
                    <a:pt x="21" y="3487"/>
                  </a:cubicBezTo>
                  <a:cubicBezTo>
                    <a:pt x="41" y="3860"/>
                    <a:pt x="82" y="4244"/>
                    <a:pt x="163" y="4618"/>
                  </a:cubicBezTo>
                  <a:cubicBezTo>
                    <a:pt x="243" y="5073"/>
                    <a:pt x="385" y="5517"/>
                    <a:pt x="577" y="5932"/>
                  </a:cubicBezTo>
                  <a:cubicBezTo>
                    <a:pt x="688" y="6174"/>
                    <a:pt x="819" y="6407"/>
                    <a:pt x="961" y="6619"/>
                  </a:cubicBezTo>
                  <a:cubicBezTo>
                    <a:pt x="1123" y="6851"/>
                    <a:pt x="1315" y="7063"/>
                    <a:pt x="1517" y="7266"/>
                  </a:cubicBezTo>
                  <a:cubicBezTo>
                    <a:pt x="1739" y="7457"/>
                    <a:pt x="1971" y="7629"/>
                    <a:pt x="2234" y="7781"/>
                  </a:cubicBezTo>
                  <a:cubicBezTo>
                    <a:pt x="2355" y="7852"/>
                    <a:pt x="2487" y="7912"/>
                    <a:pt x="2618" y="7973"/>
                  </a:cubicBezTo>
                  <a:lnTo>
                    <a:pt x="2719" y="8003"/>
                  </a:lnTo>
                  <a:lnTo>
                    <a:pt x="2749" y="8013"/>
                  </a:lnTo>
                  <a:lnTo>
                    <a:pt x="2770" y="8023"/>
                  </a:lnTo>
                  <a:lnTo>
                    <a:pt x="2810" y="8033"/>
                  </a:lnTo>
                  <a:lnTo>
                    <a:pt x="2951" y="8084"/>
                  </a:lnTo>
                  <a:lnTo>
                    <a:pt x="3103" y="8124"/>
                  </a:lnTo>
                  <a:lnTo>
                    <a:pt x="3265" y="8175"/>
                  </a:lnTo>
                  <a:cubicBezTo>
                    <a:pt x="3376" y="8215"/>
                    <a:pt x="3477" y="8236"/>
                    <a:pt x="3578" y="8266"/>
                  </a:cubicBezTo>
                  <a:cubicBezTo>
                    <a:pt x="3790" y="8316"/>
                    <a:pt x="3992" y="8367"/>
                    <a:pt x="4204" y="8417"/>
                  </a:cubicBezTo>
                  <a:cubicBezTo>
                    <a:pt x="4608" y="8498"/>
                    <a:pt x="5013" y="8559"/>
                    <a:pt x="5397" y="8619"/>
                  </a:cubicBezTo>
                  <a:cubicBezTo>
                    <a:pt x="5781" y="8680"/>
                    <a:pt x="6154" y="8721"/>
                    <a:pt x="6508" y="8751"/>
                  </a:cubicBezTo>
                  <a:cubicBezTo>
                    <a:pt x="6862" y="8781"/>
                    <a:pt x="7195" y="8791"/>
                    <a:pt x="7498" y="8811"/>
                  </a:cubicBezTo>
                  <a:cubicBezTo>
                    <a:pt x="7704" y="8818"/>
                    <a:pt x="7897" y="8820"/>
                    <a:pt x="8076" y="8820"/>
                  </a:cubicBezTo>
                  <a:cubicBezTo>
                    <a:pt x="8436" y="8820"/>
                    <a:pt x="8741" y="8811"/>
                    <a:pt x="8984" y="8811"/>
                  </a:cubicBezTo>
                  <a:cubicBezTo>
                    <a:pt x="9155" y="8801"/>
                    <a:pt x="9297" y="8791"/>
                    <a:pt x="9398" y="8791"/>
                  </a:cubicBezTo>
                  <a:lnTo>
                    <a:pt x="9549" y="8781"/>
                  </a:lnTo>
                  <a:cubicBezTo>
                    <a:pt x="10287" y="8731"/>
                    <a:pt x="10338" y="7680"/>
                    <a:pt x="9610" y="7559"/>
                  </a:cubicBezTo>
                  <a:lnTo>
                    <a:pt x="9590" y="7559"/>
                  </a:lnTo>
                  <a:lnTo>
                    <a:pt x="9458" y="7538"/>
                  </a:lnTo>
                  <a:lnTo>
                    <a:pt x="9085" y="7468"/>
                  </a:lnTo>
                  <a:cubicBezTo>
                    <a:pt x="8751" y="7417"/>
                    <a:pt x="8276" y="7316"/>
                    <a:pt x="7710" y="7195"/>
                  </a:cubicBezTo>
                  <a:cubicBezTo>
                    <a:pt x="7438" y="7124"/>
                    <a:pt x="7134" y="7053"/>
                    <a:pt x="6821" y="6972"/>
                  </a:cubicBezTo>
                  <a:cubicBezTo>
                    <a:pt x="6498" y="6882"/>
                    <a:pt x="6165" y="6791"/>
                    <a:pt x="5831" y="6679"/>
                  </a:cubicBezTo>
                  <a:cubicBezTo>
                    <a:pt x="5498" y="6578"/>
                    <a:pt x="5164" y="6457"/>
                    <a:pt x="4821" y="6326"/>
                  </a:cubicBezTo>
                  <a:cubicBezTo>
                    <a:pt x="4649" y="6265"/>
                    <a:pt x="4487" y="6194"/>
                    <a:pt x="4315" y="6124"/>
                  </a:cubicBezTo>
                  <a:cubicBezTo>
                    <a:pt x="4235" y="6083"/>
                    <a:pt x="4154" y="6053"/>
                    <a:pt x="4073" y="6013"/>
                  </a:cubicBezTo>
                  <a:lnTo>
                    <a:pt x="3962" y="5962"/>
                  </a:lnTo>
                  <a:lnTo>
                    <a:pt x="3841" y="5901"/>
                  </a:lnTo>
                  <a:lnTo>
                    <a:pt x="3709" y="5831"/>
                  </a:lnTo>
                  <a:lnTo>
                    <a:pt x="3669" y="5821"/>
                  </a:lnTo>
                  <a:lnTo>
                    <a:pt x="3628" y="5800"/>
                  </a:lnTo>
                  <a:cubicBezTo>
                    <a:pt x="3588" y="5770"/>
                    <a:pt x="3548" y="5740"/>
                    <a:pt x="3507" y="5709"/>
                  </a:cubicBezTo>
                  <a:cubicBezTo>
                    <a:pt x="3426" y="5649"/>
                    <a:pt x="3356" y="5578"/>
                    <a:pt x="3295" y="5497"/>
                  </a:cubicBezTo>
                  <a:cubicBezTo>
                    <a:pt x="3164" y="5336"/>
                    <a:pt x="3063" y="5134"/>
                    <a:pt x="3002" y="4931"/>
                  </a:cubicBezTo>
                  <a:cubicBezTo>
                    <a:pt x="2921" y="4689"/>
                    <a:pt x="2871" y="4446"/>
                    <a:pt x="2850" y="4194"/>
                  </a:cubicBezTo>
                  <a:cubicBezTo>
                    <a:pt x="2830" y="3941"/>
                    <a:pt x="2820" y="3689"/>
                    <a:pt x="2820" y="3436"/>
                  </a:cubicBezTo>
                  <a:cubicBezTo>
                    <a:pt x="2840" y="3032"/>
                    <a:pt x="2881" y="2628"/>
                    <a:pt x="2951" y="2234"/>
                  </a:cubicBezTo>
                  <a:cubicBezTo>
                    <a:pt x="2972" y="2092"/>
                    <a:pt x="2992" y="1981"/>
                    <a:pt x="3012" y="1910"/>
                  </a:cubicBezTo>
                  <a:cubicBezTo>
                    <a:pt x="3022" y="1880"/>
                    <a:pt x="3032" y="1850"/>
                    <a:pt x="3032" y="1829"/>
                  </a:cubicBezTo>
                  <a:lnTo>
                    <a:pt x="3032" y="1819"/>
                  </a:lnTo>
                  <a:cubicBezTo>
                    <a:pt x="3032" y="1799"/>
                    <a:pt x="3042" y="1769"/>
                    <a:pt x="3032" y="1739"/>
                  </a:cubicBezTo>
                  <a:cubicBezTo>
                    <a:pt x="3194" y="950"/>
                    <a:pt x="2689" y="193"/>
                    <a:pt x="1901" y="31"/>
                  </a:cubicBezTo>
                  <a:cubicBezTo>
                    <a:pt x="1801" y="11"/>
                    <a:pt x="1703" y="1"/>
                    <a:pt x="1605" y="1"/>
                  </a:cubicBezTo>
                  <a:close/>
                </a:path>
              </a:pathLst>
            </a:custGeom>
            <a:solidFill>
              <a:srgbClr val="F4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3" name="Google Shape;10443;p76"/>
            <p:cNvSpPr/>
            <p:nvPr/>
          </p:nvSpPr>
          <p:spPr>
            <a:xfrm flipH="1">
              <a:off x="6492232" y="2040633"/>
              <a:ext cx="310955" cy="264740"/>
            </a:xfrm>
            <a:custGeom>
              <a:avLst/>
              <a:gdLst/>
              <a:ahLst/>
              <a:cxnLst/>
              <a:rect l="l" t="t" r="r" b="b"/>
              <a:pathLst>
                <a:path w="5220" h="4444" extrusionOk="0">
                  <a:moveTo>
                    <a:pt x="2894" y="1"/>
                  </a:moveTo>
                  <a:cubicBezTo>
                    <a:pt x="2865" y="1"/>
                    <a:pt x="2836" y="1"/>
                    <a:pt x="2809" y="3"/>
                  </a:cubicBezTo>
                  <a:cubicBezTo>
                    <a:pt x="1253" y="94"/>
                    <a:pt x="506" y="1791"/>
                    <a:pt x="576" y="2731"/>
                  </a:cubicBezTo>
                  <a:cubicBezTo>
                    <a:pt x="637" y="3671"/>
                    <a:pt x="0" y="4348"/>
                    <a:pt x="0" y="4348"/>
                  </a:cubicBezTo>
                  <a:cubicBezTo>
                    <a:pt x="164" y="4416"/>
                    <a:pt x="433" y="4444"/>
                    <a:pt x="758" y="4444"/>
                  </a:cubicBezTo>
                  <a:cubicBezTo>
                    <a:pt x="2059" y="4444"/>
                    <a:pt x="4264" y="4004"/>
                    <a:pt x="4264" y="4004"/>
                  </a:cubicBezTo>
                  <a:cubicBezTo>
                    <a:pt x="5219" y="573"/>
                    <a:pt x="3693" y="1"/>
                    <a:pt x="2894" y="1"/>
                  </a:cubicBezTo>
                  <a:close/>
                </a:path>
              </a:pathLst>
            </a:custGeom>
            <a:solidFill>
              <a:srgbClr val="03C0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76">
            <a:extLst>
              <a:ext uri="{FF2B5EF4-FFF2-40B4-BE49-F238E27FC236}">
                <a16:creationId xmlns:a16="http://schemas.microsoft.com/office/drawing/2014/main" xmlns="" id="{7C970CC6-AC2A-AFC0-94D1-7D8627163202}"/>
              </a:ext>
            </a:extLst>
          </p:cNvPr>
          <p:cNvSpPr txBox="1"/>
          <p:nvPr/>
        </p:nvSpPr>
        <p:spPr>
          <a:xfrm>
            <a:off x="607323" y="1458259"/>
            <a:ext cx="4333177" cy="255454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dirty="0">
                <a:solidFill>
                  <a:srgbClr val="D8181D"/>
                </a:solidFill>
                <a:latin typeface="+mn-lt"/>
              </a:rPr>
              <a:t>Qua </a:t>
            </a:r>
            <a:r>
              <a:rPr lang="en-US" sz="3200" b="1" dirty="0" err="1">
                <a:solidFill>
                  <a:srgbClr val="D8181D"/>
                </a:solidFill>
                <a:latin typeface="+mn-lt"/>
              </a:rPr>
              <a:t>câu</a:t>
            </a:r>
            <a:r>
              <a:rPr lang="en-US" sz="3200" b="1" dirty="0">
                <a:solidFill>
                  <a:srgbClr val="D8181D"/>
                </a:solidFill>
                <a:latin typeface="+mn-lt"/>
              </a:rPr>
              <a:t> </a:t>
            </a:r>
            <a:r>
              <a:rPr lang="en-US" sz="3200" b="1" dirty="0" err="1">
                <a:solidFill>
                  <a:srgbClr val="D8181D"/>
                </a:solidFill>
                <a:latin typeface="+mn-lt"/>
              </a:rPr>
              <a:t>chuyện</a:t>
            </a:r>
            <a:r>
              <a:rPr lang="en-US" sz="3200" b="1" dirty="0">
                <a:solidFill>
                  <a:srgbClr val="D8181D"/>
                </a:solidFill>
                <a:latin typeface="+mn-lt"/>
              </a:rPr>
              <a:t> </a:t>
            </a:r>
            <a:r>
              <a:rPr lang="en-US" sz="3200" b="1" dirty="0" err="1">
                <a:solidFill>
                  <a:srgbClr val="D8181D"/>
                </a:solidFill>
                <a:latin typeface="+mn-lt"/>
              </a:rPr>
              <a:t>các</a:t>
            </a:r>
            <a:r>
              <a:rPr lang="en-US" sz="3200" b="1" dirty="0">
                <a:solidFill>
                  <a:srgbClr val="D8181D"/>
                </a:solidFill>
                <a:latin typeface="+mn-lt"/>
              </a:rPr>
              <a:t> </a:t>
            </a:r>
            <a:r>
              <a:rPr lang="en-US" sz="3200" b="1" dirty="0" err="1">
                <a:solidFill>
                  <a:srgbClr val="D8181D"/>
                </a:solidFill>
                <a:latin typeface="+mn-lt"/>
              </a:rPr>
              <a:t>bạn</a:t>
            </a:r>
            <a:r>
              <a:rPr lang="en-US" sz="3200" b="1" dirty="0">
                <a:solidFill>
                  <a:srgbClr val="D8181D"/>
                </a:solidFill>
                <a:latin typeface="+mn-lt"/>
              </a:rPr>
              <a:t> </a:t>
            </a:r>
            <a:r>
              <a:rPr lang="en-US" sz="3200" b="1" dirty="0" err="1">
                <a:solidFill>
                  <a:srgbClr val="D8181D"/>
                </a:solidFill>
                <a:latin typeface="+mn-lt"/>
              </a:rPr>
              <a:t>liên</a:t>
            </a:r>
            <a:r>
              <a:rPr lang="en-US" sz="3200" b="1" dirty="0">
                <a:solidFill>
                  <a:srgbClr val="D8181D"/>
                </a:solidFill>
                <a:latin typeface="+mn-lt"/>
              </a:rPr>
              <a:t> </a:t>
            </a:r>
            <a:r>
              <a:rPr lang="en-US" sz="3200" b="1" dirty="0" err="1">
                <a:solidFill>
                  <a:srgbClr val="D8181D"/>
                </a:solidFill>
                <a:latin typeface="+mn-lt"/>
              </a:rPr>
              <a:t>tưởng</a:t>
            </a:r>
            <a:r>
              <a:rPr lang="en-US" sz="3200" b="1" dirty="0">
                <a:solidFill>
                  <a:srgbClr val="D8181D"/>
                </a:solidFill>
                <a:latin typeface="+mn-lt"/>
              </a:rPr>
              <a:t> </a:t>
            </a:r>
            <a:r>
              <a:rPr lang="en-US" sz="3200" b="1" dirty="0" err="1">
                <a:solidFill>
                  <a:srgbClr val="D8181D"/>
                </a:solidFill>
                <a:latin typeface="+mn-lt"/>
              </a:rPr>
              <a:t>đến</a:t>
            </a:r>
            <a:r>
              <a:rPr lang="en-US" sz="3200" b="1" dirty="0">
                <a:solidFill>
                  <a:srgbClr val="D8181D"/>
                </a:solidFill>
                <a:latin typeface="+mn-lt"/>
              </a:rPr>
              <a:t> </a:t>
            </a:r>
            <a:r>
              <a:rPr lang="en-US" sz="3200" b="1" dirty="0" err="1">
                <a:solidFill>
                  <a:srgbClr val="D8181D"/>
                </a:solidFill>
                <a:latin typeface="+mn-lt"/>
              </a:rPr>
              <a:t>câu</a:t>
            </a:r>
            <a:r>
              <a:rPr lang="en-US" sz="3200" b="1" dirty="0">
                <a:solidFill>
                  <a:srgbClr val="D8181D"/>
                </a:solidFill>
                <a:latin typeface="+mn-lt"/>
              </a:rPr>
              <a:t> </a:t>
            </a:r>
            <a:r>
              <a:rPr lang="en-US" sz="3200" b="1" dirty="0" err="1">
                <a:solidFill>
                  <a:srgbClr val="D8181D"/>
                </a:solidFill>
                <a:latin typeface="+mn-lt"/>
              </a:rPr>
              <a:t>tục</a:t>
            </a:r>
            <a:r>
              <a:rPr lang="en-US" sz="3200" b="1" dirty="0">
                <a:solidFill>
                  <a:srgbClr val="D8181D"/>
                </a:solidFill>
                <a:latin typeface="+mn-lt"/>
              </a:rPr>
              <a:t> </a:t>
            </a:r>
            <a:r>
              <a:rPr lang="en-US" sz="3200" b="1" dirty="0" err="1">
                <a:solidFill>
                  <a:srgbClr val="D8181D"/>
                </a:solidFill>
                <a:latin typeface="+mn-lt"/>
              </a:rPr>
              <a:t>ngữ</a:t>
            </a:r>
            <a:r>
              <a:rPr lang="en-US" sz="3200" b="1" dirty="0">
                <a:solidFill>
                  <a:srgbClr val="D8181D"/>
                </a:solidFill>
                <a:latin typeface="+mn-lt"/>
              </a:rPr>
              <a:t> </a:t>
            </a:r>
            <a:r>
              <a:rPr lang="en-US" sz="3200" b="1" dirty="0" err="1">
                <a:solidFill>
                  <a:srgbClr val="D8181D"/>
                </a:solidFill>
                <a:latin typeface="+mn-lt"/>
              </a:rPr>
              <a:t>nào</a:t>
            </a:r>
            <a:r>
              <a:rPr lang="en-US" sz="3200" b="1" dirty="0">
                <a:solidFill>
                  <a:srgbClr val="D8181D"/>
                </a:solidFill>
                <a:latin typeface="+mn-lt"/>
              </a:rPr>
              <a:t>? </a:t>
            </a:r>
            <a:r>
              <a:rPr lang="en-US" sz="3200" b="1" dirty="0" err="1">
                <a:solidFill>
                  <a:srgbClr val="D8181D"/>
                </a:solidFill>
                <a:latin typeface="+mn-lt"/>
              </a:rPr>
              <a:t>Nêu</a:t>
            </a:r>
            <a:r>
              <a:rPr lang="en-US" sz="3200" b="1" dirty="0">
                <a:solidFill>
                  <a:srgbClr val="D8181D"/>
                </a:solidFill>
                <a:latin typeface="+mn-lt"/>
              </a:rPr>
              <a:t> ý </a:t>
            </a:r>
            <a:r>
              <a:rPr lang="en-US" sz="3200" b="1" dirty="0" err="1">
                <a:solidFill>
                  <a:srgbClr val="D8181D"/>
                </a:solidFill>
                <a:latin typeface="+mn-lt"/>
              </a:rPr>
              <a:t>nghĩa</a:t>
            </a:r>
            <a:r>
              <a:rPr lang="en-US" sz="3200" b="1" dirty="0">
                <a:solidFill>
                  <a:srgbClr val="D8181D"/>
                </a:solidFill>
                <a:latin typeface="+mn-lt"/>
              </a:rPr>
              <a:t> </a:t>
            </a:r>
            <a:r>
              <a:rPr lang="en-US" sz="3200" b="1" dirty="0" err="1">
                <a:solidFill>
                  <a:srgbClr val="D8181D"/>
                </a:solidFill>
                <a:latin typeface="+mn-lt"/>
              </a:rPr>
              <a:t>của</a:t>
            </a:r>
            <a:r>
              <a:rPr lang="en-US" sz="3200" b="1" dirty="0">
                <a:solidFill>
                  <a:srgbClr val="D8181D"/>
                </a:solidFill>
                <a:latin typeface="+mn-lt"/>
              </a:rPr>
              <a:t> </a:t>
            </a:r>
            <a:r>
              <a:rPr lang="en-US" sz="3200" b="1" dirty="0" err="1">
                <a:solidFill>
                  <a:srgbClr val="D8181D"/>
                </a:solidFill>
                <a:latin typeface="+mn-lt"/>
              </a:rPr>
              <a:t>câu</a:t>
            </a:r>
            <a:r>
              <a:rPr lang="en-US" sz="3200" b="1" dirty="0">
                <a:solidFill>
                  <a:srgbClr val="D8181D"/>
                </a:solidFill>
                <a:latin typeface="+mn-lt"/>
              </a:rPr>
              <a:t> </a:t>
            </a:r>
            <a:r>
              <a:rPr lang="en-US" sz="3200" b="1" dirty="0" err="1">
                <a:solidFill>
                  <a:srgbClr val="D8181D"/>
                </a:solidFill>
                <a:latin typeface="+mn-lt"/>
              </a:rPr>
              <a:t>tục</a:t>
            </a:r>
            <a:r>
              <a:rPr lang="en-US" sz="3200" b="1" dirty="0">
                <a:solidFill>
                  <a:srgbClr val="D8181D"/>
                </a:solidFill>
                <a:latin typeface="+mn-lt"/>
              </a:rPr>
              <a:t> </a:t>
            </a:r>
            <a:r>
              <a:rPr lang="en-US" sz="3200" b="1" dirty="0" err="1">
                <a:solidFill>
                  <a:srgbClr val="D8181D"/>
                </a:solidFill>
                <a:latin typeface="+mn-lt"/>
              </a:rPr>
              <a:t>ngữ</a:t>
            </a:r>
            <a:r>
              <a:rPr lang="en-US" sz="3200" b="1" dirty="0">
                <a:solidFill>
                  <a:srgbClr val="D8181D"/>
                </a:solidFill>
                <a:latin typeface="+mn-lt"/>
              </a:rPr>
              <a:t> </a:t>
            </a:r>
            <a:r>
              <a:rPr lang="en-US" sz="3200" b="1" dirty="0" err="1">
                <a:solidFill>
                  <a:srgbClr val="D8181D"/>
                </a:solidFill>
                <a:latin typeface="+mn-lt"/>
              </a:rPr>
              <a:t>đó</a:t>
            </a:r>
            <a:r>
              <a:rPr lang="en-US" sz="3200" b="1" dirty="0">
                <a:solidFill>
                  <a:srgbClr val="D8181D"/>
                </a:solidFill>
                <a:latin typeface="+mn-lt"/>
              </a:rPr>
              <a:t>?</a:t>
            </a:r>
            <a:endParaRPr kumimoji="0" lang="en-US" sz="3200" b="1" i="0" u="none" strike="noStrike" kern="0" cap="none" spc="0" normalizeH="0" baseline="0" noProof="0" dirty="0">
              <a:ln>
                <a:noFill/>
              </a:ln>
              <a:solidFill>
                <a:srgbClr val="D8181D"/>
              </a:solidFill>
              <a:effectLst/>
              <a:uLnTx/>
              <a:uFillTx/>
              <a:latin typeface="+mn-lt"/>
              <a:cs typeface="Arial"/>
              <a:sym typeface="Arial"/>
            </a:endParaRPr>
          </a:p>
        </p:txBody>
      </p:sp>
      <p:sp>
        <p:nvSpPr>
          <p:cNvPr id="7" name="TextBox 77">
            <a:extLst>
              <a:ext uri="{FF2B5EF4-FFF2-40B4-BE49-F238E27FC236}">
                <a16:creationId xmlns:a16="http://schemas.microsoft.com/office/drawing/2014/main" xmlns="" id="{20BB9DCD-9747-A54C-94E3-FD35F5CE2BE0}"/>
              </a:ext>
            </a:extLst>
          </p:cNvPr>
          <p:cNvSpPr txBox="1"/>
          <p:nvPr/>
        </p:nvSpPr>
        <p:spPr>
          <a:xfrm>
            <a:off x="-691751" y="-203200"/>
            <a:ext cx="5657617" cy="1323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err="1">
                <a:solidFill>
                  <a:srgbClr val="00B0F0"/>
                </a:solidFill>
                <a:latin typeface="SVN-Caprica Script" pitchFamily="2" charset="0"/>
              </a:rPr>
              <a:t>Câu</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chuyện</a:t>
            </a:r>
            <a:r>
              <a:rPr lang="en-US" sz="4000" dirty="0">
                <a:solidFill>
                  <a:srgbClr val="00B0F0"/>
                </a:solidFill>
                <a:latin typeface="SVN-Caprica Script" pitchFamily="2" charset="0"/>
              </a:rPr>
              <a:t>: Con </a:t>
            </a:r>
            <a:r>
              <a:rPr lang="en-US" sz="4000" dirty="0" err="1">
                <a:solidFill>
                  <a:srgbClr val="00B0F0"/>
                </a:solidFill>
                <a:latin typeface="SVN-Caprica Script" pitchFamily="2" charset="0"/>
              </a:rPr>
              <a:t>quạ</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thông</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minh</a:t>
            </a:r>
            <a:endParaRPr kumimoji="0" lang="en-US" sz="4000" b="0" i="0" u="none" strike="noStrike" kern="0" cap="none" spc="0" normalizeH="0" baseline="0" noProof="0" dirty="0">
              <a:ln>
                <a:noFill/>
              </a:ln>
              <a:solidFill>
                <a:srgbClr val="00B0F0"/>
              </a:solidFill>
              <a:effectLst/>
              <a:uLnTx/>
              <a:uFillTx/>
              <a:latin typeface="SVN-Caprica Script" pitchFamily="2" charset="0"/>
              <a:cs typeface="Arial"/>
              <a:sym typeface="Arial"/>
            </a:endParaRPr>
          </a:p>
        </p:txBody>
      </p:sp>
    </p:spTree>
    <p:extLst>
      <p:ext uri="{BB962C8B-B14F-4D97-AF65-F5344CB8AC3E}">
        <p14:creationId xmlns:p14="http://schemas.microsoft.com/office/powerpoint/2010/main" val="257307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66859BE-D6F0-BF6B-CF5E-25D2272C8E7F}"/>
            </a:ext>
          </a:extLst>
        </p:cNvPr>
        <p:cNvGrpSpPr/>
        <p:nvPr/>
      </p:nvGrpSpPr>
      <p:grpSpPr>
        <a:xfrm>
          <a:off x="0" y="0"/>
          <a:ext cx="0" cy="0"/>
          <a:chOff x="0" y="0"/>
          <a:chExt cx="0" cy="0"/>
        </a:xfrm>
      </p:grpSpPr>
      <p:sp>
        <p:nvSpPr>
          <p:cNvPr id="9" name="TextBox 109">
            <a:extLst>
              <a:ext uri="{FF2B5EF4-FFF2-40B4-BE49-F238E27FC236}">
                <a16:creationId xmlns:a16="http://schemas.microsoft.com/office/drawing/2014/main" xmlns="" id="{F30FBBA2-D904-EF01-594A-ED1B1E1275BB}"/>
              </a:ext>
            </a:extLst>
          </p:cNvPr>
          <p:cNvSpPr txBox="1"/>
          <p:nvPr/>
        </p:nvSpPr>
        <p:spPr>
          <a:xfrm>
            <a:off x="3229832" y="-78612"/>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008A80"/>
                </a:solidFill>
                <a:latin typeface="SVN-Caprica Script" pitchFamily="2" charset="0"/>
              </a:rPr>
              <a:t>Luyện</a:t>
            </a:r>
            <a:r>
              <a:rPr lang="en-US" sz="3200" dirty="0">
                <a:solidFill>
                  <a:srgbClr val="008A80"/>
                </a:solidFill>
                <a:latin typeface="SVN-Caprica Script" pitchFamily="2" charset="0"/>
              </a:rPr>
              <a:t> </a:t>
            </a:r>
            <a:r>
              <a:rPr lang="en-US" sz="3200" dirty="0" err="1">
                <a:solidFill>
                  <a:srgbClr val="008A80"/>
                </a:solidFill>
                <a:latin typeface="SVN-Caprica Script" pitchFamily="2" charset="0"/>
              </a:rPr>
              <a:t>tập</a:t>
            </a:r>
            <a:r>
              <a:rPr lang="en-US" sz="3200" dirty="0">
                <a:solidFill>
                  <a:srgbClr val="008A80"/>
                </a:solidFill>
                <a:latin typeface="SVN-Caprica Script" pitchFamily="2" charset="0"/>
              </a:rPr>
              <a:t> 3</a:t>
            </a:r>
          </a:p>
        </p:txBody>
      </p:sp>
      <p:sp>
        <p:nvSpPr>
          <p:cNvPr id="10" name="TextBox 9">
            <a:extLst>
              <a:ext uri="{FF2B5EF4-FFF2-40B4-BE49-F238E27FC236}">
                <a16:creationId xmlns:a16="http://schemas.microsoft.com/office/drawing/2014/main" xmlns="" id="{5B9D3072-CB31-4831-2F0B-7BF2AEF9C9EB}"/>
              </a:ext>
            </a:extLst>
          </p:cNvPr>
          <p:cNvSpPr txBox="1"/>
          <p:nvPr/>
        </p:nvSpPr>
        <p:spPr>
          <a:xfrm>
            <a:off x="167524" y="873673"/>
            <a:ext cx="8892714" cy="3728649"/>
          </a:xfrm>
          <a:prstGeom prst="rect">
            <a:avLst/>
          </a:prstGeom>
          <a:solidFill>
            <a:schemeClr val="accent4"/>
          </a:solidFill>
          <a:ln w="28575">
            <a:solidFill>
              <a:srgbClr val="002060"/>
            </a:solidFill>
            <a:prstDash val="lgDashDot"/>
          </a:ln>
        </p:spPr>
        <p:txBody>
          <a:bodyPr wrap="square">
            <a:spAutoFit/>
          </a:bodyPr>
          <a:lstStyle/>
          <a:p>
            <a:pPr marL="342900" indent="-342900" algn="just">
              <a:lnSpc>
                <a:spcPct val="150000"/>
              </a:lnSpc>
              <a:buFontTx/>
              <a:buChar char="-"/>
            </a:pPr>
            <a:r>
              <a:rPr lang="en-US" sz="2000" dirty="0"/>
              <a:t>Em </a:t>
            </a:r>
            <a:r>
              <a:rPr lang="en-US" sz="2000" dirty="0" err="1"/>
              <a:t>không</a:t>
            </a:r>
            <a:r>
              <a:rPr lang="en-US" sz="2000" dirty="0"/>
              <a:t> </a:t>
            </a:r>
            <a:r>
              <a:rPr lang="en-US" sz="2000" dirty="0" err="1"/>
              <a:t>đồng</a:t>
            </a:r>
            <a:r>
              <a:rPr lang="en-US" sz="2000" dirty="0"/>
              <a:t> </a:t>
            </a:r>
            <a:r>
              <a:rPr lang="en-US" sz="2000" dirty="0" err="1"/>
              <a:t>tình</a:t>
            </a:r>
            <a:r>
              <a:rPr lang="en-US" sz="2000" dirty="0"/>
              <a:t> </a:t>
            </a:r>
            <a:r>
              <a:rPr lang="en-US" sz="2000" dirty="0" err="1"/>
              <a:t>với</a:t>
            </a:r>
            <a:r>
              <a:rPr lang="en-US" sz="2000" dirty="0"/>
              <a:t> </a:t>
            </a:r>
            <a:r>
              <a:rPr lang="en-US" sz="2000" dirty="0" err="1"/>
              <a:t>đánh</a:t>
            </a:r>
            <a:r>
              <a:rPr lang="en-US" sz="2000" dirty="0"/>
              <a:t> </a:t>
            </a:r>
            <a:r>
              <a:rPr lang="en-US" sz="2000" dirty="0" err="1"/>
              <a:t>giá</a:t>
            </a:r>
            <a:r>
              <a:rPr lang="en-US" sz="2000" dirty="0"/>
              <a:t> </a:t>
            </a:r>
            <a:r>
              <a:rPr lang="en-US" sz="2000" dirty="0" err="1"/>
              <a:t>của</a:t>
            </a:r>
            <a:r>
              <a:rPr lang="en-US" sz="2000" dirty="0"/>
              <a:t> </a:t>
            </a:r>
            <a:r>
              <a:rPr lang="vi-VN" sz="2000" dirty="0"/>
              <a:t>Bạn </a:t>
            </a:r>
            <a:r>
              <a:rPr lang="en-US" sz="2000" dirty="0"/>
              <a:t>M </a:t>
            </a:r>
            <a:r>
              <a:rPr lang="en-US" sz="2000" dirty="0" err="1"/>
              <a:t>về</a:t>
            </a:r>
            <a:r>
              <a:rPr lang="en-US" sz="2000" dirty="0"/>
              <a:t> </a:t>
            </a:r>
            <a:r>
              <a:rPr lang="en-US" sz="2000" dirty="0" err="1"/>
              <a:t>bạn</a:t>
            </a:r>
            <a:r>
              <a:rPr lang="en-US" sz="2000" dirty="0"/>
              <a:t> V </a:t>
            </a:r>
            <a:r>
              <a:rPr lang="en-US" sz="2000" dirty="0" err="1"/>
              <a:t>vì</a:t>
            </a:r>
            <a:r>
              <a:rPr lang="en-US" sz="2000" dirty="0"/>
              <a:t>:</a:t>
            </a:r>
          </a:p>
          <a:p>
            <a:pPr algn="just">
              <a:lnSpc>
                <a:spcPct val="150000"/>
              </a:lnSpc>
            </a:pPr>
            <a:r>
              <a:rPr lang="en-US" sz="2000" dirty="0" err="1"/>
              <a:t>Những</a:t>
            </a:r>
            <a:r>
              <a:rPr lang="en-US" sz="2000" dirty="0"/>
              <a:t> </a:t>
            </a:r>
            <a:r>
              <a:rPr lang="en-US" sz="2000" dirty="0" err="1"/>
              <a:t>việc</a:t>
            </a:r>
            <a:r>
              <a:rPr lang="en-US" sz="2000" dirty="0"/>
              <a:t> </a:t>
            </a:r>
            <a:r>
              <a:rPr lang="en-US" sz="2000" dirty="0" err="1"/>
              <a:t>làm</a:t>
            </a:r>
            <a:r>
              <a:rPr lang="en-US" sz="2000" dirty="0"/>
              <a:t> </a:t>
            </a:r>
            <a:r>
              <a:rPr lang="en-US" sz="2000" dirty="0" err="1"/>
              <a:t>của</a:t>
            </a:r>
            <a:r>
              <a:rPr lang="en-US" sz="2000" dirty="0"/>
              <a:t> </a:t>
            </a:r>
            <a:r>
              <a:rPr lang="en-US" sz="2000" dirty="0" err="1"/>
              <a:t>bạn</a:t>
            </a:r>
            <a:r>
              <a:rPr lang="en-US" sz="2000" dirty="0"/>
              <a:t> V </a:t>
            </a:r>
            <a:r>
              <a:rPr lang="en-US" sz="2000" dirty="0" err="1"/>
              <a:t>cho</a:t>
            </a:r>
            <a:r>
              <a:rPr lang="en-US" sz="2000" dirty="0"/>
              <a:t> </a:t>
            </a:r>
            <a:r>
              <a:rPr lang="en-US" sz="2000" dirty="0" err="1"/>
              <a:t>thấy</a:t>
            </a:r>
            <a:r>
              <a:rPr lang="en-US" sz="2000" dirty="0"/>
              <a:t> </a:t>
            </a:r>
            <a:r>
              <a:rPr lang="en-US" sz="2000" dirty="0" err="1"/>
              <a:t>bạn</a:t>
            </a:r>
            <a:r>
              <a:rPr lang="en-US" sz="2000" dirty="0"/>
              <a:t> V </a:t>
            </a:r>
            <a:r>
              <a:rPr lang="en-US" sz="2000" dirty="0" err="1"/>
              <a:t>đã</a:t>
            </a:r>
            <a:r>
              <a:rPr lang="en-US" sz="2000" dirty="0"/>
              <a:t> </a:t>
            </a:r>
            <a:r>
              <a:rPr lang="en-US" sz="2000" dirty="0" err="1"/>
              <a:t>có</a:t>
            </a:r>
            <a:r>
              <a:rPr lang="en-US" sz="2000" dirty="0"/>
              <a:t> </a:t>
            </a:r>
            <a:r>
              <a:rPr lang="en-US" sz="2000" dirty="0" err="1"/>
              <a:t>thái</a:t>
            </a:r>
            <a:r>
              <a:rPr lang="en-US" sz="2000" dirty="0"/>
              <a:t> </a:t>
            </a:r>
            <a:r>
              <a:rPr lang="en-US" sz="2000" dirty="0" err="1"/>
              <a:t>độ</a:t>
            </a:r>
            <a:r>
              <a:rPr lang="en-US" sz="2000" dirty="0"/>
              <a:t> </a:t>
            </a:r>
            <a:r>
              <a:rPr lang="en-US" sz="2000" dirty="0" err="1"/>
              <a:t>tích</a:t>
            </a:r>
            <a:r>
              <a:rPr lang="en-US" sz="2000" dirty="0"/>
              <a:t> </a:t>
            </a:r>
            <a:r>
              <a:rPr lang="en-US" sz="2000" dirty="0" err="1"/>
              <a:t>cực</a:t>
            </a:r>
            <a:r>
              <a:rPr lang="en-US" sz="2000" dirty="0"/>
              <a:t>, </a:t>
            </a:r>
            <a:r>
              <a:rPr lang="en-US" sz="2000" dirty="0" err="1"/>
              <a:t>luôn</a:t>
            </a:r>
            <a:r>
              <a:rPr lang="en-US" sz="2000" dirty="0"/>
              <a:t> </a:t>
            </a:r>
            <a:r>
              <a:rPr lang="en-US" sz="2000" dirty="0" err="1"/>
              <a:t>chăm</a:t>
            </a:r>
            <a:r>
              <a:rPr lang="en-US" sz="2000" dirty="0"/>
              <a:t> </a:t>
            </a:r>
            <a:r>
              <a:rPr lang="en-US" sz="2000" dirty="0" err="1"/>
              <a:t>chỉ</a:t>
            </a:r>
            <a:r>
              <a:rPr lang="en-US" sz="2000" dirty="0"/>
              <a:t>, </a:t>
            </a:r>
            <a:r>
              <a:rPr lang="en-US" sz="2000" dirty="0" err="1"/>
              <a:t>cần</a:t>
            </a:r>
            <a:r>
              <a:rPr lang="en-US" sz="2000" dirty="0"/>
              <a:t> </a:t>
            </a:r>
            <a:r>
              <a:rPr lang="en-US" sz="2000" dirty="0" err="1"/>
              <a:t>cù</a:t>
            </a:r>
            <a:r>
              <a:rPr lang="en-US" sz="2000" dirty="0"/>
              <a:t> </a:t>
            </a:r>
            <a:r>
              <a:rPr lang="en-US" sz="2000" dirty="0" err="1"/>
              <a:t>và</a:t>
            </a:r>
            <a:r>
              <a:rPr lang="en-US" sz="2000" dirty="0"/>
              <a:t> </a:t>
            </a:r>
            <a:r>
              <a:rPr lang="en-US" sz="2000" dirty="0" err="1"/>
              <a:t>sáng</a:t>
            </a:r>
            <a:r>
              <a:rPr lang="en-US" sz="2000" dirty="0"/>
              <a:t> </a:t>
            </a:r>
            <a:r>
              <a:rPr lang="en-US" sz="2000" dirty="0" err="1"/>
              <a:t>tạo</a:t>
            </a:r>
            <a:r>
              <a:rPr lang="en-US" sz="2000" dirty="0"/>
              <a:t> </a:t>
            </a:r>
            <a:r>
              <a:rPr lang="en-US" sz="2000" dirty="0" err="1"/>
              <a:t>trong</a:t>
            </a:r>
            <a:r>
              <a:rPr lang="en-US" sz="2000" dirty="0"/>
              <a:t> </a:t>
            </a:r>
            <a:r>
              <a:rPr lang="en-US" sz="2000" dirty="0" err="1"/>
              <a:t>học</a:t>
            </a:r>
            <a:r>
              <a:rPr lang="en-US" sz="2000" dirty="0"/>
              <a:t> </a:t>
            </a:r>
            <a:r>
              <a:rPr lang="en-US" sz="2000" dirty="0" err="1"/>
              <a:t>tập</a:t>
            </a:r>
            <a:r>
              <a:rPr lang="en-US" sz="2000" dirty="0"/>
              <a:t>. Thái </a:t>
            </a:r>
            <a:r>
              <a:rPr lang="en-US" sz="2000" dirty="0" err="1"/>
              <a:t>độ</a:t>
            </a:r>
            <a:r>
              <a:rPr lang="en-US" sz="2000" dirty="0"/>
              <a:t> </a:t>
            </a:r>
            <a:r>
              <a:rPr lang="en-US" sz="2000" dirty="0" err="1"/>
              <a:t>học</a:t>
            </a:r>
            <a:r>
              <a:rPr lang="en-US" sz="2000" dirty="0"/>
              <a:t> </a:t>
            </a:r>
            <a:r>
              <a:rPr lang="en-US" sz="2000" dirty="0" err="1"/>
              <a:t>tập</a:t>
            </a:r>
            <a:r>
              <a:rPr lang="en-US" sz="2000" dirty="0"/>
              <a:t> </a:t>
            </a:r>
            <a:r>
              <a:rPr lang="en-US" sz="2000" dirty="0" err="1"/>
              <a:t>đúng</a:t>
            </a:r>
            <a:r>
              <a:rPr lang="en-US" sz="2000" dirty="0"/>
              <a:t> </a:t>
            </a:r>
            <a:r>
              <a:rPr lang="en-US" sz="2000" dirty="0" err="1"/>
              <a:t>đắn</a:t>
            </a:r>
            <a:r>
              <a:rPr lang="en-US" sz="2000" dirty="0"/>
              <a:t> </a:t>
            </a:r>
            <a:r>
              <a:rPr lang="en-US" sz="2000" dirty="0" err="1"/>
              <a:t>ấy</a:t>
            </a:r>
            <a:r>
              <a:rPr lang="en-US" sz="2000" dirty="0"/>
              <a:t> </a:t>
            </a:r>
            <a:r>
              <a:rPr lang="en-US" sz="2000" dirty="0" err="1"/>
              <a:t>đã</a:t>
            </a:r>
            <a:r>
              <a:rPr lang="en-US" sz="2000" dirty="0"/>
              <a:t> </a:t>
            </a:r>
            <a:r>
              <a:rPr lang="en-US" sz="2000" dirty="0" err="1"/>
              <a:t>giúp</a:t>
            </a:r>
            <a:r>
              <a:rPr lang="en-US" sz="2000" dirty="0"/>
              <a:t> </a:t>
            </a:r>
            <a:r>
              <a:rPr lang="en-US" sz="2000" dirty="0" err="1"/>
              <a:t>bạn</a:t>
            </a:r>
            <a:r>
              <a:rPr lang="en-US" sz="2000" dirty="0"/>
              <a:t> V </a:t>
            </a:r>
            <a:r>
              <a:rPr lang="en-US" sz="2000" dirty="0" err="1"/>
              <a:t>đạt</a:t>
            </a:r>
            <a:r>
              <a:rPr lang="en-US" sz="2000" dirty="0"/>
              <a:t> </a:t>
            </a:r>
            <a:r>
              <a:rPr lang="en-US" sz="2000" dirty="0" err="1"/>
              <a:t>được</a:t>
            </a:r>
            <a:r>
              <a:rPr lang="en-US" sz="2000" dirty="0"/>
              <a:t> </a:t>
            </a:r>
            <a:r>
              <a:rPr lang="en-US" sz="2000" dirty="0" err="1"/>
              <a:t>kết</a:t>
            </a:r>
            <a:r>
              <a:rPr lang="en-US" sz="2000" dirty="0"/>
              <a:t> </a:t>
            </a:r>
            <a:r>
              <a:rPr lang="en-US" sz="2000" dirty="0" err="1"/>
              <a:t>quả</a:t>
            </a:r>
            <a:r>
              <a:rPr lang="en-US" sz="2000" dirty="0"/>
              <a:t> </a:t>
            </a:r>
            <a:r>
              <a:rPr lang="en-US" sz="2000" dirty="0" err="1"/>
              <a:t>cao</a:t>
            </a:r>
            <a:r>
              <a:rPr lang="en-US" sz="2000" dirty="0"/>
              <a:t>, </a:t>
            </a:r>
            <a:r>
              <a:rPr lang="en-US" sz="2000" dirty="0" err="1"/>
              <a:t>được</a:t>
            </a:r>
            <a:r>
              <a:rPr lang="en-US" sz="2000" dirty="0"/>
              <a:t> </a:t>
            </a:r>
            <a:r>
              <a:rPr lang="en-US" sz="2000" dirty="0" err="1"/>
              <a:t>thầy</a:t>
            </a:r>
            <a:r>
              <a:rPr lang="en-US" sz="2000" dirty="0"/>
              <a:t> </a:t>
            </a:r>
            <a:r>
              <a:rPr lang="en-US" sz="2000" dirty="0" err="1"/>
              <a:t>cô</a:t>
            </a:r>
            <a:r>
              <a:rPr lang="en-US" sz="2000" dirty="0"/>
              <a:t> </a:t>
            </a:r>
            <a:r>
              <a:rPr lang="en-US" sz="2000" dirty="0" err="1"/>
              <a:t>và</a:t>
            </a:r>
            <a:r>
              <a:rPr lang="en-US" sz="2000" dirty="0"/>
              <a:t> </a:t>
            </a:r>
            <a:r>
              <a:rPr lang="en-US" sz="2000" dirty="0" err="1"/>
              <a:t>bạn</a:t>
            </a:r>
            <a:r>
              <a:rPr lang="en-US" sz="2000" dirty="0"/>
              <a:t> </a:t>
            </a:r>
            <a:r>
              <a:rPr lang="en-US" sz="2000" dirty="0" err="1"/>
              <a:t>bè</a:t>
            </a:r>
            <a:r>
              <a:rPr lang="en-US" sz="2000" dirty="0"/>
              <a:t> </a:t>
            </a:r>
            <a:r>
              <a:rPr lang="en-US" sz="2000" dirty="0" err="1"/>
              <a:t>quý</a:t>
            </a:r>
            <a:r>
              <a:rPr lang="en-US" sz="2000" dirty="0"/>
              <a:t> </a:t>
            </a:r>
            <a:r>
              <a:rPr lang="en-US" sz="2000" dirty="0" err="1"/>
              <a:t>mến</a:t>
            </a:r>
            <a:r>
              <a:rPr lang="en-US" sz="2000" dirty="0"/>
              <a:t>, </a:t>
            </a:r>
            <a:r>
              <a:rPr lang="en-US" sz="2000" dirty="0" err="1"/>
              <a:t>đồng</a:t>
            </a:r>
            <a:r>
              <a:rPr lang="en-US" sz="2000" dirty="0"/>
              <a:t> </a:t>
            </a:r>
            <a:r>
              <a:rPr lang="en-US" sz="2000" dirty="0" err="1"/>
              <a:t>thời</a:t>
            </a:r>
            <a:r>
              <a:rPr lang="en-US" sz="2000" dirty="0"/>
              <a:t> </a:t>
            </a:r>
            <a:r>
              <a:rPr lang="en-US" sz="2000" dirty="0" err="1"/>
              <a:t>cũng</a:t>
            </a:r>
            <a:r>
              <a:rPr lang="en-US" sz="2000" dirty="0"/>
              <a:t> </a:t>
            </a:r>
            <a:r>
              <a:rPr lang="en-US" sz="2000" dirty="0" err="1"/>
              <a:t>giúp</a:t>
            </a:r>
            <a:r>
              <a:rPr lang="en-US" sz="2000" dirty="0"/>
              <a:t> </a:t>
            </a:r>
            <a:r>
              <a:rPr lang="en-US" sz="2000" dirty="0" err="1"/>
              <a:t>đỡ</a:t>
            </a:r>
            <a:r>
              <a:rPr lang="en-US" sz="2000" dirty="0"/>
              <a:t> </a:t>
            </a:r>
            <a:r>
              <a:rPr lang="en-US" sz="2000" dirty="0" err="1"/>
              <a:t>được</a:t>
            </a:r>
            <a:r>
              <a:rPr lang="en-US" sz="2000" dirty="0"/>
              <a:t> </a:t>
            </a:r>
            <a:r>
              <a:rPr lang="en-US" sz="2000" dirty="0" err="1"/>
              <a:t>nhiều</a:t>
            </a:r>
            <a:r>
              <a:rPr lang="en-US" sz="2000" dirty="0"/>
              <a:t> </a:t>
            </a:r>
            <a:r>
              <a:rPr lang="en-US" sz="2000" dirty="0" err="1"/>
              <a:t>bạn</a:t>
            </a:r>
            <a:r>
              <a:rPr lang="en-US" sz="2000" dirty="0"/>
              <a:t> </a:t>
            </a:r>
            <a:r>
              <a:rPr lang="en-US" sz="2000" dirty="0" err="1"/>
              <a:t>học</a:t>
            </a:r>
            <a:r>
              <a:rPr lang="en-US" sz="2000" dirty="0"/>
              <a:t> </a:t>
            </a:r>
            <a:r>
              <a:rPr lang="en-US" sz="2000" dirty="0" err="1"/>
              <a:t>sinh</a:t>
            </a:r>
            <a:r>
              <a:rPr lang="en-US" sz="2000" dirty="0"/>
              <a:t> </a:t>
            </a:r>
            <a:r>
              <a:rPr lang="en-US" sz="2000" dirty="0" err="1"/>
              <a:t>khác</a:t>
            </a:r>
            <a:r>
              <a:rPr lang="en-US" sz="2000" dirty="0"/>
              <a:t>. </a:t>
            </a:r>
            <a:r>
              <a:rPr lang="en-US" sz="2000" dirty="0" err="1"/>
              <a:t>Vì</a:t>
            </a:r>
            <a:r>
              <a:rPr lang="en-US" sz="2000" dirty="0"/>
              <a:t> </a:t>
            </a:r>
            <a:r>
              <a:rPr lang="en-US" sz="2000" dirty="0" err="1"/>
              <a:t>vậy</a:t>
            </a:r>
            <a:r>
              <a:rPr lang="en-US" sz="2000" dirty="0"/>
              <a:t>, </a:t>
            </a:r>
            <a:r>
              <a:rPr lang="en-US" sz="2000" dirty="0" err="1"/>
              <a:t>chúng</a:t>
            </a:r>
            <a:r>
              <a:rPr lang="en-US" sz="2000" dirty="0"/>
              <a:t> ta </a:t>
            </a:r>
            <a:r>
              <a:rPr lang="en-US" sz="2000" dirty="0" err="1"/>
              <a:t>nên</a:t>
            </a:r>
            <a:r>
              <a:rPr lang="en-US" sz="2000" dirty="0"/>
              <a:t> </a:t>
            </a:r>
            <a:r>
              <a:rPr lang="en-US" sz="2000" dirty="0" err="1"/>
              <a:t>cỗ</a:t>
            </a:r>
            <a:r>
              <a:rPr lang="en-US" sz="2000" dirty="0"/>
              <a:t> </a:t>
            </a:r>
            <a:r>
              <a:rPr lang="en-US" sz="2000" dirty="0" err="1"/>
              <a:t>vũ</a:t>
            </a:r>
            <a:r>
              <a:rPr lang="en-US" sz="2000" dirty="0"/>
              <a:t>, </a:t>
            </a:r>
            <a:r>
              <a:rPr lang="en-US" sz="2000" dirty="0" err="1"/>
              <a:t>khuyến</a:t>
            </a:r>
            <a:r>
              <a:rPr lang="en-US" sz="2000" dirty="0"/>
              <a:t> </a:t>
            </a:r>
            <a:r>
              <a:rPr lang="en-US" sz="2000" dirty="0" err="1"/>
              <a:t>khích</a:t>
            </a:r>
            <a:r>
              <a:rPr lang="en-US" sz="2000" dirty="0"/>
              <a:t> </a:t>
            </a:r>
            <a:r>
              <a:rPr lang="en-US" sz="2000" dirty="0" err="1"/>
              <a:t>và</a:t>
            </a:r>
            <a:r>
              <a:rPr lang="en-US" sz="2000" dirty="0"/>
              <a:t> </a:t>
            </a:r>
            <a:r>
              <a:rPr lang="en-US" sz="2000" dirty="0" err="1"/>
              <a:t>học</a:t>
            </a:r>
            <a:r>
              <a:rPr lang="en-US" sz="2000" dirty="0"/>
              <a:t> </a:t>
            </a:r>
            <a:r>
              <a:rPr lang="en-US" sz="2000" dirty="0" err="1"/>
              <a:t>tập</a:t>
            </a:r>
            <a:r>
              <a:rPr lang="en-US" sz="2000" dirty="0"/>
              <a:t> </a:t>
            </a:r>
            <a:r>
              <a:rPr lang="en-US" sz="2000" dirty="0" err="1"/>
              <a:t>theo</a:t>
            </a:r>
            <a:r>
              <a:rPr lang="en-US" sz="2000" dirty="0"/>
              <a:t> </a:t>
            </a:r>
            <a:r>
              <a:rPr lang="en-US" sz="2000" dirty="0" err="1"/>
              <a:t>bạn</a:t>
            </a:r>
            <a:r>
              <a:rPr lang="en-US" sz="2000" dirty="0"/>
              <a:t> V.</a:t>
            </a:r>
          </a:p>
          <a:p>
            <a:pPr algn="just">
              <a:lnSpc>
                <a:spcPct val="150000"/>
              </a:lnSpc>
            </a:pPr>
            <a:r>
              <a:rPr lang="en-US" sz="2000" dirty="0" err="1"/>
              <a:t>Những</a:t>
            </a:r>
            <a:r>
              <a:rPr lang="en-US" sz="2000" dirty="0"/>
              <a:t> </a:t>
            </a:r>
            <a:r>
              <a:rPr lang="en-US" sz="2000" dirty="0" err="1"/>
              <a:t>hành</a:t>
            </a:r>
            <a:r>
              <a:rPr lang="en-US" sz="2000" dirty="0"/>
              <a:t> </a:t>
            </a:r>
            <a:r>
              <a:rPr lang="en-US" sz="2000" dirty="0" err="1"/>
              <a:t>động</a:t>
            </a:r>
            <a:r>
              <a:rPr lang="en-US" sz="2000" dirty="0"/>
              <a:t> </a:t>
            </a:r>
            <a:r>
              <a:rPr lang="en-US" sz="2000" dirty="0" err="1"/>
              <a:t>và</a:t>
            </a:r>
            <a:r>
              <a:rPr lang="en-US" sz="2000" dirty="0"/>
              <a:t> </a:t>
            </a:r>
            <a:r>
              <a:rPr lang="en-US" sz="2000" dirty="0" err="1"/>
              <a:t>lời</a:t>
            </a:r>
            <a:r>
              <a:rPr lang="en-US" sz="2000" dirty="0"/>
              <a:t> </a:t>
            </a:r>
            <a:r>
              <a:rPr lang="en-US" sz="2000" dirty="0" err="1"/>
              <a:t>đánh</a:t>
            </a:r>
            <a:r>
              <a:rPr lang="en-US" sz="2000" dirty="0"/>
              <a:t> </a:t>
            </a:r>
            <a:r>
              <a:rPr lang="en-US" sz="2000" dirty="0" err="1"/>
              <a:t>giá</a:t>
            </a:r>
            <a:r>
              <a:rPr lang="en-US" sz="2000" dirty="0"/>
              <a:t> </a:t>
            </a:r>
            <a:r>
              <a:rPr lang="en-US" sz="2000" dirty="0" err="1"/>
              <a:t>của</a:t>
            </a:r>
            <a:r>
              <a:rPr lang="en-US" sz="2000" dirty="0"/>
              <a:t> </a:t>
            </a:r>
            <a:r>
              <a:rPr lang="en-US" sz="2000" dirty="0" err="1"/>
              <a:t>bạn</a:t>
            </a:r>
            <a:r>
              <a:rPr lang="en-US" sz="2000" dirty="0"/>
              <a:t> M </a:t>
            </a:r>
            <a:r>
              <a:rPr lang="en-US" sz="2000" dirty="0" err="1"/>
              <a:t>cho</a:t>
            </a:r>
            <a:r>
              <a:rPr lang="en-US" sz="2000" dirty="0"/>
              <a:t> </a:t>
            </a:r>
            <a:r>
              <a:rPr lang="en-US" sz="2000" dirty="0" err="1"/>
              <a:t>thấy</a:t>
            </a:r>
            <a:r>
              <a:rPr lang="en-US" sz="2000" dirty="0"/>
              <a:t>, </a:t>
            </a:r>
            <a:r>
              <a:rPr lang="en-US" sz="2000" dirty="0" err="1"/>
              <a:t>bạn</a:t>
            </a:r>
            <a:r>
              <a:rPr lang="en-US" sz="2000" dirty="0"/>
              <a:t> M </a:t>
            </a:r>
            <a:r>
              <a:rPr lang="en-US" sz="2000" dirty="0" err="1"/>
              <a:t>còn</a:t>
            </a:r>
            <a:r>
              <a:rPr lang="en-US" sz="2000" dirty="0"/>
              <a:t> </a:t>
            </a:r>
            <a:r>
              <a:rPr lang="en-US" sz="2000" dirty="0" err="1"/>
              <a:t>lười</a:t>
            </a:r>
            <a:r>
              <a:rPr lang="en-US" sz="2000" dirty="0"/>
              <a:t> </a:t>
            </a:r>
            <a:r>
              <a:rPr lang="en-US" sz="2000" dirty="0" err="1"/>
              <a:t>biếng</a:t>
            </a:r>
            <a:r>
              <a:rPr lang="en-US" sz="2000" dirty="0"/>
              <a:t>, </a:t>
            </a:r>
            <a:r>
              <a:rPr lang="en-US" sz="2000" dirty="0" err="1"/>
              <a:t>chưa</a:t>
            </a:r>
            <a:r>
              <a:rPr lang="en-US" sz="2000" dirty="0"/>
              <a:t> </a:t>
            </a:r>
            <a:r>
              <a:rPr lang="en-US" sz="2000" dirty="0" err="1"/>
              <a:t>chăm</a:t>
            </a:r>
            <a:r>
              <a:rPr lang="en-US" sz="2000" dirty="0"/>
              <a:t> </a:t>
            </a:r>
            <a:r>
              <a:rPr lang="en-US" sz="2000" dirty="0" err="1"/>
              <a:t>chỉ</a:t>
            </a:r>
            <a:r>
              <a:rPr lang="en-US" sz="2000" dirty="0"/>
              <a:t> </a:t>
            </a:r>
            <a:r>
              <a:rPr lang="en-US" sz="2000" dirty="0" err="1"/>
              <a:t>và</a:t>
            </a:r>
            <a:r>
              <a:rPr lang="en-US" sz="2000" dirty="0"/>
              <a:t> </a:t>
            </a:r>
            <a:r>
              <a:rPr lang="en-US" sz="2000" dirty="0" err="1"/>
              <a:t>nổ</a:t>
            </a:r>
            <a:r>
              <a:rPr lang="en-US" sz="2000" dirty="0"/>
              <a:t> </a:t>
            </a:r>
            <a:r>
              <a:rPr lang="en-US" sz="2000" dirty="0" err="1"/>
              <a:t>lực</a:t>
            </a:r>
            <a:r>
              <a:rPr lang="en-US" sz="2000" dirty="0"/>
              <a:t>, </a:t>
            </a:r>
            <a:r>
              <a:rPr lang="en-US" sz="2000" dirty="0" err="1"/>
              <a:t>sáng</a:t>
            </a:r>
            <a:r>
              <a:rPr lang="en-US" sz="2000" dirty="0"/>
              <a:t> </a:t>
            </a:r>
            <a:r>
              <a:rPr lang="en-US" sz="2000" dirty="0" err="1"/>
              <a:t>tạo</a:t>
            </a:r>
            <a:r>
              <a:rPr lang="en-US" sz="2000" dirty="0"/>
              <a:t> </a:t>
            </a:r>
            <a:r>
              <a:rPr lang="en-US" sz="2000" dirty="0" err="1"/>
              <a:t>trong</a:t>
            </a:r>
            <a:r>
              <a:rPr lang="en-US" sz="2000" dirty="0"/>
              <a:t> </a:t>
            </a:r>
            <a:r>
              <a:rPr lang="en-US" sz="2000" dirty="0" err="1"/>
              <a:t>học</a:t>
            </a:r>
            <a:r>
              <a:rPr lang="en-US" sz="2000" dirty="0"/>
              <a:t> </a:t>
            </a:r>
            <a:r>
              <a:rPr lang="en-US" sz="2000" dirty="0" err="1"/>
              <a:t>tập</a:t>
            </a:r>
            <a:r>
              <a:rPr lang="en-US" sz="2000" dirty="0"/>
              <a:t>.</a:t>
            </a:r>
            <a:endParaRPr lang="vi-VN" sz="2000" dirty="0"/>
          </a:p>
        </p:txBody>
      </p:sp>
      <p:sp>
        <p:nvSpPr>
          <p:cNvPr id="12" name="TextBox 11">
            <a:extLst>
              <a:ext uri="{FF2B5EF4-FFF2-40B4-BE49-F238E27FC236}">
                <a16:creationId xmlns:a16="http://schemas.microsoft.com/office/drawing/2014/main" xmlns="" id="{3312D246-4339-1F92-E01A-B8270E71E046}"/>
              </a:ext>
            </a:extLst>
          </p:cNvPr>
          <p:cNvSpPr txBox="1"/>
          <p:nvPr/>
        </p:nvSpPr>
        <p:spPr>
          <a:xfrm>
            <a:off x="1311964" y="392150"/>
            <a:ext cx="6771770" cy="400110"/>
          </a:xfrm>
          <a:prstGeom prst="rect">
            <a:avLst/>
          </a:prstGeom>
          <a:noFill/>
        </p:spPr>
        <p:txBody>
          <a:bodyPr wrap="square">
            <a:spAutoFit/>
          </a:bodyPr>
          <a:lstStyle/>
          <a:p>
            <a:r>
              <a:rPr lang="en-US" sz="2000" b="1" dirty="0"/>
              <a:t>3. </a:t>
            </a:r>
            <a:r>
              <a:rPr lang="vi-VN" sz="2000" b="1" dirty="0"/>
              <a:t>Em hãy đọc tình huống sau và trả lời câu hỏi</a:t>
            </a:r>
            <a:r>
              <a:rPr lang="en-US" sz="2000" b="1" dirty="0"/>
              <a:t>.</a:t>
            </a:r>
            <a:r>
              <a:rPr lang="vi-VN" sz="2000" b="1" dirty="0"/>
              <a:t> </a:t>
            </a:r>
          </a:p>
        </p:txBody>
      </p:sp>
    </p:spTree>
    <p:extLst>
      <p:ext uri="{BB962C8B-B14F-4D97-AF65-F5344CB8AC3E}">
        <p14:creationId xmlns:p14="http://schemas.microsoft.com/office/powerpoint/2010/main" val="52055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944BAF6-4297-52DB-280C-B01E784118E1}"/>
            </a:ext>
          </a:extLst>
        </p:cNvPr>
        <p:cNvGrpSpPr/>
        <p:nvPr/>
      </p:nvGrpSpPr>
      <p:grpSpPr>
        <a:xfrm>
          <a:off x="0" y="0"/>
          <a:ext cx="0" cy="0"/>
          <a:chOff x="0" y="0"/>
          <a:chExt cx="0" cy="0"/>
        </a:xfrm>
      </p:grpSpPr>
      <p:sp>
        <p:nvSpPr>
          <p:cNvPr id="9" name="TextBox 109">
            <a:extLst>
              <a:ext uri="{FF2B5EF4-FFF2-40B4-BE49-F238E27FC236}">
                <a16:creationId xmlns:a16="http://schemas.microsoft.com/office/drawing/2014/main" xmlns="" id="{94FDF936-C5FF-707F-5F42-AB4F0F9FF579}"/>
              </a:ext>
            </a:extLst>
          </p:cNvPr>
          <p:cNvSpPr txBox="1"/>
          <p:nvPr/>
        </p:nvSpPr>
        <p:spPr>
          <a:xfrm>
            <a:off x="3229832" y="-78612"/>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err="1">
                <a:solidFill>
                  <a:srgbClr val="008A80"/>
                </a:solidFill>
                <a:latin typeface="SVN-Caprica Script" pitchFamily="2" charset="0"/>
              </a:rPr>
              <a:t>Luyện</a:t>
            </a:r>
            <a:r>
              <a:rPr lang="en-US" sz="3200" dirty="0">
                <a:solidFill>
                  <a:srgbClr val="008A80"/>
                </a:solidFill>
                <a:latin typeface="SVN-Caprica Script" pitchFamily="2" charset="0"/>
              </a:rPr>
              <a:t> </a:t>
            </a:r>
            <a:r>
              <a:rPr lang="en-US" sz="3200" dirty="0" err="1">
                <a:solidFill>
                  <a:srgbClr val="008A80"/>
                </a:solidFill>
                <a:latin typeface="SVN-Caprica Script" pitchFamily="2" charset="0"/>
              </a:rPr>
              <a:t>tập</a:t>
            </a:r>
            <a:r>
              <a:rPr lang="en-US" sz="3200" dirty="0">
                <a:solidFill>
                  <a:srgbClr val="008A80"/>
                </a:solidFill>
                <a:latin typeface="SVN-Caprica Script" pitchFamily="2" charset="0"/>
              </a:rPr>
              <a:t> 3</a:t>
            </a:r>
          </a:p>
        </p:txBody>
      </p:sp>
      <p:sp>
        <p:nvSpPr>
          <p:cNvPr id="10" name="TextBox 9">
            <a:extLst>
              <a:ext uri="{FF2B5EF4-FFF2-40B4-BE49-F238E27FC236}">
                <a16:creationId xmlns:a16="http://schemas.microsoft.com/office/drawing/2014/main" xmlns="" id="{C59B99E3-57B0-B126-84B8-5FA1EE9136DB}"/>
              </a:ext>
            </a:extLst>
          </p:cNvPr>
          <p:cNvSpPr txBox="1"/>
          <p:nvPr/>
        </p:nvSpPr>
        <p:spPr>
          <a:xfrm>
            <a:off x="167524" y="873673"/>
            <a:ext cx="8892714" cy="4190314"/>
          </a:xfrm>
          <a:prstGeom prst="rect">
            <a:avLst/>
          </a:prstGeom>
          <a:solidFill>
            <a:schemeClr val="accent4"/>
          </a:solidFill>
          <a:ln w="28575">
            <a:solidFill>
              <a:srgbClr val="002060"/>
            </a:solidFill>
            <a:prstDash val="lgDashDot"/>
          </a:ln>
        </p:spPr>
        <p:txBody>
          <a:bodyPr wrap="square">
            <a:spAutoFit/>
          </a:bodyPr>
          <a:lstStyle/>
          <a:p>
            <a:pPr algn="just">
              <a:lnSpc>
                <a:spcPct val="150000"/>
              </a:lnSpc>
            </a:pPr>
            <a:r>
              <a:rPr lang="en-US" sz="2000" dirty="0" err="1"/>
              <a:t>Lời</a:t>
            </a:r>
            <a:r>
              <a:rPr lang="en-US" sz="2000" dirty="0"/>
              <a:t> </a:t>
            </a:r>
            <a:r>
              <a:rPr lang="en-US" sz="2000" dirty="0" err="1"/>
              <a:t>khuyên</a:t>
            </a:r>
            <a:r>
              <a:rPr lang="en-US" sz="2000" dirty="0"/>
              <a:t> </a:t>
            </a:r>
            <a:r>
              <a:rPr lang="en-US" sz="2000" dirty="0" err="1"/>
              <a:t>dành</a:t>
            </a:r>
            <a:r>
              <a:rPr lang="en-US" sz="2000" dirty="0"/>
              <a:t> </a:t>
            </a:r>
            <a:r>
              <a:rPr lang="en-US" sz="2000" dirty="0" err="1"/>
              <a:t>cho</a:t>
            </a:r>
            <a:r>
              <a:rPr lang="en-US" sz="2000" dirty="0"/>
              <a:t> </a:t>
            </a:r>
            <a:r>
              <a:rPr lang="en-US" sz="2000" dirty="0" err="1"/>
              <a:t>những</a:t>
            </a:r>
            <a:r>
              <a:rPr lang="en-US" sz="2000" dirty="0"/>
              <a:t> </a:t>
            </a:r>
            <a:r>
              <a:rPr lang="en-US" sz="2000" dirty="0" err="1"/>
              <a:t>bạn</a:t>
            </a:r>
            <a:r>
              <a:rPr lang="en-US" sz="2000" dirty="0"/>
              <a:t> </a:t>
            </a:r>
            <a:r>
              <a:rPr lang="en-US" sz="2000" dirty="0" err="1"/>
              <a:t>chưa</a:t>
            </a:r>
            <a:r>
              <a:rPr lang="en-US" sz="2000" dirty="0"/>
              <a:t> </a:t>
            </a:r>
            <a:r>
              <a:rPr lang="en-US" sz="2000" dirty="0" err="1"/>
              <a:t>có</a:t>
            </a:r>
            <a:r>
              <a:rPr lang="en-US" sz="2000" dirty="0"/>
              <a:t> </a:t>
            </a:r>
            <a:r>
              <a:rPr lang="en-US" sz="2000" dirty="0" err="1"/>
              <a:t>thói</a:t>
            </a:r>
            <a:r>
              <a:rPr lang="en-US" sz="2000" dirty="0"/>
              <a:t> </a:t>
            </a:r>
            <a:r>
              <a:rPr lang="en-US" sz="2000" dirty="0" err="1"/>
              <a:t>quen</a:t>
            </a:r>
            <a:r>
              <a:rPr lang="en-US" sz="2000" dirty="0"/>
              <a:t> </a:t>
            </a:r>
            <a:r>
              <a:rPr lang="en-US" sz="2000" dirty="0" err="1"/>
              <a:t>cần</a:t>
            </a:r>
            <a:r>
              <a:rPr lang="en-US" sz="2000" dirty="0"/>
              <a:t> </a:t>
            </a:r>
            <a:r>
              <a:rPr lang="en-US" sz="2000" dirty="0" err="1"/>
              <a:t>cù</a:t>
            </a:r>
            <a:r>
              <a:rPr lang="en-US" sz="2000" dirty="0"/>
              <a:t>, </a:t>
            </a:r>
            <a:r>
              <a:rPr lang="en-US" sz="2000" dirty="0" err="1"/>
              <a:t>sáng</a:t>
            </a:r>
            <a:r>
              <a:rPr lang="en-US" sz="2000" dirty="0"/>
              <a:t> </a:t>
            </a:r>
            <a:r>
              <a:rPr lang="en-US" sz="2000" dirty="0" err="1"/>
              <a:t>tạo</a:t>
            </a:r>
            <a:r>
              <a:rPr lang="en-US" sz="2000" dirty="0"/>
              <a:t> </a:t>
            </a:r>
            <a:r>
              <a:rPr lang="en-US" sz="2000" dirty="0" err="1"/>
              <a:t>vì</a:t>
            </a:r>
            <a:r>
              <a:rPr lang="en-US" sz="2000" dirty="0"/>
              <a:t>:</a:t>
            </a:r>
          </a:p>
          <a:p>
            <a:pPr marL="342900" indent="-342900" algn="just">
              <a:lnSpc>
                <a:spcPct val="150000"/>
              </a:lnSpc>
              <a:buFontTx/>
              <a:buChar char="-"/>
            </a:pPr>
            <a:r>
              <a:rPr lang="en-US" sz="2000" dirty="0" err="1"/>
              <a:t>Cần</a:t>
            </a:r>
            <a:r>
              <a:rPr lang="en-US" sz="2000" dirty="0"/>
              <a:t> </a:t>
            </a:r>
            <a:r>
              <a:rPr lang="en-US" sz="2000" dirty="0" err="1"/>
              <a:t>cù</a:t>
            </a:r>
            <a:r>
              <a:rPr lang="en-US" sz="2000" dirty="0"/>
              <a:t> </a:t>
            </a:r>
            <a:r>
              <a:rPr lang="en-US" sz="2000" dirty="0" err="1"/>
              <a:t>và</a:t>
            </a:r>
            <a:r>
              <a:rPr lang="en-US" sz="2000" dirty="0"/>
              <a:t> </a:t>
            </a:r>
            <a:r>
              <a:rPr lang="en-US" sz="2000" dirty="0" err="1"/>
              <a:t>sáng</a:t>
            </a:r>
            <a:r>
              <a:rPr lang="en-US" sz="2000" dirty="0"/>
              <a:t> </a:t>
            </a:r>
            <a:r>
              <a:rPr lang="en-US" sz="2000" dirty="0" err="1"/>
              <a:t>tạo</a:t>
            </a:r>
            <a:r>
              <a:rPr lang="en-US" sz="2000" dirty="0"/>
              <a:t> </a:t>
            </a:r>
            <a:r>
              <a:rPr lang="en-US" sz="2000" dirty="0" err="1"/>
              <a:t>trong</a:t>
            </a:r>
            <a:r>
              <a:rPr lang="en-US" sz="2000" dirty="0"/>
              <a:t> </a:t>
            </a:r>
            <a:r>
              <a:rPr lang="en-US" sz="2000" dirty="0" err="1"/>
              <a:t>học</a:t>
            </a:r>
            <a:r>
              <a:rPr lang="en-US" sz="2000" dirty="0"/>
              <a:t> </a:t>
            </a:r>
            <a:r>
              <a:rPr lang="en-US" sz="2000" dirty="0" err="1"/>
              <a:t>tập</a:t>
            </a:r>
            <a:r>
              <a:rPr lang="en-US" sz="2000" dirty="0"/>
              <a:t>, </a:t>
            </a:r>
            <a:r>
              <a:rPr lang="en-US" sz="2000" dirty="0" err="1"/>
              <a:t>lao</a:t>
            </a:r>
            <a:r>
              <a:rPr lang="en-US" sz="2000" dirty="0"/>
              <a:t> </a:t>
            </a:r>
            <a:r>
              <a:rPr lang="en-US" sz="2000" dirty="0" err="1"/>
              <a:t>động</a:t>
            </a:r>
            <a:r>
              <a:rPr lang="en-US" sz="2000" dirty="0"/>
              <a:t> </a:t>
            </a:r>
            <a:r>
              <a:rPr lang="en-US" sz="2000" dirty="0" err="1"/>
              <a:t>là</a:t>
            </a:r>
            <a:r>
              <a:rPr lang="en-US" sz="2000" dirty="0"/>
              <a:t> </a:t>
            </a:r>
            <a:r>
              <a:rPr lang="en-US" sz="2000" dirty="0" err="1"/>
              <a:t>những</a:t>
            </a:r>
            <a:r>
              <a:rPr lang="en-US" sz="2000" dirty="0"/>
              <a:t> </a:t>
            </a:r>
            <a:r>
              <a:rPr lang="en-US" sz="2000" dirty="0" err="1"/>
              <a:t>đức</a:t>
            </a:r>
            <a:r>
              <a:rPr lang="en-US" sz="2000" dirty="0"/>
              <a:t> </a:t>
            </a:r>
            <a:r>
              <a:rPr lang="en-US" sz="2000" dirty="0" err="1"/>
              <a:t>tính</a:t>
            </a:r>
            <a:r>
              <a:rPr lang="en-US" sz="2000" dirty="0"/>
              <a:t> </a:t>
            </a:r>
            <a:r>
              <a:rPr lang="en-US" sz="2000" dirty="0" err="1"/>
              <a:t>tốt</a:t>
            </a:r>
            <a:r>
              <a:rPr lang="en-US" sz="2000" dirty="0"/>
              <a:t> </a:t>
            </a:r>
            <a:r>
              <a:rPr lang="en-US" sz="2000" dirty="0" err="1"/>
              <a:t>đẹp</a:t>
            </a:r>
            <a:r>
              <a:rPr lang="en-US" sz="2000" dirty="0"/>
              <a:t> </a:t>
            </a:r>
            <a:r>
              <a:rPr lang="en-US" sz="2000" dirty="0" err="1"/>
              <a:t>mà</a:t>
            </a:r>
            <a:r>
              <a:rPr lang="en-US" sz="2000" dirty="0"/>
              <a:t> </a:t>
            </a:r>
            <a:r>
              <a:rPr lang="en-US" sz="2000" dirty="0" err="1"/>
              <a:t>mỗi</a:t>
            </a:r>
            <a:r>
              <a:rPr lang="en-US" sz="2000" dirty="0"/>
              <a:t> </a:t>
            </a:r>
            <a:r>
              <a:rPr lang="en-US" sz="2000" dirty="0" err="1"/>
              <a:t>người</a:t>
            </a:r>
            <a:r>
              <a:rPr lang="en-US" sz="2000" dirty="0"/>
              <a:t> </a:t>
            </a:r>
            <a:r>
              <a:rPr lang="en-US" sz="2000" dirty="0" err="1"/>
              <a:t>cần</a:t>
            </a:r>
            <a:r>
              <a:rPr lang="en-US" sz="2000" dirty="0"/>
              <a:t> </a:t>
            </a:r>
            <a:r>
              <a:rPr lang="en-US" sz="2000" dirty="0" err="1"/>
              <a:t>phải</a:t>
            </a:r>
            <a:r>
              <a:rPr lang="en-US" sz="2000" dirty="0"/>
              <a:t> </a:t>
            </a:r>
            <a:r>
              <a:rPr lang="en-US" sz="2000" dirty="0" err="1"/>
              <a:t>có</a:t>
            </a:r>
            <a:r>
              <a:rPr lang="en-US" sz="2000" dirty="0"/>
              <a:t> </a:t>
            </a:r>
            <a:r>
              <a:rPr lang="en-US" sz="2000" dirty="0" err="1"/>
              <a:t>và</a:t>
            </a:r>
            <a:r>
              <a:rPr lang="en-US" sz="2000" dirty="0"/>
              <a:t> </a:t>
            </a:r>
            <a:r>
              <a:rPr lang="en-US" sz="2000" dirty="0" err="1"/>
              <a:t>rèn</a:t>
            </a:r>
            <a:r>
              <a:rPr lang="en-US" sz="2000" dirty="0"/>
              <a:t> </a:t>
            </a:r>
            <a:r>
              <a:rPr lang="en-US" sz="2000" dirty="0" err="1"/>
              <a:t>luyện</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 </a:t>
            </a:r>
            <a:r>
              <a:rPr lang="en-US" sz="2000" dirty="0" err="1"/>
              <a:t>hằng</a:t>
            </a:r>
            <a:r>
              <a:rPr lang="en-US" sz="2000" dirty="0"/>
              <a:t> </a:t>
            </a:r>
            <a:r>
              <a:rPr lang="en-US" sz="2000" dirty="0" err="1"/>
              <a:t>ngày</a:t>
            </a:r>
            <a:r>
              <a:rPr lang="en-US" sz="2000" dirty="0"/>
              <a:t>.</a:t>
            </a:r>
          </a:p>
          <a:p>
            <a:pPr marL="342900" indent="-342900" algn="just">
              <a:lnSpc>
                <a:spcPct val="150000"/>
              </a:lnSpc>
              <a:buFontTx/>
              <a:buChar char="-"/>
            </a:pPr>
            <a:r>
              <a:rPr lang="en-US" sz="2000" dirty="0" err="1"/>
              <a:t>Cần</a:t>
            </a:r>
            <a:r>
              <a:rPr lang="en-US" sz="2000" dirty="0"/>
              <a:t> </a:t>
            </a:r>
            <a:r>
              <a:rPr lang="en-US" sz="2000" dirty="0" err="1"/>
              <a:t>cù</a:t>
            </a:r>
            <a:r>
              <a:rPr lang="en-US" sz="2000" dirty="0"/>
              <a:t> </a:t>
            </a:r>
            <a:r>
              <a:rPr lang="en-US" sz="2000" dirty="0" err="1"/>
              <a:t>và</a:t>
            </a:r>
            <a:r>
              <a:rPr lang="en-US" sz="2000" dirty="0"/>
              <a:t> </a:t>
            </a:r>
            <a:r>
              <a:rPr lang="en-US" sz="2000" dirty="0" err="1"/>
              <a:t>sáng</a:t>
            </a:r>
            <a:r>
              <a:rPr lang="en-US" sz="2000" dirty="0"/>
              <a:t> </a:t>
            </a:r>
            <a:r>
              <a:rPr lang="en-US" sz="2000" dirty="0" err="1"/>
              <a:t>tạo</a:t>
            </a:r>
            <a:r>
              <a:rPr lang="en-US" sz="2000" dirty="0"/>
              <a:t> </a:t>
            </a:r>
            <a:r>
              <a:rPr lang="en-US" sz="2000" dirty="0" err="1"/>
              <a:t>trong</a:t>
            </a:r>
            <a:r>
              <a:rPr lang="en-US" sz="2000" dirty="0"/>
              <a:t> </a:t>
            </a:r>
            <a:r>
              <a:rPr lang="en-US" sz="2000" dirty="0" err="1"/>
              <a:t>học</a:t>
            </a:r>
            <a:r>
              <a:rPr lang="en-US" sz="2000" dirty="0"/>
              <a:t> </a:t>
            </a:r>
            <a:r>
              <a:rPr lang="en-US" sz="2000" dirty="0" err="1"/>
              <a:t>tập</a:t>
            </a:r>
            <a:r>
              <a:rPr lang="en-US" sz="2000" dirty="0"/>
              <a:t> </a:t>
            </a:r>
            <a:r>
              <a:rPr lang="en-US" sz="2000" dirty="0" err="1"/>
              <a:t>và</a:t>
            </a:r>
            <a:r>
              <a:rPr lang="en-US" sz="2000" dirty="0"/>
              <a:t> </a:t>
            </a:r>
            <a:r>
              <a:rPr lang="en-US" sz="2000" dirty="0" err="1"/>
              <a:t>lao</a:t>
            </a:r>
            <a:r>
              <a:rPr lang="en-US" sz="2000" dirty="0"/>
              <a:t> </a:t>
            </a:r>
            <a:r>
              <a:rPr lang="en-US" sz="2000" dirty="0" err="1"/>
              <a:t>động</a:t>
            </a:r>
            <a:r>
              <a:rPr lang="en-US" sz="2000" dirty="0"/>
              <a:t> </a:t>
            </a:r>
            <a:r>
              <a:rPr lang="en-US" sz="2000" dirty="0" err="1"/>
              <a:t>sẽ</a:t>
            </a:r>
            <a:r>
              <a:rPr lang="en-US" sz="2000" dirty="0"/>
              <a:t> </a:t>
            </a:r>
            <a:r>
              <a:rPr lang="en-US" sz="2000" dirty="0" err="1"/>
              <a:t>giúp</a:t>
            </a:r>
            <a:r>
              <a:rPr lang="en-US" sz="2000" dirty="0"/>
              <a:t> </a:t>
            </a:r>
            <a:r>
              <a:rPr lang="en-US" sz="2000" dirty="0" err="1"/>
              <a:t>chúng</a:t>
            </a:r>
            <a:r>
              <a:rPr lang="en-US" sz="2000" dirty="0"/>
              <a:t> ta </a:t>
            </a:r>
            <a:r>
              <a:rPr lang="en-US" sz="2000" dirty="0" err="1"/>
              <a:t>đạt</a:t>
            </a:r>
            <a:r>
              <a:rPr lang="en-US" sz="2000" dirty="0"/>
              <a:t> </a:t>
            </a:r>
            <a:r>
              <a:rPr lang="en-US" sz="2000" dirty="0" err="1"/>
              <a:t>được</a:t>
            </a:r>
            <a:r>
              <a:rPr lang="en-US" sz="2000" dirty="0"/>
              <a:t> </a:t>
            </a:r>
            <a:r>
              <a:rPr lang="en-US" sz="2000" dirty="0" err="1"/>
              <a:t>nhiều</a:t>
            </a:r>
            <a:r>
              <a:rPr lang="en-US" sz="2000" dirty="0"/>
              <a:t> </a:t>
            </a:r>
            <a:r>
              <a:rPr lang="en-US" sz="2000" dirty="0" err="1"/>
              <a:t>thành</a:t>
            </a:r>
            <a:r>
              <a:rPr lang="en-US" sz="2000" dirty="0"/>
              <a:t> </a:t>
            </a:r>
            <a:r>
              <a:rPr lang="en-US" sz="2000" dirty="0" err="1"/>
              <a:t>công</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 </a:t>
            </a:r>
            <a:r>
              <a:rPr lang="en-US" sz="2000" dirty="0" err="1"/>
              <a:t>và</a:t>
            </a:r>
            <a:r>
              <a:rPr lang="en-US" sz="2000" dirty="0"/>
              <a:t> </a:t>
            </a:r>
            <a:r>
              <a:rPr lang="en-US" sz="2000" dirty="0" err="1"/>
              <a:t>nhận</a:t>
            </a:r>
            <a:r>
              <a:rPr lang="en-US" sz="2000" dirty="0"/>
              <a:t> </a:t>
            </a:r>
            <a:r>
              <a:rPr lang="en-US" sz="2000" dirty="0" err="1"/>
              <a:t>được</a:t>
            </a:r>
            <a:r>
              <a:rPr lang="en-US" sz="2000" dirty="0"/>
              <a:t> </a:t>
            </a:r>
            <a:r>
              <a:rPr lang="en-US" sz="2000" dirty="0" err="1"/>
              <a:t>sự</a:t>
            </a:r>
            <a:r>
              <a:rPr lang="en-US" sz="2000" dirty="0"/>
              <a:t> </a:t>
            </a:r>
            <a:r>
              <a:rPr lang="en-US" sz="2000" dirty="0" err="1"/>
              <a:t>yêu</a:t>
            </a:r>
            <a:r>
              <a:rPr lang="en-US" sz="2000" dirty="0"/>
              <a:t> </a:t>
            </a:r>
            <a:r>
              <a:rPr lang="en-US" sz="2000" dirty="0" err="1"/>
              <a:t>mến</a:t>
            </a:r>
            <a:r>
              <a:rPr lang="en-US" sz="2000" dirty="0"/>
              <a:t> </a:t>
            </a:r>
            <a:r>
              <a:rPr lang="en-US" sz="2000" dirty="0" err="1"/>
              <a:t>và</a:t>
            </a:r>
            <a:r>
              <a:rPr lang="en-US" sz="2000" dirty="0"/>
              <a:t> </a:t>
            </a:r>
            <a:r>
              <a:rPr lang="en-US" sz="2000" dirty="0" err="1"/>
              <a:t>quý</a:t>
            </a:r>
            <a:r>
              <a:rPr lang="en-US" sz="2000" dirty="0"/>
              <a:t> </a:t>
            </a:r>
            <a:r>
              <a:rPr lang="en-US" sz="2000" dirty="0" err="1"/>
              <a:t>trọng</a:t>
            </a:r>
            <a:r>
              <a:rPr lang="en-US" sz="2000" dirty="0"/>
              <a:t> </a:t>
            </a:r>
            <a:r>
              <a:rPr lang="en-US" sz="2000" dirty="0" err="1"/>
              <a:t>của</a:t>
            </a:r>
            <a:r>
              <a:rPr lang="en-US" sz="2000" dirty="0"/>
              <a:t> </a:t>
            </a:r>
            <a:r>
              <a:rPr lang="en-US" sz="2000" dirty="0" err="1"/>
              <a:t>mọi</a:t>
            </a:r>
            <a:r>
              <a:rPr lang="en-US" sz="2000" dirty="0"/>
              <a:t> </a:t>
            </a:r>
            <a:r>
              <a:rPr lang="en-US" sz="2000" dirty="0" err="1"/>
              <a:t>người</a:t>
            </a:r>
            <a:r>
              <a:rPr lang="en-US" sz="2000" dirty="0"/>
              <a:t>.</a:t>
            </a:r>
          </a:p>
          <a:p>
            <a:pPr marL="342900" indent="-342900" algn="just">
              <a:lnSpc>
                <a:spcPct val="150000"/>
              </a:lnSpc>
              <a:buFontTx/>
              <a:buChar char="-"/>
            </a:pPr>
            <a:r>
              <a:rPr lang="en-US" sz="2000" dirty="0" err="1"/>
              <a:t>Cần</a:t>
            </a:r>
            <a:r>
              <a:rPr lang="en-US" sz="2000" dirty="0"/>
              <a:t> </a:t>
            </a:r>
            <a:r>
              <a:rPr lang="en-US" sz="2000" dirty="0" err="1"/>
              <a:t>cù</a:t>
            </a:r>
            <a:r>
              <a:rPr lang="en-US" sz="2000" dirty="0"/>
              <a:t> </a:t>
            </a:r>
            <a:r>
              <a:rPr lang="en-US" sz="2000" dirty="0" err="1"/>
              <a:t>và</a:t>
            </a:r>
            <a:r>
              <a:rPr lang="en-US" sz="2000" dirty="0"/>
              <a:t> </a:t>
            </a:r>
            <a:r>
              <a:rPr lang="en-US" sz="2000" dirty="0" err="1"/>
              <a:t>sáng</a:t>
            </a:r>
            <a:r>
              <a:rPr lang="en-US" sz="2000" dirty="0"/>
              <a:t> </a:t>
            </a:r>
            <a:r>
              <a:rPr lang="en-US" sz="2000" dirty="0" err="1"/>
              <a:t>tạo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khả</a:t>
            </a:r>
            <a:r>
              <a:rPr lang="en-US" sz="2000" dirty="0"/>
              <a:t> </a:t>
            </a:r>
            <a:r>
              <a:rPr lang="en-US" sz="2000" dirty="0" err="1"/>
              <a:t>năng</a:t>
            </a:r>
            <a:r>
              <a:rPr lang="en-US" sz="2000" dirty="0"/>
              <a:t> </a:t>
            </a:r>
            <a:r>
              <a:rPr lang="en-US" sz="2000" dirty="0" err="1"/>
              <a:t>thiên</a:t>
            </a:r>
            <a:r>
              <a:rPr lang="en-US" sz="2000" dirty="0"/>
              <a:t> </a:t>
            </a:r>
            <a:r>
              <a:rPr lang="en-US" sz="2000" dirty="0" err="1"/>
              <a:t>bẩm</a:t>
            </a:r>
            <a:r>
              <a:rPr lang="en-US" sz="2000" dirty="0"/>
              <a:t>. </a:t>
            </a:r>
            <a:r>
              <a:rPr lang="en-US" sz="2000" dirty="0" err="1"/>
              <a:t>Đó</a:t>
            </a:r>
            <a:r>
              <a:rPr lang="en-US" sz="2000" dirty="0"/>
              <a:t> </a:t>
            </a:r>
            <a:r>
              <a:rPr lang="en-US" sz="2000" dirty="0" err="1"/>
              <a:t>là</a:t>
            </a:r>
            <a:r>
              <a:rPr lang="en-US" sz="2000" dirty="0"/>
              <a:t> </a:t>
            </a: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sự</a:t>
            </a:r>
            <a:r>
              <a:rPr lang="en-US" sz="2000" dirty="0"/>
              <a:t> </a:t>
            </a:r>
            <a:r>
              <a:rPr lang="en-US" sz="2000" dirty="0" err="1"/>
              <a:t>rèn</a:t>
            </a:r>
            <a:r>
              <a:rPr lang="en-US" sz="2000" dirty="0"/>
              <a:t> </a:t>
            </a:r>
            <a:r>
              <a:rPr lang="en-US" sz="2000" dirty="0" err="1"/>
              <a:t>luyện</a:t>
            </a:r>
            <a:r>
              <a:rPr lang="en-US" sz="2000" dirty="0"/>
              <a:t>. Do </a:t>
            </a:r>
            <a:r>
              <a:rPr lang="en-US" sz="2000" dirty="0" err="1"/>
              <a:t>đó</a:t>
            </a:r>
            <a:r>
              <a:rPr lang="en-US" sz="2000" dirty="0"/>
              <a:t> </a:t>
            </a:r>
            <a:r>
              <a:rPr lang="en-US" sz="2000" dirty="0" err="1"/>
              <a:t>chúng</a:t>
            </a:r>
            <a:r>
              <a:rPr lang="en-US" sz="2000" dirty="0"/>
              <a:t> ta </a:t>
            </a:r>
            <a:r>
              <a:rPr lang="en-US" sz="2000" dirty="0" err="1"/>
              <a:t>hãy</a:t>
            </a:r>
            <a:r>
              <a:rPr lang="en-US" sz="2000" dirty="0"/>
              <a:t> </a:t>
            </a:r>
            <a:r>
              <a:rPr lang="en-US" sz="2000" dirty="0" err="1"/>
              <a:t>rèn</a:t>
            </a:r>
            <a:r>
              <a:rPr lang="en-US" sz="2000" dirty="0"/>
              <a:t> </a:t>
            </a:r>
            <a:r>
              <a:rPr lang="en-US" sz="2000" dirty="0" err="1"/>
              <a:t>luyện</a:t>
            </a:r>
            <a:r>
              <a:rPr lang="en-US" sz="2000" dirty="0"/>
              <a:t> </a:t>
            </a:r>
            <a:r>
              <a:rPr lang="en-US" sz="2000" dirty="0" err="1"/>
              <a:t>những</a:t>
            </a:r>
            <a:r>
              <a:rPr lang="en-US" sz="2000" dirty="0"/>
              <a:t> </a:t>
            </a:r>
            <a:r>
              <a:rPr lang="en-US" sz="2000" dirty="0" err="1"/>
              <a:t>đức</a:t>
            </a:r>
            <a:r>
              <a:rPr lang="en-US" sz="2000" dirty="0"/>
              <a:t> </a:t>
            </a:r>
            <a:r>
              <a:rPr lang="en-US" sz="2000" dirty="0" err="1"/>
              <a:t>tính</a:t>
            </a:r>
            <a:r>
              <a:rPr lang="en-US" sz="2000" dirty="0"/>
              <a:t> </a:t>
            </a:r>
            <a:r>
              <a:rPr lang="en-US" sz="2000" dirty="0" err="1"/>
              <a:t>này</a:t>
            </a:r>
            <a:r>
              <a:rPr lang="en-US" sz="2000" dirty="0"/>
              <a:t> </a:t>
            </a:r>
            <a:r>
              <a:rPr lang="en-US" sz="2000" dirty="0" err="1"/>
              <a:t>ngay</a:t>
            </a:r>
            <a:r>
              <a:rPr lang="en-US" sz="2000" dirty="0"/>
              <a:t> </a:t>
            </a:r>
            <a:r>
              <a:rPr lang="en-US" sz="2000" dirty="0" err="1"/>
              <a:t>từ</a:t>
            </a:r>
            <a:r>
              <a:rPr lang="en-US" sz="2000" dirty="0"/>
              <a:t> </a:t>
            </a:r>
            <a:r>
              <a:rPr lang="en-US" sz="2000" dirty="0" err="1"/>
              <a:t>hôm</a:t>
            </a:r>
            <a:r>
              <a:rPr lang="en-US" sz="2000" dirty="0"/>
              <a:t> nay, </a:t>
            </a:r>
            <a:r>
              <a:rPr lang="en-US" sz="2000" dirty="0" err="1"/>
              <a:t>ngay</a:t>
            </a:r>
            <a:r>
              <a:rPr lang="en-US" sz="2000" dirty="0"/>
              <a:t> </a:t>
            </a:r>
            <a:r>
              <a:rPr lang="en-US" sz="2000" dirty="0" err="1"/>
              <a:t>những</a:t>
            </a:r>
            <a:r>
              <a:rPr lang="en-US" sz="2000" dirty="0"/>
              <a:t> </a:t>
            </a:r>
            <a:r>
              <a:rPr lang="en-US" sz="2000" dirty="0" err="1"/>
              <a:t>việc</a:t>
            </a:r>
            <a:r>
              <a:rPr lang="en-US" sz="2000" dirty="0"/>
              <a:t> </a:t>
            </a:r>
            <a:r>
              <a:rPr lang="en-US" sz="2000" dirty="0" err="1"/>
              <a:t>làm</a:t>
            </a:r>
            <a:r>
              <a:rPr lang="en-US" sz="2000" dirty="0"/>
              <a:t> </a:t>
            </a:r>
            <a:r>
              <a:rPr lang="en-US" sz="2000" dirty="0" err="1"/>
              <a:t>nhỏ</a:t>
            </a:r>
            <a:r>
              <a:rPr lang="en-US" sz="2000" dirty="0"/>
              <a:t> </a:t>
            </a:r>
            <a:r>
              <a:rPr lang="en-US" sz="2000" dirty="0" err="1"/>
              <a:t>nhất</a:t>
            </a:r>
            <a:r>
              <a:rPr lang="en-US" sz="2000" dirty="0"/>
              <a:t>.</a:t>
            </a:r>
          </a:p>
        </p:txBody>
      </p:sp>
      <p:sp>
        <p:nvSpPr>
          <p:cNvPr id="12" name="TextBox 11">
            <a:extLst>
              <a:ext uri="{FF2B5EF4-FFF2-40B4-BE49-F238E27FC236}">
                <a16:creationId xmlns:a16="http://schemas.microsoft.com/office/drawing/2014/main" xmlns="" id="{60D40958-8821-0768-042D-49DAD409AAA1}"/>
              </a:ext>
            </a:extLst>
          </p:cNvPr>
          <p:cNvSpPr txBox="1"/>
          <p:nvPr/>
        </p:nvSpPr>
        <p:spPr>
          <a:xfrm>
            <a:off x="1311964" y="392150"/>
            <a:ext cx="6771770" cy="400110"/>
          </a:xfrm>
          <a:prstGeom prst="rect">
            <a:avLst/>
          </a:prstGeom>
          <a:noFill/>
        </p:spPr>
        <p:txBody>
          <a:bodyPr wrap="square">
            <a:spAutoFit/>
          </a:bodyPr>
          <a:lstStyle/>
          <a:p>
            <a:r>
              <a:rPr lang="en-US" sz="2000" b="1" dirty="0"/>
              <a:t>3. </a:t>
            </a:r>
            <a:r>
              <a:rPr lang="vi-VN" sz="2000" b="1" dirty="0"/>
              <a:t>Em hãy đọc tình huống sau và trả lời câu hỏi</a:t>
            </a:r>
            <a:r>
              <a:rPr lang="en-US" sz="2000" b="1" dirty="0"/>
              <a:t>.</a:t>
            </a:r>
            <a:r>
              <a:rPr lang="vi-VN" sz="2000" b="1" dirty="0"/>
              <a:t> </a:t>
            </a:r>
          </a:p>
        </p:txBody>
      </p:sp>
    </p:spTree>
    <p:extLst>
      <p:ext uri="{BB962C8B-B14F-4D97-AF65-F5344CB8AC3E}">
        <p14:creationId xmlns:p14="http://schemas.microsoft.com/office/powerpoint/2010/main" val="165252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9A78735-46D1-FE89-760C-6E3E046A532F}"/>
              </a:ext>
            </a:extLst>
          </p:cNvPr>
          <p:cNvSpPr txBox="1"/>
          <p:nvPr/>
        </p:nvSpPr>
        <p:spPr>
          <a:xfrm>
            <a:off x="2303449" y="1764506"/>
            <a:ext cx="4781405" cy="3244158"/>
          </a:xfrm>
          <a:prstGeom prst="rect">
            <a:avLst/>
          </a:prstGeom>
          <a:solidFill>
            <a:srgbClr val="FBB040"/>
          </a:solidFill>
          <a:ln w="38100">
            <a:solidFill>
              <a:srgbClr val="002060"/>
            </a:solidFill>
          </a:ln>
        </p:spPr>
        <p:txBody>
          <a:bodyPr wrap="square">
            <a:spAutoFit/>
          </a:bodyPr>
          <a:lstStyle/>
          <a:p>
            <a:pPr algn="ctr">
              <a:lnSpc>
                <a:spcPct val="150000"/>
              </a:lnSpc>
            </a:pPr>
            <a:r>
              <a:rPr lang="en-US" sz="2800" b="1" dirty="0"/>
              <a:t>Em </a:t>
            </a:r>
            <a:r>
              <a:rPr lang="en-US" sz="2800" b="1" dirty="0" err="1"/>
              <a:t>hãy</a:t>
            </a:r>
            <a:r>
              <a:rPr lang="en-US" sz="2800" b="1" dirty="0"/>
              <a:t> </a:t>
            </a:r>
            <a:r>
              <a:rPr lang="en-US" sz="2800" b="1" dirty="0" err="1"/>
              <a:t>kể</a:t>
            </a:r>
            <a:r>
              <a:rPr lang="en-US" sz="2800" b="1" dirty="0"/>
              <a:t> </a:t>
            </a:r>
            <a:r>
              <a:rPr lang="en-US" sz="2800" b="1" dirty="0" err="1"/>
              <a:t>tên</a:t>
            </a:r>
            <a:r>
              <a:rPr lang="en-US" sz="2800" b="1" dirty="0"/>
              <a:t> </a:t>
            </a:r>
            <a:r>
              <a:rPr lang="en-US" sz="2800" b="1" dirty="0" err="1"/>
              <a:t>những</a:t>
            </a:r>
            <a:r>
              <a:rPr lang="en-US" sz="2800" b="1" dirty="0"/>
              <a:t> </a:t>
            </a:r>
            <a:r>
              <a:rPr lang="en-US" sz="2800" b="1" dirty="0" err="1"/>
              <a:t>việc</a:t>
            </a:r>
            <a:r>
              <a:rPr lang="en-US" sz="2800" b="1" dirty="0"/>
              <a:t> </a:t>
            </a:r>
            <a:r>
              <a:rPr lang="en-US" sz="2800" b="1" dirty="0" err="1"/>
              <a:t>làm</a:t>
            </a:r>
            <a:r>
              <a:rPr lang="en-US" sz="2800" b="1" dirty="0"/>
              <a:t> </a:t>
            </a:r>
            <a:r>
              <a:rPr lang="en-US" sz="2800" b="1" dirty="0" err="1"/>
              <a:t>cụ</a:t>
            </a:r>
            <a:r>
              <a:rPr lang="en-US" sz="2800" b="1" dirty="0"/>
              <a:t> </a:t>
            </a:r>
            <a:r>
              <a:rPr lang="en-US" sz="2800" b="1" dirty="0" err="1"/>
              <a:t>thể</a:t>
            </a:r>
            <a:r>
              <a:rPr lang="en-US" sz="2800" b="1" dirty="0"/>
              <a:t> để </a:t>
            </a:r>
            <a:r>
              <a:rPr lang="en-US" sz="2800" b="1" dirty="0" err="1"/>
              <a:t>thể</a:t>
            </a:r>
            <a:r>
              <a:rPr lang="en-US" sz="2800" b="1" dirty="0"/>
              <a:t> hiện </a:t>
            </a:r>
            <a:r>
              <a:rPr lang="en-US" sz="2800" b="1" dirty="0" err="1"/>
              <a:t>sự</a:t>
            </a:r>
            <a:r>
              <a:rPr lang="en-US" sz="2800" b="1" dirty="0"/>
              <a:t> </a:t>
            </a:r>
            <a:r>
              <a:rPr lang="en-US" sz="2800" b="1" dirty="0" err="1"/>
              <a:t>cần</a:t>
            </a:r>
            <a:r>
              <a:rPr lang="en-US" sz="2800" b="1" dirty="0"/>
              <a:t> </a:t>
            </a:r>
            <a:r>
              <a:rPr lang="en-US" sz="2800" b="1" dirty="0" err="1"/>
              <a:t>cù</a:t>
            </a:r>
            <a:r>
              <a:rPr lang="en-US" sz="2800" b="1" dirty="0"/>
              <a:t>, sáng tạo </a:t>
            </a:r>
            <a:r>
              <a:rPr lang="en-US" sz="2800" b="1" dirty="0" err="1"/>
              <a:t>của</a:t>
            </a:r>
            <a:r>
              <a:rPr lang="en-US" sz="2800" b="1" dirty="0"/>
              <a:t> </a:t>
            </a:r>
            <a:r>
              <a:rPr lang="en-US" sz="2800" b="1" dirty="0" err="1"/>
              <a:t>bản</a:t>
            </a:r>
            <a:r>
              <a:rPr lang="en-US" sz="2800" b="1" dirty="0"/>
              <a:t> </a:t>
            </a:r>
            <a:r>
              <a:rPr lang="en-US" sz="2800" b="1" dirty="0" err="1"/>
              <a:t>thân</a:t>
            </a:r>
            <a:r>
              <a:rPr lang="en-US" sz="2800" b="1" dirty="0"/>
              <a:t> </a:t>
            </a:r>
            <a:r>
              <a:rPr lang="en-US" sz="2800" b="1" dirty="0" err="1"/>
              <a:t>trong</a:t>
            </a:r>
            <a:r>
              <a:rPr lang="en-US" sz="2800" b="1" dirty="0"/>
              <a:t> </a:t>
            </a:r>
            <a:r>
              <a:rPr lang="en-US" sz="2800" b="1" dirty="0" err="1"/>
              <a:t>học</a:t>
            </a:r>
            <a:r>
              <a:rPr lang="en-US" sz="2800" b="1" dirty="0"/>
              <a:t> </a:t>
            </a:r>
            <a:r>
              <a:rPr lang="en-US" sz="2800" b="1" dirty="0" err="1"/>
              <a:t>tập</a:t>
            </a:r>
            <a:r>
              <a:rPr lang="en-US" sz="2800" b="1" dirty="0"/>
              <a:t> </a:t>
            </a:r>
            <a:r>
              <a:rPr lang="en-US" sz="2800" b="1" dirty="0" err="1"/>
              <a:t>và</a:t>
            </a:r>
            <a:r>
              <a:rPr lang="en-US" sz="2800" b="1" dirty="0"/>
              <a:t> </a:t>
            </a:r>
            <a:r>
              <a:rPr lang="en-US" sz="2800" b="1" dirty="0" err="1"/>
              <a:t>cuộc</a:t>
            </a:r>
            <a:r>
              <a:rPr lang="en-US" sz="2800" b="1" dirty="0"/>
              <a:t> </a:t>
            </a:r>
            <a:r>
              <a:rPr lang="en-US" sz="2800" b="1" dirty="0" err="1"/>
              <a:t>sống</a:t>
            </a:r>
            <a:r>
              <a:rPr lang="en-US" sz="2800" b="1" dirty="0"/>
              <a:t>? </a:t>
            </a:r>
          </a:p>
        </p:txBody>
      </p:sp>
      <p:sp>
        <p:nvSpPr>
          <p:cNvPr id="6" name="TextBox 109">
            <a:extLst>
              <a:ext uri="{FF2B5EF4-FFF2-40B4-BE49-F238E27FC236}">
                <a16:creationId xmlns:a16="http://schemas.microsoft.com/office/drawing/2014/main" xmlns="" id="{0EF3A121-CAFE-30A9-ACBF-196CBE671A7E}"/>
              </a:ext>
            </a:extLst>
          </p:cNvPr>
          <p:cNvSpPr txBox="1"/>
          <p:nvPr/>
        </p:nvSpPr>
        <p:spPr>
          <a:xfrm>
            <a:off x="2785144" y="873596"/>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rgbClr val="C00000"/>
                </a:solidFill>
                <a:latin typeface="SVN-Caprica Script" pitchFamily="2" charset="0"/>
              </a:rPr>
              <a:t>LUYỆN TẬP 4</a:t>
            </a:r>
          </a:p>
        </p:txBody>
      </p:sp>
    </p:spTree>
    <p:extLst>
      <p:ext uri="{BB962C8B-B14F-4D97-AF65-F5344CB8AC3E}">
        <p14:creationId xmlns:p14="http://schemas.microsoft.com/office/powerpoint/2010/main" val="23292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a:extLst>
            <a:ext uri="{FF2B5EF4-FFF2-40B4-BE49-F238E27FC236}">
              <a16:creationId xmlns:a16="http://schemas.microsoft.com/office/drawing/2014/main" xmlns="" id="{82AB3057-E6AE-3650-39BF-1844D94D10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xmlns="" id="{89EC9A6C-B609-1C51-06E1-F0AD46DAC0BB}"/>
              </a:ext>
            </a:extLst>
          </p:cNvPr>
          <p:cNvSpPr txBox="1"/>
          <p:nvPr/>
        </p:nvSpPr>
        <p:spPr>
          <a:xfrm>
            <a:off x="1" y="132623"/>
            <a:ext cx="9081178" cy="5183150"/>
          </a:xfrm>
          <a:prstGeom prst="rect">
            <a:avLst/>
          </a:prstGeom>
          <a:solidFill>
            <a:srgbClr val="FBB040"/>
          </a:solidFill>
          <a:ln w="38100">
            <a:solidFill>
              <a:srgbClr val="002060"/>
            </a:solidFill>
          </a:ln>
        </p:spPr>
        <p:txBody>
          <a:bodyPr wrap="square">
            <a:spAutoFit/>
          </a:bodyPr>
          <a:lstStyle/>
          <a:p>
            <a:pPr algn="ctr">
              <a:lnSpc>
                <a:spcPct val="150000"/>
              </a:lnSpc>
            </a:pPr>
            <a:r>
              <a:rPr lang="en-US" sz="2800" b="1" dirty="0"/>
              <a:t>4. </a:t>
            </a:r>
            <a:r>
              <a:rPr lang="en-US" sz="2800" b="1" dirty="0" err="1"/>
              <a:t>Những</a:t>
            </a:r>
            <a:r>
              <a:rPr lang="en-US" sz="2800" b="1" dirty="0"/>
              <a:t> </a:t>
            </a:r>
            <a:r>
              <a:rPr lang="en-US" sz="2800" b="1" dirty="0" err="1"/>
              <a:t>việc</a:t>
            </a:r>
            <a:r>
              <a:rPr lang="en-US" sz="2800" b="1" dirty="0"/>
              <a:t> </a:t>
            </a:r>
            <a:r>
              <a:rPr lang="en-US" sz="2800" b="1" dirty="0" err="1"/>
              <a:t>làm</a:t>
            </a:r>
            <a:r>
              <a:rPr lang="en-US" sz="2800" b="1" dirty="0"/>
              <a:t> </a:t>
            </a:r>
            <a:r>
              <a:rPr lang="en-US" sz="2800" b="1" dirty="0" err="1"/>
              <a:t>cụ</a:t>
            </a:r>
            <a:r>
              <a:rPr lang="en-US" sz="2800" b="1" dirty="0"/>
              <a:t> </a:t>
            </a:r>
            <a:r>
              <a:rPr lang="en-US" sz="2800" b="1" dirty="0" err="1"/>
              <a:t>thể</a:t>
            </a:r>
            <a:r>
              <a:rPr lang="en-US" sz="2800" b="1" dirty="0"/>
              <a:t> để </a:t>
            </a:r>
            <a:r>
              <a:rPr lang="en-US" sz="2800" b="1" dirty="0" err="1"/>
              <a:t>thể</a:t>
            </a:r>
            <a:r>
              <a:rPr lang="en-US" sz="2800" b="1" dirty="0"/>
              <a:t> hiện </a:t>
            </a:r>
            <a:r>
              <a:rPr lang="en-US" sz="2800" b="1" dirty="0" err="1"/>
              <a:t>sự</a:t>
            </a:r>
            <a:r>
              <a:rPr lang="en-US" sz="2800" b="1" dirty="0"/>
              <a:t> </a:t>
            </a:r>
            <a:r>
              <a:rPr lang="en-US" sz="2800" b="1" dirty="0" err="1"/>
              <a:t>cần</a:t>
            </a:r>
            <a:r>
              <a:rPr lang="en-US" sz="2800" b="1" dirty="0"/>
              <a:t> </a:t>
            </a:r>
            <a:r>
              <a:rPr lang="en-US" sz="2800" b="1" dirty="0" err="1"/>
              <a:t>cù</a:t>
            </a:r>
            <a:r>
              <a:rPr lang="en-US" sz="2800" b="1" dirty="0"/>
              <a:t>, sáng tạo </a:t>
            </a:r>
            <a:r>
              <a:rPr lang="en-US" sz="2800" b="1" dirty="0" err="1"/>
              <a:t>của</a:t>
            </a:r>
            <a:r>
              <a:rPr lang="en-US" sz="2800" b="1" dirty="0"/>
              <a:t> </a:t>
            </a:r>
            <a:r>
              <a:rPr lang="en-US" sz="2800" b="1" dirty="0" err="1"/>
              <a:t>bản</a:t>
            </a:r>
            <a:r>
              <a:rPr lang="en-US" sz="2800" b="1" dirty="0"/>
              <a:t> </a:t>
            </a:r>
            <a:r>
              <a:rPr lang="en-US" sz="2800" b="1" dirty="0" err="1"/>
              <a:t>thân</a:t>
            </a:r>
            <a:r>
              <a:rPr lang="en-US" sz="2800" b="1" dirty="0"/>
              <a:t> </a:t>
            </a:r>
            <a:r>
              <a:rPr lang="en-US" sz="2800" b="1" dirty="0" err="1"/>
              <a:t>trong</a:t>
            </a:r>
            <a:r>
              <a:rPr lang="en-US" sz="2800" b="1" dirty="0"/>
              <a:t> </a:t>
            </a:r>
            <a:r>
              <a:rPr lang="en-US" sz="2800" b="1" dirty="0" err="1"/>
              <a:t>học</a:t>
            </a:r>
            <a:r>
              <a:rPr lang="en-US" sz="2800" b="1" dirty="0"/>
              <a:t> </a:t>
            </a:r>
            <a:r>
              <a:rPr lang="en-US" sz="2800" b="1" dirty="0" err="1"/>
              <a:t>tập</a:t>
            </a:r>
            <a:r>
              <a:rPr lang="en-US" sz="2800" b="1" dirty="0"/>
              <a:t> </a:t>
            </a:r>
            <a:r>
              <a:rPr lang="en-US" sz="2800" b="1" dirty="0" err="1"/>
              <a:t>và</a:t>
            </a:r>
            <a:r>
              <a:rPr lang="en-US" sz="2800" b="1" dirty="0"/>
              <a:t> </a:t>
            </a:r>
            <a:r>
              <a:rPr lang="en-US" sz="2800" b="1" dirty="0" err="1"/>
              <a:t>cuộc</a:t>
            </a:r>
            <a:r>
              <a:rPr lang="en-US" sz="2800" b="1" dirty="0"/>
              <a:t> </a:t>
            </a:r>
            <a:r>
              <a:rPr lang="en-US" sz="2800" b="1" dirty="0" err="1"/>
              <a:t>sống</a:t>
            </a:r>
            <a:r>
              <a:rPr lang="en-US" sz="2800" b="1" dirty="0"/>
              <a:t>:</a:t>
            </a:r>
          </a:p>
          <a:p>
            <a:pPr marL="457200" indent="-457200" algn="ctr">
              <a:lnSpc>
                <a:spcPct val="150000"/>
              </a:lnSpc>
              <a:buFontTx/>
              <a:buChar char="-"/>
            </a:pPr>
            <a:r>
              <a:rPr lang="en-US" sz="2800" b="1" dirty="0" err="1"/>
              <a:t>Thường</a:t>
            </a:r>
            <a:r>
              <a:rPr lang="en-US" sz="2800" b="1" dirty="0"/>
              <a:t> </a:t>
            </a:r>
            <a:r>
              <a:rPr lang="en-US" sz="2800" b="1" dirty="0" err="1"/>
              <a:t>xuyên</a:t>
            </a:r>
            <a:r>
              <a:rPr lang="en-US" sz="2800" b="1" dirty="0"/>
              <a:t> </a:t>
            </a:r>
            <a:r>
              <a:rPr lang="en-US" sz="2800" b="1" dirty="0" err="1"/>
              <a:t>giúp</a:t>
            </a:r>
            <a:r>
              <a:rPr lang="en-US" sz="2800" b="1" dirty="0"/>
              <a:t> </a:t>
            </a:r>
            <a:r>
              <a:rPr lang="en-US" sz="2800" b="1" dirty="0" err="1"/>
              <a:t>đỡ</a:t>
            </a:r>
            <a:r>
              <a:rPr lang="en-US" sz="2800" b="1" dirty="0"/>
              <a:t> </a:t>
            </a:r>
            <a:r>
              <a:rPr lang="en-US" sz="2800" b="1" dirty="0" err="1"/>
              <a:t>bố</a:t>
            </a:r>
            <a:r>
              <a:rPr lang="en-US" sz="2800" b="1" dirty="0"/>
              <a:t> </a:t>
            </a:r>
            <a:r>
              <a:rPr lang="en-US" sz="2800" b="1" dirty="0" err="1"/>
              <a:t>mẹ</a:t>
            </a:r>
            <a:r>
              <a:rPr lang="en-US" sz="2800" b="1" dirty="0"/>
              <a:t> </a:t>
            </a:r>
            <a:r>
              <a:rPr lang="en-US" sz="2800" b="1" dirty="0" err="1"/>
              <a:t>công</a:t>
            </a:r>
            <a:r>
              <a:rPr lang="en-US" sz="2800" b="1" dirty="0"/>
              <a:t> </a:t>
            </a:r>
            <a:r>
              <a:rPr lang="en-US" sz="2800" b="1" dirty="0" err="1"/>
              <a:t>việc</a:t>
            </a:r>
            <a:r>
              <a:rPr lang="en-US" sz="2800" b="1" dirty="0"/>
              <a:t> </a:t>
            </a:r>
            <a:r>
              <a:rPr lang="en-US" sz="2800" b="1" dirty="0" err="1"/>
              <a:t>nhà</a:t>
            </a:r>
            <a:r>
              <a:rPr lang="en-US" sz="2800" b="1" dirty="0"/>
              <a:t> </a:t>
            </a:r>
            <a:r>
              <a:rPr lang="en-US" sz="2800" b="1" dirty="0" err="1"/>
              <a:t>như</a:t>
            </a:r>
            <a:r>
              <a:rPr lang="en-US" sz="2800" b="1" dirty="0"/>
              <a:t> </a:t>
            </a:r>
            <a:r>
              <a:rPr lang="en-US" sz="2800" b="1" dirty="0" err="1"/>
              <a:t>quét</a:t>
            </a:r>
            <a:r>
              <a:rPr lang="en-US" sz="2800" b="1" dirty="0"/>
              <a:t> </a:t>
            </a:r>
            <a:r>
              <a:rPr lang="en-US" sz="2800" b="1" dirty="0" err="1"/>
              <a:t>nhà</a:t>
            </a:r>
            <a:r>
              <a:rPr lang="en-US" sz="2800" b="1" dirty="0"/>
              <a:t>, </a:t>
            </a:r>
            <a:r>
              <a:rPr lang="en-US" sz="2800" b="1" dirty="0" err="1"/>
              <a:t>rửa</a:t>
            </a:r>
            <a:r>
              <a:rPr lang="en-US" sz="2800" b="1" dirty="0"/>
              <a:t> </a:t>
            </a:r>
            <a:r>
              <a:rPr lang="en-US" sz="2800" b="1" dirty="0" err="1"/>
              <a:t>chén</a:t>
            </a:r>
            <a:r>
              <a:rPr lang="en-US" sz="2800" b="1" dirty="0"/>
              <a:t>… </a:t>
            </a:r>
          </a:p>
          <a:p>
            <a:pPr marL="457200" indent="-457200" algn="ctr">
              <a:lnSpc>
                <a:spcPct val="150000"/>
              </a:lnSpc>
              <a:buFontTx/>
              <a:buChar char="-"/>
            </a:pPr>
            <a:r>
              <a:rPr lang="en-US" sz="2800" b="1" dirty="0"/>
              <a:t>Hoàn </a:t>
            </a:r>
            <a:r>
              <a:rPr lang="en-US" sz="2800" b="1" dirty="0" err="1"/>
              <a:t>thành</a:t>
            </a:r>
            <a:r>
              <a:rPr lang="en-US" sz="2800" b="1" dirty="0"/>
              <a:t> </a:t>
            </a:r>
            <a:r>
              <a:rPr lang="en-US" sz="2800" b="1" dirty="0" err="1"/>
              <a:t>bài</a:t>
            </a:r>
            <a:r>
              <a:rPr lang="en-US" sz="2800" b="1" dirty="0"/>
              <a:t> </a:t>
            </a:r>
            <a:r>
              <a:rPr lang="en-US" sz="2800" b="1" dirty="0" err="1"/>
              <a:t>tập</a:t>
            </a:r>
            <a:r>
              <a:rPr lang="en-US" sz="2800" b="1" dirty="0"/>
              <a:t> </a:t>
            </a:r>
            <a:r>
              <a:rPr lang="en-US" sz="2800" b="1" dirty="0" err="1"/>
              <a:t>về</a:t>
            </a:r>
            <a:r>
              <a:rPr lang="en-US" sz="2800" b="1" dirty="0"/>
              <a:t> </a:t>
            </a:r>
            <a:r>
              <a:rPr lang="en-US" sz="2800" b="1" dirty="0" err="1"/>
              <a:t>nhà</a:t>
            </a:r>
            <a:r>
              <a:rPr lang="en-US" sz="2800" b="1" dirty="0"/>
              <a:t>.</a:t>
            </a:r>
          </a:p>
          <a:p>
            <a:pPr marL="457200" indent="-457200" algn="ctr">
              <a:lnSpc>
                <a:spcPct val="150000"/>
              </a:lnSpc>
              <a:buFontTx/>
              <a:buChar char="-"/>
            </a:pPr>
            <a:r>
              <a:rPr lang="en-US" sz="2800" b="1" dirty="0" err="1"/>
              <a:t>Tìm</a:t>
            </a:r>
            <a:r>
              <a:rPr lang="en-US" sz="2800" b="1" dirty="0"/>
              <a:t> </a:t>
            </a:r>
            <a:r>
              <a:rPr lang="en-US" sz="2800" b="1" dirty="0" err="1"/>
              <a:t>ra</a:t>
            </a:r>
            <a:r>
              <a:rPr lang="en-US" sz="2800" b="1" dirty="0"/>
              <a:t> </a:t>
            </a:r>
            <a:r>
              <a:rPr lang="en-US" sz="2800" b="1" dirty="0" err="1"/>
              <a:t>phương</a:t>
            </a:r>
            <a:r>
              <a:rPr lang="en-US" sz="2800" b="1" dirty="0"/>
              <a:t> </a:t>
            </a:r>
            <a:r>
              <a:rPr lang="en-US" sz="2800" b="1" dirty="0" err="1"/>
              <a:t>pháp</a:t>
            </a:r>
            <a:r>
              <a:rPr lang="en-US" sz="2800" b="1" dirty="0"/>
              <a:t> </a:t>
            </a:r>
            <a:r>
              <a:rPr lang="en-US" sz="2800" b="1" dirty="0" err="1"/>
              <a:t>học</a:t>
            </a:r>
            <a:r>
              <a:rPr lang="en-US" sz="2800" b="1" dirty="0"/>
              <a:t> </a:t>
            </a:r>
            <a:r>
              <a:rPr lang="en-US" sz="2800" b="1" dirty="0" err="1"/>
              <a:t>tập</a:t>
            </a:r>
            <a:r>
              <a:rPr lang="en-US" sz="2800" b="1" dirty="0"/>
              <a:t> </a:t>
            </a:r>
            <a:r>
              <a:rPr lang="en-US" sz="2800" b="1" dirty="0" err="1"/>
              <a:t>mới</a:t>
            </a:r>
            <a:r>
              <a:rPr lang="en-US" sz="2800" b="1" dirty="0"/>
              <a:t> </a:t>
            </a:r>
            <a:r>
              <a:rPr lang="en-US" sz="2800" b="1" dirty="0" err="1"/>
              <a:t>mang</a:t>
            </a:r>
            <a:r>
              <a:rPr lang="en-US" sz="2800" b="1" dirty="0"/>
              <a:t> </a:t>
            </a:r>
            <a:r>
              <a:rPr lang="en-US" sz="2800" b="1" dirty="0" err="1"/>
              <a:t>lại</a:t>
            </a:r>
            <a:r>
              <a:rPr lang="en-US" sz="2800" b="1" dirty="0"/>
              <a:t> </a:t>
            </a:r>
            <a:r>
              <a:rPr lang="en-US" sz="2800" b="1" dirty="0" err="1"/>
              <a:t>hiệu</a:t>
            </a:r>
            <a:r>
              <a:rPr lang="en-US" sz="2800" b="1" dirty="0"/>
              <a:t> </a:t>
            </a:r>
            <a:r>
              <a:rPr lang="en-US" sz="2800" b="1" dirty="0" err="1"/>
              <a:t>quả</a:t>
            </a:r>
            <a:r>
              <a:rPr lang="en-US" sz="2800" b="1" dirty="0"/>
              <a:t>.</a:t>
            </a:r>
          </a:p>
          <a:p>
            <a:pPr marL="457200" indent="-457200" algn="ctr">
              <a:lnSpc>
                <a:spcPct val="150000"/>
              </a:lnSpc>
              <a:buFontTx/>
              <a:buChar char="-"/>
            </a:pPr>
            <a:r>
              <a:rPr lang="en-US" sz="2800" b="1" dirty="0" err="1"/>
              <a:t>Tận</a:t>
            </a:r>
            <a:r>
              <a:rPr lang="en-US" sz="2800" b="1" dirty="0"/>
              <a:t> </a:t>
            </a:r>
            <a:r>
              <a:rPr lang="en-US" sz="2800" b="1" dirty="0" err="1"/>
              <a:t>dụng</a:t>
            </a:r>
            <a:r>
              <a:rPr lang="en-US" sz="2800" b="1" dirty="0"/>
              <a:t> </a:t>
            </a:r>
            <a:r>
              <a:rPr lang="en-US" sz="2800" b="1" dirty="0" err="1"/>
              <a:t>đồ</a:t>
            </a:r>
            <a:r>
              <a:rPr lang="en-US" sz="2800" b="1" dirty="0"/>
              <a:t> </a:t>
            </a:r>
            <a:r>
              <a:rPr lang="en-US" sz="2800" b="1" dirty="0" err="1"/>
              <a:t>dùng</a:t>
            </a:r>
            <a:r>
              <a:rPr lang="en-US" sz="2800" b="1" dirty="0"/>
              <a:t> </a:t>
            </a:r>
            <a:r>
              <a:rPr lang="en-US" sz="2800" b="1" dirty="0" err="1"/>
              <a:t>để</a:t>
            </a:r>
            <a:r>
              <a:rPr lang="en-US" sz="2800" b="1" dirty="0"/>
              <a:t> </a:t>
            </a:r>
            <a:r>
              <a:rPr lang="en-US" sz="2800" b="1" dirty="0" err="1"/>
              <a:t>tái</a:t>
            </a:r>
            <a:r>
              <a:rPr lang="en-US" sz="2800" b="1" dirty="0"/>
              <a:t> </a:t>
            </a:r>
            <a:r>
              <a:rPr lang="en-US" sz="2800" b="1" dirty="0" err="1"/>
              <a:t>chế</a:t>
            </a:r>
            <a:r>
              <a:rPr lang="en-US" sz="2800" b="1" dirty="0"/>
              <a:t> </a:t>
            </a:r>
            <a:r>
              <a:rPr lang="en-US" sz="2800" b="1" dirty="0" err="1"/>
              <a:t>sử</a:t>
            </a:r>
            <a:r>
              <a:rPr lang="en-US" sz="2800" b="1" dirty="0"/>
              <a:t> </a:t>
            </a:r>
            <a:r>
              <a:rPr lang="en-US" sz="2800" b="1" dirty="0" err="1"/>
              <a:t>dụng</a:t>
            </a:r>
            <a:r>
              <a:rPr lang="en-US" sz="2800" b="1" dirty="0"/>
              <a:t> </a:t>
            </a:r>
            <a:r>
              <a:rPr lang="en-US" sz="2800" b="1" dirty="0" err="1"/>
              <a:t>lại</a:t>
            </a:r>
            <a:r>
              <a:rPr lang="en-US" sz="2800" b="1" dirty="0"/>
              <a:t>…</a:t>
            </a:r>
          </a:p>
        </p:txBody>
      </p:sp>
    </p:spTree>
    <p:extLst>
      <p:ext uri="{BB962C8B-B14F-4D97-AF65-F5344CB8AC3E}">
        <p14:creationId xmlns:p14="http://schemas.microsoft.com/office/powerpoint/2010/main" val="284365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829"/>
        <p:cNvGrpSpPr/>
        <p:nvPr/>
      </p:nvGrpSpPr>
      <p:grpSpPr>
        <a:xfrm>
          <a:off x="0" y="0"/>
          <a:ext cx="0" cy="0"/>
          <a:chOff x="0" y="0"/>
          <a:chExt cx="0" cy="0"/>
        </a:xfrm>
      </p:grpSpPr>
      <p:grpSp>
        <p:nvGrpSpPr>
          <p:cNvPr id="9832" name="Google Shape;9832;p60"/>
          <p:cNvGrpSpPr/>
          <p:nvPr/>
        </p:nvGrpSpPr>
        <p:grpSpPr>
          <a:xfrm>
            <a:off x="491522" y="1917518"/>
            <a:ext cx="3275737" cy="2678556"/>
            <a:chOff x="4667125" y="2922463"/>
            <a:chExt cx="2716200" cy="2221025"/>
          </a:xfrm>
        </p:grpSpPr>
        <p:sp>
          <p:nvSpPr>
            <p:cNvPr id="9833" name="Google Shape;9833;p60"/>
            <p:cNvSpPr/>
            <p:nvPr/>
          </p:nvSpPr>
          <p:spPr>
            <a:xfrm>
              <a:off x="4768625" y="3663938"/>
              <a:ext cx="469950" cy="1231875"/>
            </a:xfrm>
            <a:custGeom>
              <a:avLst/>
              <a:gdLst/>
              <a:ahLst/>
              <a:cxnLst/>
              <a:rect l="l" t="t" r="r" b="b"/>
              <a:pathLst>
                <a:path w="18798" h="49275" extrusionOk="0">
                  <a:moveTo>
                    <a:pt x="10402" y="1"/>
                  </a:moveTo>
                  <a:lnTo>
                    <a:pt x="7795" y="11956"/>
                  </a:lnTo>
                  <a:lnTo>
                    <a:pt x="1" y="49274"/>
                  </a:lnTo>
                  <a:lnTo>
                    <a:pt x="2081" y="49274"/>
                  </a:lnTo>
                  <a:lnTo>
                    <a:pt x="11003" y="22958"/>
                  </a:lnTo>
                  <a:lnTo>
                    <a:pt x="18798"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60"/>
            <p:cNvSpPr/>
            <p:nvPr/>
          </p:nvSpPr>
          <p:spPr>
            <a:xfrm>
              <a:off x="4963500" y="3663938"/>
              <a:ext cx="275075" cy="573975"/>
            </a:xfrm>
            <a:custGeom>
              <a:avLst/>
              <a:gdLst/>
              <a:ahLst/>
              <a:cxnLst/>
              <a:rect l="l" t="t" r="r" b="b"/>
              <a:pathLst>
                <a:path w="11003" h="22959" extrusionOk="0">
                  <a:moveTo>
                    <a:pt x="2607" y="1"/>
                  </a:moveTo>
                  <a:lnTo>
                    <a:pt x="0" y="11956"/>
                  </a:lnTo>
                  <a:cubicBezTo>
                    <a:pt x="552" y="11379"/>
                    <a:pt x="1178" y="10978"/>
                    <a:pt x="1830" y="10928"/>
                  </a:cubicBezTo>
                  <a:cubicBezTo>
                    <a:pt x="1863" y="10926"/>
                    <a:pt x="1897" y="10926"/>
                    <a:pt x="1930" y="10926"/>
                  </a:cubicBezTo>
                  <a:cubicBezTo>
                    <a:pt x="2376" y="10926"/>
                    <a:pt x="2834" y="11083"/>
                    <a:pt x="3183" y="11480"/>
                  </a:cubicBezTo>
                  <a:cubicBezTo>
                    <a:pt x="3710" y="12056"/>
                    <a:pt x="3935" y="13033"/>
                    <a:pt x="4060" y="13986"/>
                  </a:cubicBezTo>
                  <a:cubicBezTo>
                    <a:pt x="4436" y="16993"/>
                    <a:pt x="3810" y="19951"/>
                    <a:pt x="3208" y="22958"/>
                  </a:cubicBezTo>
                  <a:lnTo>
                    <a:pt x="11003"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60"/>
            <p:cNvSpPr/>
            <p:nvPr/>
          </p:nvSpPr>
          <p:spPr>
            <a:xfrm>
              <a:off x="6065000" y="3663938"/>
              <a:ext cx="469950" cy="1231875"/>
            </a:xfrm>
            <a:custGeom>
              <a:avLst/>
              <a:gdLst/>
              <a:ahLst/>
              <a:cxnLst/>
              <a:rect l="l" t="t" r="r" b="b"/>
              <a:pathLst>
                <a:path w="18798" h="49275" extrusionOk="0">
                  <a:moveTo>
                    <a:pt x="1" y="1"/>
                  </a:moveTo>
                  <a:lnTo>
                    <a:pt x="7795" y="22958"/>
                  </a:lnTo>
                  <a:lnTo>
                    <a:pt x="16718" y="49274"/>
                  </a:lnTo>
                  <a:lnTo>
                    <a:pt x="18798" y="49274"/>
                  </a:lnTo>
                  <a:lnTo>
                    <a:pt x="11028" y="11956"/>
                  </a:lnTo>
                  <a:lnTo>
                    <a:pt x="8422"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60"/>
            <p:cNvSpPr/>
            <p:nvPr/>
          </p:nvSpPr>
          <p:spPr>
            <a:xfrm>
              <a:off x="6065000" y="3663938"/>
              <a:ext cx="275725" cy="573975"/>
            </a:xfrm>
            <a:custGeom>
              <a:avLst/>
              <a:gdLst/>
              <a:ahLst/>
              <a:cxnLst/>
              <a:rect l="l" t="t" r="r" b="b"/>
              <a:pathLst>
                <a:path w="11029" h="22959" extrusionOk="0">
                  <a:moveTo>
                    <a:pt x="1" y="1"/>
                  </a:moveTo>
                  <a:lnTo>
                    <a:pt x="7795" y="22958"/>
                  </a:lnTo>
                  <a:cubicBezTo>
                    <a:pt x="7219" y="19951"/>
                    <a:pt x="6567" y="16993"/>
                    <a:pt x="6943" y="13986"/>
                  </a:cubicBezTo>
                  <a:cubicBezTo>
                    <a:pt x="7068" y="13033"/>
                    <a:pt x="7319" y="12056"/>
                    <a:pt x="7820" y="11480"/>
                  </a:cubicBezTo>
                  <a:cubicBezTo>
                    <a:pt x="8193" y="11083"/>
                    <a:pt x="8631" y="10926"/>
                    <a:pt x="9074" y="10926"/>
                  </a:cubicBezTo>
                  <a:cubicBezTo>
                    <a:pt x="9107" y="10926"/>
                    <a:pt x="9140" y="10926"/>
                    <a:pt x="9174" y="10928"/>
                  </a:cubicBezTo>
                  <a:cubicBezTo>
                    <a:pt x="9850" y="10978"/>
                    <a:pt x="10452" y="11379"/>
                    <a:pt x="11028" y="11956"/>
                  </a:cubicBezTo>
                  <a:lnTo>
                    <a:pt x="8422"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60"/>
            <p:cNvSpPr/>
            <p:nvPr/>
          </p:nvSpPr>
          <p:spPr>
            <a:xfrm>
              <a:off x="5595700" y="3663938"/>
              <a:ext cx="209925" cy="1458050"/>
            </a:xfrm>
            <a:custGeom>
              <a:avLst/>
              <a:gdLst/>
              <a:ahLst/>
              <a:cxnLst/>
              <a:rect l="l" t="t" r="r" b="b"/>
              <a:pathLst>
                <a:path w="8397" h="58322" extrusionOk="0">
                  <a:moveTo>
                    <a:pt x="1" y="1"/>
                  </a:moveTo>
                  <a:lnTo>
                    <a:pt x="352" y="27169"/>
                  </a:lnTo>
                  <a:lnTo>
                    <a:pt x="753" y="58322"/>
                  </a:lnTo>
                  <a:lnTo>
                    <a:pt x="2833" y="58322"/>
                  </a:lnTo>
                  <a:lnTo>
                    <a:pt x="7119" y="14136"/>
                  </a:lnTo>
                  <a:lnTo>
                    <a:pt x="8397" y="1"/>
                  </a:lnTo>
                  <a:close/>
                </a:path>
              </a:pathLst>
            </a:custGeom>
            <a:solidFill>
              <a:srgbClr val="BA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60"/>
            <p:cNvSpPr/>
            <p:nvPr/>
          </p:nvSpPr>
          <p:spPr>
            <a:xfrm>
              <a:off x="5595700" y="3663938"/>
              <a:ext cx="209925" cy="679225"/>
            </a:xfrm>
            <a:custGeom>
              <a:avLst/>
              <a:gdLst/>
              <a:ahLst/>
              <a:cxnLst/>
              <a:rect l="l" t="t" r="r" b="b"/>
              <a:pathLst>
                <a:path w="8397" h="27169" extrusionOk="0">
                  <a:moveTo>
                    <a:pt x="1" y="1"/>
                  </a:moveTo>
                  <a:lnTo>
                    <a:pt x="352" y="27169"/>
                  </a:lnTo>
                  <a:cubicBezTo>
                    <a:pt x="728" y="23635"/>
                    <a:pt x="1053" y="20126"/>
                    <a:pt x="2407" y="16542"/>
                  </a:cubicBezTo>
                  <a:cubicBezTo>
                    <a:pt x="2833" y="15414"/>
                    <a:pt x="3384" y="14262"/>
                    <a:pt x="4086" y="13585"/>
                  </a:cubicBezTo>
                  <a:cubicBezTo>
                    <a:pt x="4555" y="13138"/>
                    <a:pt x="5044" y="12950"/>
                    <a:pt x="5465" y="12950"/>
                  </a:cubicBezTo>
                  <a:cubicBezTo>
                    <a:pt x="5516" y="12950"/>
                    <a:pt x="5566" y="12953"/>
                    <a:pt x="5615" y="12958"/>
                  </a:cubicBezTo>
                  <a:cubicBezTo>
                    <a:pt x="6266" y="13008"/>
                    <a:pt x="6768" y="13460"/>
                    <a:pt x="7119" y="14136"/>
                  </a:cubicBezTo>
                  <a:lnTo>
                    <a:pt x="8397" y="1"/>
                  </a:lnTo>
                  <a:close/>
                </a:path>
              </a:pathLst>
            </a:custGeom>
            <a:solidFill>
              <a:srgbClr val="A12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60"/>
            <p:cNvSpPr/>
            <p:nvPr/>
          </p:nvSpPr>
          <p:spPr>
            <a:xfrm>
              <a:off x="4672150" y="3395363"/>
              <a:ext cx="1961175" cy="478100"/>
            </a:xfrm>
            <a:custGeom>
              <a:avLst/>
              <a:gdLst/>
              <a:ahLst/>
              <a:cxnLst/>
              <a:rect l="l" t="t" r="r" b="b"/>
              <a:pathLst>
                <a:path w="78447" h="19124" extrusionOk="0">
                  <a:moveTo>
                    <a:pt x="41569" y="0"/>
                  </a:moveTo>
                  <a:cubicBezTo>
                    <a:pt x="25565" y="0"/>
                    <a:pt x="8619" y="1492"/>
                    <a:pt x="501" y="6483"/>
                  </a:cubicBezTo>
                  <a:cubicBezTo>
                    <a:pt x="226" y="6659"/>
                    <a:pt x="75" y="6934"/>
                    <a:pt x="50" y="7235"/>
                  </a:cubicBezTo>
                  <a:cubicBezTo>
                    <a:pt x="50" y="7260"/>
                    <a:pt x="50" y="7260"/>
                    <a:pt x="50" y="7285"/>
                  </a:cubicBezTo>
                  <a:cubicBezTo>
                    <a:pt x="50" y="7310"/>
                    <a:pt x="50" y="7335"/>
                    <a:pt x="50" y="7335"/>
                  </a:cubicBezTo>
                  <a:cubicBezTo>
                    <a:pt x="50" y="7360"/>
                    <a:pt x="50" y="7385"/>
                    <a:pt x="50" y="7410"/>
                  </a:cubicBezTo>
                  <a:cubicBezTo>
                    <a:pt x="50" y="7410"/>
                    <a:pt x="50" y="7436"/>
                    <a:pt x="50" y="7461"/>
                  </a:cubicBezTo>
                  <a:cubicBezTo>
                    <a:pt x="50" y="7486"/>
                    <a:pt x="50" y="7486"/>
                    <a:pt x="50" y="7511"/>
                  </a:cubicBezTo>
                  <a:cubicBezTo>
                    <a:pt x="50" y="7536"/>
                    <a:pt x="50" y="7561"/>
                    <a:pt x="50" y="7561"/>
                  </a:cubicBezTo>
                  <a:cubicBezTo>
                    <a:pt x="50" y="7586"/>
                    <a:pt x="50" y="7611"/>
                    <a:pt x="50" y="7636"/>
                  </a:cubicBezTo>
                  <a:cubicBezTo>
                    <a:pt x="50" y="7636"/>
                    <a:pt x="50" y="7661"/>
                    <a:pt x="50" y="7686"/>
                  </a:cubicBezTo>
                  <a:cubicBezTo>
                    <a:pt x="50" y="7711"/>
                    <a:pt x="50" y="7711"/>
                    <a:pt x="50" y="7736"/>
                  </a:cubicBezTo>
                  <a:cubicBezTo>
                    <a:pt x="50" y="7761"/>
                    <a:pt x="50" y="7786"/>
                    <a:pt x="50" y="7811"/>
                  </a:cubicBezTo>
                  <a:cubicBezTo>
                    <a:pt x="50" y="7811"/>
                    <a:pt x="50" y="7837"/>
                    <a:pt x="50" y="7862"/>
                  </a:cubicBezTo>
                  <a:cubicBezTo>
                    <a:pt x="50" y="7887"/>
                    <a:pt x="50" y="7887"/>
                    <a:pt x="50" y="7912"/>
                  </a:cubicBezTo>
                  <a:cubicBezTo>
                    <a:pt x="50" y="7937"/>
                    <a:pt x="50" y="7962"/>
                    <a:pt x="50" y="7962"/>
                  </a:cubicBezTo>
                  <a:cubicBezTo>
                    <a:pt x="50" y="7987"/>
                    <a:pt x="50" y="8012"/>
                    <a:pt x="50" y="8037"/>
                  </a:cubicBezTo>
                  <a:cubicBezTo>
                    <a:pt x="50" y="8037"/>
                    <a:pt x="50" y="8062"/>
                    <a:pt x="50" y="8087"/>
                  </a:cubicBezTo>
                  <a:cubicBezTo>
                    <a:pt x="50" y="8112"/>
                    <a:pt x="50" y="8112"/>
                    <a:pt x="50" y="8137"/>
                  </a:cubicBezTo>
                  <a:cubicBezTo>
                    <a:pt x="50" y="8162"/>
                    <a:pt x="50" y="8187"/>
                    <a:pt x="50" y="8187"/>
                  </a:cubicBezTo>
                  <a:cubicBezTo>
                    <a:pt x="50" y="8212"/>
                    <a:pt x="50" y="8238"/>
                    <a:pt x="50" y="8263"/>
                  </a:cubicBezTo>
                  <a:cubicBezTo>
                    <a:pt x="50" y="8263"/>
                    <a:pt x="50" y="8288"/>
                    <a:pt x="50" y="8313"/>
                  </a:cubicBezTo>
                  <a:cubicBezTo>
                    <a:pt x="50" y="8338"/>
                    <a:pt x="50" y="8338"/>
                    <a:pt x="50" y="8363"/>
                  </a:cubicBezTo>
                  <a:cubicBezTo>
                    <a:pt x="50" y="8388"/>
                    <a:pt x="50" y="8413"/>
                    <a:pt x="50" y="8413"/>
                  </a:cubicBezTo>
                  <a:cubicBezTo>
                    <a:pt x="50" y="8438"/>
                    <a:pt x="50" y="8463"/>
                    <a:pt x="50" y="8488"/>
                  </a:cubicBezTo>
                  <a:cubicBezTo>
                    <a:pt x="50" y="8488"/>
                    <a:pt x="50" y="8513"/>
                    <a:pt x="50" y="8538"/>
                  </a:cubicBezTo>
                  <a:cubicBezTo>
                    <a:pt x="50" y="8563"/>
                    <a:pt x="50" y="8563"/>
                    <a:pt x="50" y="8588"/>
                  </a:cubicBezTo>
                  <a:cubicBezTo>
                    <a:pt x="50" y="8613"/>
                    <a:pt x="50" y="8639"/>
                    <a:pt x="50" y="8639"/>
                  </a:cubicBezTo>
                  <a:cubicBezTo>
                    <a:pt x="50" y="8664"/>
                    <a:pt x="50" y="8689"/>
                    <a:pt x="50" y="8714"/>
                  </a:cubicBezTo>
                  <a:cubicBezTo>
                    <a:pt x="50" y="8714"/>
                    <a:pt x="50" y="8739"/>
                    <a:pt x="50" y="8764"/>
                  </a:cubicBezTo>
                  <a:cubicBezTo>
                    <a:pt x="50" y="8789"/>
                    <a:pt x="50" y="8789"/>
                    <a:pt x="50" y="8814"/>
                  </a:cubicBezTo>
                  <a:cubicBezTo>
                    <a:pt x="50" y="8839"/>
                    <a:pt x="50" y="8864"/>
                    <a:pt x="50" y="8864"/>
                  </a:cubicBezTo>
                  <a:cubicBezTo>
                    <a:pt x="50" y="8889"/>
                    <a:pt x="50" y="8914"/>
                    <a:pt x="50" y="8939"/>
                  </a:cubicBezTo>
                  <a:cubicBezTo>
                    <a:pt x="50" y="8939"/>
                    <a:pt x="50" y="8964"/>
                    <a:pt x="50" y="8989"/>
                  </a:cubicBezTo>
                  <a:cubicBezTo>
                    <a:pt x="50" y="9014"/>
                    <a:pt x="50" y="9040"/>
                    <a:pt x="50" y="9040"/>
                  </a:cubicBezTo>
                  <a:cubicBezTo>
                    <a:pt x="50" y="9065"/>
                    <a:pt x="50" y="9090"/>
                    <a:pt x="50" y="9115"/>
                  </a:cubicBezTo>
                  <a:cubicBezTo>
                    <a:pt x="50" y="9115"/>
                    <a:pt x="50" y="9140"/>
                    <a:pt x="50" y="9165"/>
                  </a:cubicBezTo>
                  <a:cubicBezTo>
                    <a:pt x="50" y="9190"/>
                    <a:pt x="50" y="9190"/>
                    <a:pt x="50" y="9215"/>
                  </a:cubicBezTo>
                  <a:cubicBezTo>
                    <a:pt x="50" y="9240"/>
                    <a:pt x="50" y="9265"/>
                    <a:pt x="50" y="9265"/>
                  </a:cubicBezTo>
                  <a:cubicBezTo>
                    <a:pt x="50" y="9290"/>
                    <a:pt x="50" y="9315"/>
                    <a:pt x="50" y="9340"/>
                  </a:cubicBezTo>
                  <a:cubicBezTo>
                    <a:pt x="50" y="9340"/>
                    <a:pt x="50" y="9365"/>
                    <a:pt x="50" y="9390"/>
                  </a:cubicBezTo>
                  <a:cubicBezTo>
                    <a:pt x="50" y="9415"/>
                    <a:pt x="50" y="9415"/>
                    <a:pt x="50" y="9441"/>
                  </a:cubicBezTo>
                  <a:cubicBezTo>
                    <a:pt x="50" y="9466"/>
                    <a:pt x="50" y="9491"/>
                    <a:pt x="50" y="9491"/>
                  </a:cubicBezTo>
                  <a:cubicBezTo>
                    <a:pt x="50" y="9516"/>
                    <a:pt x="50" y="9541"/>
                    <a:pt x="50" y="9566"/>
                  </a:cubicBezTo>
                  <a:cubicBezTo>
                    <a:pt x="50" y="9566"/>
                    <a:pt x="50" y="9591"/>
                    <a:pt x="50" y="9616"/>
                  </a:cubicBezTo>
                  <a:cubicBezTo>
                    <a:pt x="50" y="9641"/>
                    <a:pt x="50" y="9641"/>
                    <a:pt x="50" y="9666"/>
                  </a:cubicBezTo>
                  <a:cubicBezTo>
                    <a:pt x="50" y="9691"/>
                    <a:pt x="50" y="9716"/>
                    <a:pt x="50" y="9716"/>
                  </a:cubicBezTo>
                  <a:cubicBezTo>
                    <a:pt x="50" y="9741"/>
                    <a:pt x="50" y="9766"/>
                    <a:pt x="50" y="9791"/>
                  </a:cubicBezTo>
                  <a:cubicBezTo>
                    <a:pt x="50" y="9791"/>
                    <a:pt x="50" y="9816"/>
                    <a:pt x="50" y="9842"/>
                  </a:cubicBezTo>
                  <a:cubicBezTo>
                    <a:pt x="50" y="9867"/>
                    <a:pt x="50" y="9867"/>
                    <a:pt x="50" y="9892"/>
                  </a:cubicBezTo>
                  <a:cubicBezTo>
                    <a:pt x="50" y="9917"/>
                    <a:pt x="50" y="9942"/>
                    <a:pt x="50" y="9942"/>
                  </a:cubicBezTo>
                  <a:cubicBezTo>
                    <a:pt x="50" y="9967"/>
                    <a:pt x="50" y="9992"/>
                    <a:pt x="50" y="10017"/>
                  </a:cubicBezTo>
                  <a:cubicBezTo>
                    <a:pt x="50" y="10017"/>
                    <a:pt x="50" y="10042"/>
                    <a:pt x="50" y="10067"/>
                  </a:cubicBezTo>
                  <a:cubicBezTo>
                    <a:pt x="0" y="10518"/>
                    <a:pt x="251" y="10994"/>
                    <a:pt x="752" y="11170"/>
                  </a:cubicBezTo>
                  <a:cubicBezTo>
                    <a:pt x="6691" y="13192"/>
                    <a:pt x="25635" y="19124"/>
                    <a:pt x="41885" y="19124"/>
                  </a:cubicBezTo>
                  <a:cubicBezTo>
                    <a:pt x="44974" y="19124"/>
                    <a:pt x="47966" y="18909"/>
                    <a:pt x="50752" y="18413"/>
                  </a:cubicBezTo>
                  <a:cubicBezTo>
                    <a:pt x="69950" y="14979"/>
                    <a:pt x="78447" y="8313"/>
                    <a:pt x="78321" y="6132"/>
                  </a:cubicBezTo>
                  <a:cubicBezTo>
                    <a:pt x="78321" y="6132"/>
                    <a:pt x="78321" y="6107"/>
                    <a:pt x="78321" y="6082"/>
                  </a:cubicBezTo>
                  <a:cubicBezTo>
                    <a:pt x="78321" y="6057"/>
                    <a:pt x="78321" y="6057"/>
                    <a:pt x="78321" y="6032"/>
                  </a:cubicBezTo>
                  <a:cubicBezTo>
                    <a:pt x="78321" y="6007"/>
                    <a:pt x="78321" y="5982"/>
                    <a:pt x="78321" y="5982"/>
                  </a:cubicBezTo>
                  <a:cubicBezTo>
                    <a:pt x="78321" y="5957"/>
                    <a:pt x="78321" y="5932"/>
                    <a:pt x="78321" y="5907"/>
                  </a:cubicBezTo>
                  <a:cubicBezTo>
                    <a:pt x="78321" y="5882"/>
                    <a:pt x="78321" y="5882"/>
                    <a:pt x="78321" y="5857"/>
                  </a:cubicBezTo>
                  <a:cubicBezTo>
                    <a:pt x="78321" y="5832"/>
                    <a:pt x="78321" y="5806"/>
                    <a:pt x="78321" y="5806"/>
                  </a:cubicBezTo>
                  <a:cubicBezTo>
                    <a:pt x="78321" y="5781"/>
                    <a:pt x="78321" y="5756"/>
                    <a:pt x="78321" y="5731"/>
                  </a:cubicBezTo>
                  <a:cubicBezTo>
                    <a:pt x="78321" y="5731"/>
                    <a:pt x="78321" y="5706"/>
                    <a:pt x="78321" y="5681"/>
                  </a:cubicBezTo>
                  <a:cubicBezTo>
                    <a:pt x="78321" y="5656"/>
                    <a:pt x="78321" y="5656"/>
                    <a:pt x="78321" y="5631"/>
                  </a:cubicBezTo>
                  <a:cubicBezTo>
                    <a:pt x="78321" y="5606"/>
                    <a:pt x="78321" y="5581"/>
                    <a:pt x="78321" y="5581"/>
                  </a:cubicBezTo>
                  <a:cubicBezTo>
                    <a:pt x="78321" y="5556"/>
                    <a:pt x="78321" y="5531"/>
                    <a:pt x="78321" y="5506"/>
                  </a:cubicBezTo>
                  <a:cubicBezTo>
                    <a:pt x="78321" y="5506"/>
                    <a:pt x="78321" y="5481"/>
                    <a:pt x="78321" y="5456"/>
                  </a:cubicBezTo>
                  <a:cubicBezTo>
                    <a:pt x="78321" y="5430"/>
                    <a:pt x="78321" y="5430"/>
                    <a:pt x="78321" y="5405"/>
                  </a:cubicBezTo>
                  <a:cubicBezTo>
                    <a:pt x="78321" y="5380"/>
                    <a:pt x="78321" y="5355"/>
                    <a:pt x="78321" y="5355"/>
                  </a:cubicBezTo>
                  <a:cubicBezTo>
                    <a:pt x="78321" y="5330"/>
                    <a:pt x="78321" y="5305"/>
                    <a:pt x="78321" y="5280"/>
                  </a:cubicBezTo>
                  <a:cubicBezTo>
                    <a:pt x="78321" y="5280"/>
                    <a:pt x="78321" y="5255"/>
                    <a:pt x="78321" y="5230"/>
                  </a:cubicBezTo>
                  <a:cubicBezTo>
                    <a:pt x="78321" y="5205"/>
                    <a:pt x="78321" y="5205"/>
                    <a:pt x="78321" y="5180"/>
                  </a:cubicBezTo>
                  <a:cubicBezTo>
                    <a:pt x="78321" y="5155"/>
                    <a:pt x="78321" y="5130"/>
                    <a:pt x="78321" y="5130"/>
                  </a:cubicBezTo>
                  <a:cubicBezTo>
                    <a:pt x="78321" y="5105"/>
                    <a:pt x="78321" y="5080"/>
                    <a:pt x="78321" y="5055"/>
                  </a:cubicBezTo>
                  <a:cubicBezTo>
                    <a:pt x="78321" y="5055"/>
                    <a:pt x="78321" y="5029"/>
                    <a:pt x="78321" y="5004"/>
                  </a:cubicBezTo>
                  <a:cubicBezTo>
                    <a:pt x="78321" y="4979"/>
                    <a:pt x="78321" y="4979"/>
                    <a:pt x="78321" y="4954"/>
                  </a:cubicBezTo>
                  <a:cubicBezTo>
                    <a:pt x="78321" y="4929"/>
                    <a:pt x="78321" y="4904"/>
                    <a:pt x="78321" y="4904"/>
                  </a:cubicBezTo>
                  <a:cubicBezTo>
                    <a:pt x="78321" y="4879"/>
                    <a:pt x="78321" y="4854"/>
                    <a:pt x="78321" y="4829"/>
                  </a:cubicBezTo>
                  <a:cubicBezTo>
                    <a:pt x="78321" y="4829"/>
                    <a:pt x="78321" y="4804"/>
                    <a:pt x="78321" y="4779"/>
                  </a:cubicBezTo>
                  <a:cubicBezTo>
                    <a:pt x="78321" y="4754"/>
                    <a:pt x="78321" y="4729"/>
                    <a:pt x="78321" y="4729"/>
                  </a:cubicBezTo>
                  <a:cubicBezTo>
                    <a:pt x="78321" y="4704"/>
                    <a:pt x="78321" y="4679"/>
                    <a:pt x="78321" y="4654"/>
                  </a:cubicBezTo>
                  <a:cubicBezTo>
                    <a:pt x="78321" y="4654"/>
                    <a:pt x="78321" y="4628"/>
                    <a:pt x="78321" y="4603"/>
                  </a:cubicBezTo>
                  <a:cubicBezTo>
                    <a:pt x="78321" y="4578"/>
                    <a:pt x="78321" y="4578"/>
                    <a:pt x="78321" y="4553"/>
                  </a:cubicBezTo>
                  <a:cubicBezTo>
                    <a:pt x="78321" y="4528"/>
                    <a:pt x="78321" y="4503"/>
                    <a:pt x="78321" y="4503"/>
                  </a:cubicBezTo>
                  <a:cubicBezTo>
                    <a:pt x="78321" y="4478"/>
                    <a:pt x="78321" y="4453"/>
                    <a:pt x="78321" y="4428"/>
                  </a:cubicBezTo>
                  <a:cubicBezTo>
                    <a:pt x="78321" y="4428"/>
                    <a:pt x="78321" y="4403"/>
                    <a:pt x="78321" y="4378"/>
                  </a:cubicBezTo>
                  <a:cubicBezTo>
                    <a:pt x="78321" y="4353"/>
                    <a:pt x="78321" y="4353"/>
                    <a:pt x="78321" y="4328"/>
                  </a:cubicBezTo>
                  <a:cubicBezTo>
                    <a:pt x="78321" y="4303"/>
                    <a:pt x="78321" y="4278"/>
                    <a:pt x="78321" y="4278"/>
                  </a:cubicBezTo>
                  <a:cubicBezTo>
                    <a:pt x="78321" y="4253"/>
                    <a:pt x="78321" y="4227"/>
                    <a:pt x="78321" y="4202"/>
                  </a:cubicBezTo>
                  <a:cubicBezTo>
                    <a:pt x="78321" y="4202"/>
                    <a:pt x="78321" y="4177"/>
                    <a:pt x="78321" y="4152"/>
                  </a:cubicBezTo>
                  <a:cubicBezTo>
                    <a:pt x="78321" y="4127"/>
                    <a:pt x="78321" y="4127"/>
                    <a:pt x="78321" y="4102"/>
                  </a:cubicBezTo>
                  <a:cubicBezTo>
                    <a:pt x="78321" y="4077"/>
                    <a:pt x="78321" y="4052"/>
                    <a:pt x="78321" y="4052"/>
                  </a:cubicBezTo>
                  <a:cubicBezTo>
                    <a:pt x="78321" y="4027"/>
                    <a:pt x="78321" y="4002"/>
                    <a:pt x="78321" y="3977"/>
                  </a:cubicBezTo>
                  <a:cubicBezTo>
                    <a:pt x="78321" y="3977"/>
                    <a:pt x="78321" y="3952"/>
                    <a:pt x="78321" y="3927"/>
                  </a:cubicBezTo>
                  <a:cubicBezTo>
                    <a:pt x="78321" y="3902"/>
                    <a:pt x="78321" y="3902"/>
                    <a:pt x="78321" y="3877"/>
                  </a:cubicBezTo>
                  <a:cubicBezTo>
                    <a:pt x="78321" y="3852"/>
                    <a:pt x="78321" y="3826"/>
                    <a:pt x="78321" y="3826"/>
                  </a:cubicBezTo>
                  <a:cubicBezTo>
                    <a:pt x="78321" y="3801"/>
                    <a:pt x="78321" y="3776"/>
                    <a:pt x="78321" y="3751"/>
                  </a:cubicBezTo>
                  <a:cubicBezTo>
                    <a:pt x="78321" y="3751"/>
                    <a:pt x="78321" y="3726"/>
                    <a:pt x="78321" y="3701"/>
                  </a:cubicBezTo>
                  <a:cubicBezTo>
                    <a:pt x="78321" y="3676"/>
                    <a:pt x="78321" y="3676"/>
                    <a:pt x="78321" y="3651"/>
                  </a:cubicBezTo>
                  <a:cubicBezTo>
                    <a:pt x="78321" y="3626"/>
                    <a:pt x="78321" y="3601"/>
                    <a:pt x="78321" y="3601"/>
                  </a:cubicBezTo>
                  <a:cubicBezTo>
                    <a:pt x="78321" y="3576"/>
                    <a:pt x="78321" y="3551"/>
                    <a:pt x="78321" y="3526"/>
                  </a:cubicBezTo>
                  <a:cubicBezTo>
                    <a:pt x="78321" y="3501"/>
                    <a:pt x="78321" y="3501"/>
                    <a:pt x="78321" y="3476"/>
                  </a:cubicBezTo>
                  <a:cubicBezTo>
                    <a:pt x="78321" y="3451"/>
                    <a:pt x="78321" y="3425"/>
                    <a:pt x="78321" y="3425"/>
                  </a:cubicBezTo>
                  <a:cubicBezTo>
                    <a:pt x="78321" y="3400"/>
                    <a:pt x="78321" y="3375"/>
                    <a:pt x="78321" y="3350"/>
                  </a:cubicBezTo>
                  <a:cubicBezTo>
                    <a:pt x="78321" y="3350"/>
                    <a:pt x="78321" y="3325"/>
                    <a:pt x="78321" y="3300"/>
                  </a:cubicBezTo>
                  <a:cubicBezTo>
                    <a:pt x="78321" y="3150"/>
                    <a:pt x="78296" y="2999"/>
                    <a:pt x="78221" y="2899"/>
                  </a:cubicBezTo>
                  <a:cubicBezTo>
                    <a:pt x="77560" y="2023"/>
                    <a:pt x="60203" y="0"/>
                    <a:pt x="41569" y="0"/>
                  </a:cubicBezTo>
                  <a:close/>
                </a:path>
              </a:pathLst>
            </a:custGeom>
            <a:solidFill>
              <a:srgbClr val="CC4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60"/>
            <p:cNvSpPr/>
            <p:nvPr/>
          </p:nvSpPr>
          <p:spPr>
            <a:xfrm>
              <a:off x="4667125" y="3395363"/>
              <a:ext cx="1991900" cy="406025"/>
            </a:xfrm>
            <a:custGeom>
              <a:avLst/>
              <a:gdLst/>
              <a:ahLst/>
              <a:cxnLst/>
              <a:rect l="l" t="t" r="r" b="b"/>
              <a:pathLst>
                <a:path w="79676" h="16241" extrusionOk="0">
                  <a:moveTo>
                    <a:pt x="41770" y="0"/>
                  </a:moveTo>
                  <a:cubicBezTo>
                    <a:pt x="25766" y="0"/>
                    <a:pt x="8820" y="1492"/>
                    <a:pt x="702" y="6483"/>
                  </a:cubicBezTo>
                  <a:cubicBezTo>
                    <a:pt x="1" y="6934"/>
                    <a:pt x="151" y="8012"/>
                    <a:pt x="953" y="8288"/>
                  </a:cubicBezTo>
                  <a:cubicBezTo>
                    <a:pt x="6894" y="10289"/>
                    <a:pt x="25853" y="16240"/>
                    <a:pt x="42107" y="16240"/>
                  </a:cubicBezTo>
                  <a:cubicBezTo>
                    <a:pt x="45189" y="16240"/>
                    <a:pt x="48173" y="16026"/>
                    <a:pt x="50953" y="15531"/>
                  </a:cubicBezTo>
                  <a:cubicBezTo>
                    <a:pt x="71354" y="11872"/>
                    <a:pt x="79675" y="4553"/>
                    <a:pt x="78422" y="2899"/>
                  </a:cubicBezTo>
                  <a:cubicBezTo>
                    <a:pt x="77761" y="2023"/>
                    <a:pt x="60404" y="0"/>
                    <a:pt x="41770" y="0"/>
                  </a:cubicBezTo>
                  <a:close/>
                </a:path>
              </a:pathLst>
            </a:custGeom>
            <a:solidFill>
              <a:srgbClr val="E88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60"/>
            <p:cNvSpPr/>
            <p:nvPr/>
          </p:nvSpPr>
          <p:spPr>
            <a:xfrm>
              <a:off x="4897075" y="3417713"/>
              <a:ext cx="922975" cy="279475"/>
            </a:xfrm>
            <a:custGeom>
              <a:avLst/>
              <a:gdLst/>
              <a:ahLst/>
              <a:cxnLst/>
              <a:rect l="l" t="t" r="r" b="b"/>
              <a:pathLst>
                <a:path w="36919" h="11179" extrusionOk="0">
                  <a:moveTo>
                    <a:pt x="1" y="0"/>
                  </a:moveTo>
                  <a:lnTo>
                    <a:pt x="1" y="3935"/>
                  </a:lnTo>
                  <a:lnTo>
                    <a:pt x="36918" y="11178"/>
                  </a:lnTo>
                  <a:lnTo>
                    <a:pt x="36918" y="5890"/>
                  </a:lnTo>
                  <a:cubicBezTo>
                    <a:pt x="36918" y="5890"/>
                    <a:pt x="803" y="251"/>
                    <a:pt x="1" y="0"/>
                  </a:cubicBezTo>
                  <a:close/>
                </a:path>
              </a:pathLst>
            </a:custGeom>
            <a:solidFill>
              <a:srgbClr val="2E56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60"/>
            <p:cNvSpPr/>
            <p:nvPr/>
          </p:nvSpPr>
          <p:spPr>
            <a:xfrm>
              <a:off x="5820025" y="3450288"/>
              <a:ext cx="677975" cy="246900"/>
            </a:xfrm>
            <a:custGeom>
              <a:avLst/>
              <a:gdLst/>
              <a:ahLst/>
              <a:cxnLst/>
              <a:rect l="l" t="t" r="r" b="b"/>
              <a:pathLst>
                <a:path w="27119" h="9876" extrusionOk="0">
                  <a:moveTo>
                    <a:pt x="27118" y="0"/>
                  </a:moveTo>
                  <a:lnTo>
                    <a:pt x="0" y="4787"/>
                  </a:lnTo>
                  <a:lnTo>
                    <a:pt x="0" y="9875"/>
                  </a:lnTo>
                  <a:lnTo>
                    <a:pt x="26667" y="4787"/>
                  </a:lnTo>
                  <a:lnTo>
                    <a:pt x="27118" y="0"/>
                  </a:lnTo>
                  <a:close/>
                </a:path>
              </a:pathLst>
            </a:custGeom>
            <a:solidFill>
              <a:srgbClr val="2643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60"/>
            <p:cNvSpPr/>
            <p:nvPr/>
          </p:nvSpPr>
          <p:spPr>
            <a:xfrm>
              <a:off x="5820025" y="3488513"/>
              <a:ext cx="674200" cy="175450"/>
            </a:xfrm>
            <a:custGeom>
              <a:avLst/>
              <a:gdLst/>
              <a:ahLst/>
              <a:cxnLst/>
              <a:rect l="l" t="t" r="r" b="b"/>
              <a:pathLst>
                <a:path w="26968" h="7018" extrusionOk="0">
                  <a:moveTo>
                    <a:pt x="26968" y="0"/>
                  </a:moveTo>
                  <a:lnTo>
                    <a:pt x="0" y="4712"/>
                  </a:lnTo>
                  <a:lnTo>
                    <a:pt x="0" y="7018"/>
                  </a:lnTo>
                  <a:lnTo>
                    <a:pt x="26792" y="1905"/>
                  </a:lnTo>
                  <a:lnTo>
                    <a:pt x="26968"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60"/>
            <p:cNvSpPr/>
            <p:nvPr/>
          </p:nvSpPr>
          <p:spPr>
            <a:xfrm>
              <a:off x="4897075" y="3311813"/>
              <a:ext cx="1600925" cy="258175"/>
            </a:xfrm>
            <a:custGeom>
              <a:avLst/>
              <a:gdLst/>
              <a:ahLst/>
              <a:cxnLst/>
              <a:rect l="l" t="t" r="r" b="b"/>
              <a:pathLst>
                <a:path w="64037" h="10327" extrusionOk="0">
                  <a:moveTo>
                    <a:pt x="29675" y="1"/>
                  </a:moveTo>
                  <a:lnTo>
                    <a:pt x="1" y="4236"/>
                  </a:lnTo>
                  <a:lnTo>
                    <a:pt x="36918" y="10326"/>
                  </a:lnTo>
                  <a:lnTo>
                    <a:pt x="64036" y="5539"/>
                  </a:lnTo>
                  <a:lnTo>
                    <a:pt x="29675" y="1"/>
                  </a:lnTo>
                  <a:close/>
                </a:path>
              </a:pathLst>
            </a:custGeom>
            <a:solidFill>
              <a:srgbClr val="3C6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60"/>
            <p:cNvSpPr/>
            <p:nvPr/>
          </p:nvSpPr>
          <p:spPr>
            <a:xfrm>
              <a:off x="5085675" y="3323088"/>
              <a:ext cx="705550" cy="213700"/>
            </a:xfrm>
            <a:custGeom>
              <a:avLst/>
              <a:gdLst/>
              <a:ahLst/>
              <a:cxnLst/>
              <a:rect l="l" t="t" r="r" b="b"/>
              <a:pathLst>
                <a:path w="28222" h="8548" extrusionOk="0">
                  <a:moveTo>
                    <a:pt x="1" y="1"/>
                  </a:moveTo>
                  <a:lnTo>
                    <a:pt x="1" y="3033"/>
                  </a:lnTo>
                  <a:lnTo>
                    <a:pt x="28221" y="8547"/>
                  </a:lnTo>
                  <a:lnTo>
                    <a:pt x="28221" y="4512"/>
                  </a:lnTo>
                  <a:cubicBezTo>
                    <a:pt x="28221" y="4512"/>
                    <a:pt x="627" y="201"/>
                    <a:pt x="1" y="1"/>
                  </a:cubicBezTo>
                  <a:close/>
                </a:path>
              </a:pathLst>
            </a:custGeom>
            <a:solidFill>
              <a:srgbClr val="FFB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60"/>
            <p:cNvSpPr/>
            <p:nvPr/>
          </p:nvSpPr>
          <p:spPr>
            <a:xfrm>
              <a:off x="5791200" y="3348163"/>
              <a:ext cx="517575" cy="188625"/>
            </a:xfrm>
            <a:custGeom>
              <a:avLst/>
              <a:gdLst/>
              <a:ahLst/>
              <a:cxnLst/>
              <a:rect l="l" t="t" r="r" b="b"/>
              <a:pathLst>
                <a:path w="20703" h="7545" extrusionOk="0">
                  <a:moveTo>
                    <a:pt x="20702" y="0"/>
                  </a:moveTo>
                  <a:lnTo>
                    <a:pt x="0" y="3659"/>
                  </a:lnTo>
                  <a:lnTo>
                    <a:pt x="0" y="7544"/>
                  </a:lnTo>
                  <a:lnTo>
                    <a:pt x="20376" y="3659"/>
                  </a:lnTo>
                  <a:lnTo>
                    <a:pt x="20702" y="0"/>
                  </a:lnTo>
                  <a:close/>
                </a:path>
              </a:pathLst>
            </a:custGeom>
            <a:solidFill>
              <a:srgbClr val="F58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60"/>
            <p:cNvSpPr/>
            <p:nvPr/>
          </p:nvSpPr>
          <p:spPr>
            <a:xfrm>
              <a:off x="5791200" y="3377613"/>
              <a:ext cx="515050" cy="134100"/>
            </a:xfrm>
            <a:custGeom>
              <a:avLst/>
              <a:gdLst/>
              <a:ahLst/>
              <a:cxnLst/>
              <a:rect l="l" t="t" r="r" b="b"/>
              <a:pathLst>
                <a:path w="20602" h="5364" extrusionOk="0">
                  <a:moveTo>
                    <a:pt x="20602" y="0"/>
                  </a:moveTo>
                  <a:lnTo>
                    <a:pt x="0" y="3609"/>
                  </a:lnTo>
                  <a:lnTo>
                    <a:pt x="0" y="5364"/>
                  </a:lnTo>
                  <a:lnTo>
                    <a:pt x="20477" y="1454"/>
                  </a:lnTo>
                  <a:lnTo>
                    <a:pt x="20602"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60"/>
            <p:cNvSpPr/>
            <p:nvPr/>
          </p:nvSpPr>
          <p:spPr>
            <a:xfrm>
              <a:off x="5085675" y="3242263"/>
              <a:ext cx="1223100" cy="197400"/>
            </a:xfrm>
            <a:custGeom>
              <a:avLst/>
              <a:gdLst/>
              <a:ahLst/>
              <a:cxnLst/>
              <a:rect l="l" t="t" r="r" b="b"/>
              <a:pathLst>
                <a:path w="48924" h="7896" extrusionOk="0">
                  <a:moveTo>
                    <a:pt x="22682" y="1"/>
                  </a:moveTo>
                  <a:lnTo>
                    <a:pt x="1" y="3234"/>
                  </a:lnTo>
                  <a:lnTo>
                    <a:pt x="28221" y="7895"/>
                  </a:lnTo>
                  <a:lnTo>
                    <a:pt x="48923" y="4236"/>
                  </a:lnTo>
                  <a:lnTo>
                    <a:pt x="22682" y="1"/>
                  </a:lnTo>
                  <a:close/>
                </a:path>
              </a:pathLst>
            </a:custGeom>
            <a:solidFill>
              <a:srgbClr val="FFD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60"/>
            <p:cNvSpPr/>
            <p:nvPr/>
          </p:nvSpPr>
          <p:spPr>
            <a:xfrm>
              <a:off x="5520525" y="3010338"/>
              <a:ext cx="429850" cy="351000"/>
            </a:xfrm>
            <a:custGeom>
              <a:avLst/>
              <a:gdLst/>
              <a:ahLst/>
              <a:cxnLst/>
              <a:rect l="l" t="t" r="r" b="b"/>
              <a:pathLst>
                <a:path w="17194" h="14040" extrusionOk="0">
                  <a:moveTo>
                    <a:pt x="12355" y="1"/>
                  </a:moveTo>
                  <a:cubicBezTo>
                    <a:pt x="12129" y="1"/>
                    <a:pt x="11903" y="26"/>
                    <a:pt x="11679" y="80"/>
                  </a:cubicBezTo>
                  <a:cubicBezTo>
                    <a:pt x="10677" y="280"/>
                    <a:pt x="10000" y="1007"/>
                    <a:pt x="9098" y="1358"/>
                  </a:cubicBezTo>
                  <a:cubicBezTo>
                    <a:pt x="8910" y="1420"/>
                    <a:pt x="8703" y="1458"/>
                    <a:pt x="8500" y="1458"/>
                  </a:cubicBezTo>
                  <a:cubicBezTo>
                    <a:pt x="8296" y="1458"/>
                    <a:pt x="8095" y="1420"/>
                    <a:pt x="7920" y="1333"/>
                  </a:cubicBezTo>
                  <a:cubicBezTo>
                    <a:pt x="7719" y="1257"/>
                    <a:pt x="7569" y="1132"/>
                    <a:pt x="7419" y="1007"/>
                  </a:cubicBezTo>
                  <a:cubicBezTo>
                    <a:pt x="6593" y="384"/>
                    <a:pt x="5687" y="65"/>
                    <a:pt x="4791" y="65"/>
                  </a:cubicBezTo>
                  <a:cubicBezTo>
                    <a:pt x="3811" y="65"/>
                    <a:pt x="2843" y="447"/>
                    <a:pt x="2005" y="1232"/>
                  </a:cubicBezTo>
                  <a:cubicBezTo>
                    <a:pt x="927" y="2235"/>
                    <a:pt x="226" y="3663"/>
                    <a:pt x="75" y="5117"/>
                  </a:cubicBezTo>
                  <a:cubicBezTo>
                    <a:pt x="25" y="5518"/>
                    <a:pt x="0" y="5944"/>
                    <a:pt x="50" y="6345"/>
                  </a:cubicBezTo>
                  <a:cubicBezTo>
                    <a:pt x="201" y="8250"/>
                    <a:pt x="1253" y="10029"/>
                    <a:pt x="2832" y="11082"/>
                  </a:cubicBezTo>
                  <a:cubicBezTo>
                    <a:pt x="3584" y="11583"/>
                    <a:pt x="4386" y="12009"/>
                    <a:pt x="5063" y="12611"/>
                  </a:cubicBezTo>
                  <a:cubicBezTo>
                    <a:pt x="5540" y="13041"/>
                    <a:pt x="5973" y="13971"/>
                    <a:pt x="6706" y="13971"/>
                  </a:cubicBezTo>
                  <a:cubicBezTo>
                    <a:pt x="6742" y="13971"/>
                    <a:pt x="6779" y="13969"/>
                    <a:pt x="6817" y="13964"/>
                  </a:cubicBezTo>
                  <a:cubicBezTo>
                    <a:pt x="7243" y="13914"/>
                    <a:pt x="7394" y="13613"/>
                    <a:pt x="7719" y="13488"/>
                  </a:cubicBezTo>
                  <a:cubicBezTo>
                    <a:pt x="7796" y="13450"/>
                    <a:pt x="7841" y="13433"/>
                    <a:pt x="7871" y="13433"/>
                  </a:cubicBezTo>
                  <a:cubicBezTo>
                    <a:pt x="7959" y="13433"/>
                    <a:pt x="7908" y="13583"/>
                    <a:pt x="8095" y="13789"/>
                  </a:cubicBezTo>
                  <a:cubicBezTo>
                    <a:pt x="8190" y="13891"/>
                    <a:pt x="8337" y="13932"/>
                    <a:pt x="8495" y="13932"/>
                  </a:cubicBezTo>
                  <a:cubicBezTo>
                    <a:pt x="8920" y="13932"/>
                    <a:pt x="9433" y="13635"/>
                    <a:pt x="9276" y="13416"/>
                  </a:cubicBezTo>
                  <a:lnTo>
                    <a:pt x="9276" y="13416"/>
                  </a:lnTo>
                  <a:cubicBezTo>
                    <a:pt x="9551" y="13790"/>
                    <a:pt x="9976" y="14039"/>
                    <a:pt x="10426" y="14039"/>
                  </a:cubicBezTo>
                  <a:cubicBezTo>
                    <a:pt x="10627" y="14039"/>
                    <a:pt x="10827" y="14014"/>
                    <a:pt x="11003" y="13889"/>
                  </a:cubicBezTo>
                  <a:cubicBezTo>
                    <a:pt x="11253" y="13739"/>
                    <a:pt x="11454" y="13338"/>
                    <a:pt x="11654" y="13112"/>
                  </a:cubicBezTo>
                  <a:cubicBezTo>
                    <a:pt x="11905" y="12811"/>
                    <a:pt x="12181" y="12561"/>
                    <a:pt x="12481" y="12310"/>
                  </a:cubicBezTo>
                  <a:cubicBezTo>
                    <a:pt x="13083" y="11859"/>
                    <a:pt x="13735" y="11483"/>
                    <a:pt x="14361" y="11082"/>
                  </a:cubicBezTo>
                  <a:cubicBezTo>
                    <a:pt x="15940" y="10029"/>
                    <a:pt x="17018" y="8250"/>
                    <a:pt x="17168" y="6345"/>
                  </a:cubicBezTo>
                  <a:cubicBezTo>
                    <a:pt x="17193" y="5919"/>
                    <a:pt x="17193" y="5493"/>
                    <a:pt x="17143" y="5067"/>
                  </a:cubicBezTo>
                  <a:cubicBezTo>
                    <a:pt x="16968" y="3613"/>
                    <a:pt x="16266" y="2235"/>
                    <a:pt x="15188" y="1232"/>
                  </a:cubicBezTo>
                  <a:cubicBezTo>
                    <a:pt x="14447" y="532"/>
                    <a:pt x="13400" y="1"/>
                    <a:pt x="12355" y="1"/>
                  </a:cubicBezTo>
                  <a:close/>
                </a:path>
              </a:pathLst>
            </a:custGeom>
            <a:solidFill>
              <a:srgbClr val="E6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60"/>
            <p:cNvSpPr/>
            <p:nvPr/>
          </p:nvSpPr>
          <p:spPr>
            <a:xfrm>
              <a:off x="5688425" y="3048463"/>
              <a:ext cx="96525" cy="48425"/>
            </a:xfrm>
            <a:custGeom>
              <a:avLst/>
              <a:gdLst/>
              <a:ahLst/>
              <a:cxnLst/>
              <a:rect l="l" t="t" r="r" b="b"/>
              <a:pathLst>
                <a:path w="3861" h="1937" extrusionOk="0">
                  <a:moveTo>
                    <a:pt x="452" y="1"/>
                  </a:moveTo>
                  <a:cubicBezTo>
                    <a:pt x="401" y="1"/>
                    <a:pt x="344" y="18"/>
                    <a:pt x="277" y="58"/>
                  </a:cubicBezTo>
                  <a:cubicBezTo>
                    <a:pt x="76" y="133"/>
                    <a:pt x="1" y="384"/>
                    <a:pt x="51" y="585"/>
                  </a:cubicBezTo>
                  <a:cubicBezTo>
                    <a:pt x="101" y="785"/>
                    <a:pt x="227" y="935"/>
                    <a:pt x="377" y="1111"/>
                  </a:cubicBezTo>
                  <a:cubicBezTo>
                    <a:pt x="552" y="1311"/>
                    <a:pt x="728" y="1537"/>
                    <a:pt x="953" y="1687"/>
                  </a:cubicBezTo>
                  <a:lnTo>
                    <a:pt x="978" y="1687"/>
                  </a:lnTo>
                  <a:cubicBezTo>
                    <a:pt x="1257" y="1864"/>
                    <a:pt x="1571" y="1937"/>
                    <a:pt x="1888" y="1937"/>
                  </a:cubicBezTo>
                  <a:cubicBezTo>
                    <a:pt x="2113" y="1937"/>
                    <a:pt x="2339" y="1900"/>
                    <a:pt x="2557" y="1838"/>
                  </a:cubicBezTo>
                  <a:cubicBezTo>
                    <a:pt x="2758" y="1788"/>
                    <a:pt x="2933" y="1712"/>
                    <a:pt x="3109" y="1612"/>
                  </a:cubicBezTo>
                  <a:cubicBezTo>
                    <a:pt x="3334" y="1487"/>
                    <a:pt x="3585" y="1336"/>
                    <a:pt x="3710" y="1111"/>
                  </a:cubicBezTo>
                  <a:cubicBezTo>
                    <a:pt x="3861" y="885"/>
                    <a:pt x="3861" y="585"/>
                    <a:pt x="3660" y="384"/>
                  </a:cubicBezTo>
                  <a:cubicBezTo>
                    <a:pt x="3548" y="288"/>
                    <a:pt x="3404" y="243"/>
                    <a:pt x="3256" y="243"/>
                  </a:cubicBezTo>
                  <a:cubicBezTo>
                    <a:pt x="3174" y="243"/>
                    <a:pt x="3089" y="257"/>
                    <a:pt x="3009" y="284"/>
                  </a:cubicBezTo>
                  <a:cubicBezTo>
                    <a:pt x="2783" y="334"/>
                    <a:pt x="2557" y="459"/>
                    <a:pt x="2332" y="534"/>
                  </a:cubicBezTo>
                  <a:cubicBezTo>
                    <a:pt x="2282" y="534"/>
                    <a:pt x="2257" y="560"/>
                    <a:pt x="2207" y="560"/>
                  </a:cubicBezTo>
                  <a:cubicBezTo>
                    <a:pt x="2094" y="585"/>
                    <a:pt x="1981" y="597"/>
                    <a:pt x="1868" y="597"/>
                  </a:cubicBezTo>
                  <a:cubicBezTo>
                    <a:pt x="1755" y="597"/>
                    <a:pt x="1643" y="585"/>
                    <a:pt x="1530" y="560"/>
                  </a:cubicBezTo>
                  <a:cubicBezTo>
                    <a:pt x="1279" y="484"/>
                    <a:pt x="1054" y="384"/>
                    <a:pt x="828" y="234"/>
                  </a:cubicBezTo>
                  <a:cubicBezTo>
                    <a:pt x="682" y="124"/>
                    <a:pt x="589" y="1"/>
                    <a:pt x="452" y="1"/>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60"/>
            <p:cNvSpPr/>
            <p:nvPr/>
          </p:nvSpPr>
          <p:spPr>
            <a:xfrm>
              <a:off x="5642700" y="2922463"/>
              <a:ext cx="109675" cy="161275"/>
            </a:xfrm>
            <a:custGeom>
              <a:avLst/>
              <a:gdLst/>
              <a:ahLst/>
              <a:cxnLst/>
              <a:rect l="l" t="t" r="r" b="b"/>
              <a:pathLst>
                <a:path w="4387" h="6451" extrusionOk="0">
                  <a:moveTo>
                    <a:pt x="982" y="0"/>
                  </a:moveTo>
                  <a:cubicBezTo>
                    <a:pt x="949" y="0"/>
                    <a:pt x="914" y="3"/>
                    <a:pt x="878" y="11"/>
                  </a:cubicBezTo>
                  <a:cubicBezTo>
                    <a:pt x="802" y="36"/>
                    <a:pt x="727" y="86"/>
                    <a:pt x="627" y="161"/>
                  </a:cubicBezTo>
                  <a:cubicBezTo>
                    <a:pt x="401" y="361"/>
                    <a:pt x="201" y="637"/>
                    <a:pt x="51" y="938"/>
                  </a:cubicBezTo>
                  <a:cubicBezTo>
                    <a:pt x="25" y="963"/>
                    <a:pt x="0" y="1013"/>
                    <a:pt x="25" y="1063"/>
                  </a:cubicBezTo>
                  <a:cubicBezTo>
                    <a:pt x="51" y="1138"/>
                    <a:pt x="151" y="1138"/>
                    <a:pt x="201" y="1138"/>
                  </a:cubicBezTo>
                  <a:cubicBezTo>
                    <a:pt x="381" y="1129"/>
                    <a:pt x="561" y="1119"/>
                    <a:pt x="738" y="1119"/>
                  </a:cubicBezTo>
                  <a:cubicBezTo>
                    <a:pt x="1030" y="1119"/>
                    <a:pt x="1314" y="1145"/>
                    <a:pt x="1579" y="1239"/>
                  </a:cubicBezTo>
                  <a:cubicBezTo>
                    <a:pt x="2757" y="1615"/>
                    <a:pt x="3284" y="3143"/>
                    <a:pt x="3409" y="4246"/>
                  </a:cubicBezTo>
                  <a:cubicBezTo>
                    <a:pt x="3434" y="4522"/>
                    <a:pt x="3409" y="4798"/>
                    <a:pt x="3359" y="5073"/>
                  </a:cubicBezTo>
                  <a:cubicBezTo>
                    <a:pt x="3334" y="5249"/>
                    <a:pt x="3284" y="5449"/>
                    <a:pt x="3183" y="5625"/>
                  </a:cubicBezTo>
                  <a:cubicBezTo>
                    <a:pt x="3158" y="5700"/>
                    <a:pt x="3108" y="5775"/>
                    <a:pt x="3058" y="5850"/>
                  </a:cubicBezTo>
                  <a:cubicBezTo>
                    <a:pt x="2983" y="5975"/>
                    <a:pt x="2883" y="6101"/>
                    <a:pt x="2782" y="6201"/>
                  </a:cubicBezTo>
                  <a:lnTo>
                    <a:pt x="2807" y="6201"/>
                  </a:lnTo>
                  <a:cubicBezTo>
                    <a:pt x="3086" y="6377"/>
                    <a:pt x="3400" y="6450"/>
                    <a:pt x="3717" y="6450"/>
                  </a:cubicBezTo>
                  <a:cubicBezTo>
                    <a:pt x="3942" y="6450"/>
                    <a:pt x="4168" y="6414"/>
                    <a:pt x="4386" y="6351"/>
                  </a:cubicBezTo>
                  <a:cubicBezTo>
                    <a:pt x="4236" y="6176"/>
                    <a:pt x="4136" y="5950"/>
                    <a:pt x="4111" y="5725"/>
                  </a:cubicBezTo>
                  <a:cubicBezTo>
                    <a:pt x="4086" y="5524"/>
                    <a:pt x="4061" y="5299"/>
                    <a:pt x="4036" y="5073"/>
                  </a:cubicBezTo>
                  <a:cubicBezTo>
                    <a:pt x="3810" y="3093"/>
                    <a:pt x="3484" y="612"/>
                    <a:pt x="1203" y="36"/>
                  </a:cubicBezTo>
                  <a:cubicBezTo>
                    <a:pt x="1133" y="18"/>
                    <a:pt x="1062" y="0"/>
                    <a:pt x="982" y="0"/>
                  </a:cubicBezTo>
                  <a:close/>
                </a:path>
              </a:pathLst>
            </a:custGeom>
            <a:solidFill>
              <a:srgbClr val="381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60"/>
            <p:cNvSpPr/>
            <p:nvPr/>
          </p:nvSpPr>
          <p:spPr>
            <a:xfrm>
              <a:off x="5520525" y="3137013"/>
              <a:ext cx="429850" cy="224325"/>
            </a:xfrm>
            <a:custGeom>
              <a:avLst/>
              <a:gdLst/>
              <a:ahLst/>
              <a:cxnLst/>
              <a:rect l="l" t="t" r="r" b="b"/>
              <a:pathLst>
                <a:path w="17194" h="8973" extrusionOk="0">
                  <a:moveTo>
                    <a:pt x="17143" y="0"/>
                  </a:moveTo>
                  <a:cubicBezTo>
                    <a:pt x="17118" y="301"/>
                    <a:pt x="17118" y="602"/>
                    <a:pt x="17043" y="902"/>
                  </a:cubicBezTo>
                  <a:cubicBezTo>
                    <a:pt x="16892" y="1504"/>
                    <a:pt x="16642" y="2080"/>
                    <a:pt x="16316" y="2581"/>
                  </a:cubicBezTo>
                  <a:cubicBezTo>
                    <a:pt x="15664" y="3634"/>
                    <a:pt x="14712" y="4461"/>
                    <a:pt x="13634" y="5088"/>
                  </a:cubicBezTo>
                  <a:cubicBezTo>
                    <a:pt x="12757" y="5614"/>
                    <a:pt x="11780" y="6015"/>
                    <a:pt x="10777" y="6140"/>
                  </a:cubicBezTo>
                  <a:cubicBezTo>
                    <a:pt x="10564" y="6163"/>
                    <a:pt x="10351" y="6174"/>
                    <a:pt x="10137" y="6174"/>
                  </a:cubicBezTo>
                  <a:cubicBezTo>
                    <a:pt x="8943" y="6174"/>
                    <a:pt x="7744" y="5839"/>
                    <a:pt x="6617" y="5414"/>
                  </a:cubicBezTo>
                  <a:cubicBezTo>
                    <a:pt x="3910" y="4386"/>
                    <a:pt x="1328" y="2657"/>
                    <a:pt x="75" y="50"/>
                  </a:cubicBezTo>
                  <a:cubicBezTo>
                    <a:pt x="25" y="451"/>
                    <a:pt x="0" y="877"/>
                    <a:pt x="50" y="1278"/>
                  </a:cubicBezTo>
                  <a:cubicBezTo>
                    <a:pt x="201" y="3183"/>
                    <a:pt x="1253" y="4962"/>
                    <a:pt x="2832" y="6015"/>
                  </a:cubicBezTo>
                  <a:cubicBezTo>
                    <a:pt x="3584" y="6516"/>
                    <a:pt x="4386" y="6942"/>
                    <a:pt x="5063" y="7544"/>
                  </a:cubicBezTo>
                  <a:cubicBezTo>
                    <a:pt x="5540" y="7974"/>
                    <a:pt x="5973" y="8904"/>
                    <a:pt x="6706" y="8904"/>
                  </a:cubicBezTo>
                  <a:cubicBezTo>
                    <a:pt x="6742" y="8904"/>
                    <a:pt x="6779" y="8902"/>
                    <a:pt x="6817" y="8897"/>
                  </a:cubicBezTo>
                  <a:cubicBezTo>
                    <a:pt x="7243" y="8847"/>
                    <a:pt x="7394" y="8546"/>
                    <a:pt x="7719" y="8421"/>
                  </a:cubicBezTo>
                  <a:cubicBezTo>
                    <a:pt x="7796" y="8383"/>
                    <a:pt x="7841" y="8366"/>
                    <a:pt x="7871" y="8366"/>
                  </a:cubicBezTo>
                  <a:cubicBezTo>
                    <a:pt x="7959" y="8366"/>
                    <a:pt x="7908" y="8516"/>
                    <a:pt x="8095" y="8722"/>
                  </a:cubicBezTo>
                  <a:cubicBezTo>
                    <a:pt x="8190" y="8824"/>
                    <a:pt x="8337" y="8865"/>
                    <a:pt x="8495" y="8865"/>
                  </a:cubicBezTo>
                  <a:cubicBezTo>
                    <a:pt x="8920" y="8865"/>
                    <a:pt x="9433" y="8568"/>
                    <a:pt x="9276" y="8349"/>
                  </a:cubicBezTo>
                  <a:lnTo>
                    <a:pt x="9276" y="8349"/>
                  </a:lnTo>
                  <a:cubicBezTo>
                    <a:pt x="9551" y="8723"/>
                    <a:pt x="9976" y="8972"/>
                    <a:pt x="10426" y="8972"/>
                  </a:cubicBezTo>
                  <a:cubicBezTo>
                    <a:pt x="10627" y="8972"/>
                    <a:pt x="10827" y="8947"/>
                    <a:pt x="11003" y="8822"/>
                  </a:cubicBezTo>
                  <a:cubicBezTo>
                    <a:pt x="11253" y="8672"/>
                    <a:pt x="11454" y="8271"/>
                    <a:pt x="11654" y="8045"/>
                  </a:cubicBezTo>
                  <a:cubicBezTo>
                    <a:pt x="11905" y="7744"/>
                    <a:pt x="12181" y="7494"/>
                    <a:pt x="12481" y="7243"/>
                  </a:cubicBezTo>
                  <a:cubicBezTo>
                    <a:pt x="13083" y="6792"/>
                    <a:pt x="13735" y="6416"/>
                    <a:pt x="14361" y="6015"/>
                  </a:cubicBezTo>
                  <a:cubicBezTo>
                    <a:pt x="15940" y="4962"/>
                    <a:pt x="17018" y="3183"/>
                    <a:pt x="17168" y="1278"/>
                  </a:cubicBezTo>
                  <a:cubicBezTo>
                    <a:pt x="17193" y="852"/>
                    <a:pt x="17193" y="426"/>
                    <a:pt x="17143" y="0"/>
                  </a:cubicBezTo>
                  <a:close/>
                </a:path>
              </a:pathLst>
            </a:custGeom>
            <a:solidFill>
              <a:srgbClr val="B82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60"/>
            <p:cNvSpPr/>
            <p:nvPr/>
          </p:nvSpPr>
          <p:spPr>
            <a:xfrm>
              <a:off x="5831300" y="3053288"/>
              <a:ext cx="96500" cy="115100"/>
            </a:xfrm>
            <a:custGeom>
              <a:avLst/>
              <a:gdLst/>
              <a:ahLst/>
              <a:cxnLst/>
              <a:rect l="l" t="t" r="r" b="b"/>
              <a:pathLst>
                <a:path w="3860" h="4604" extrusionOk="0">
                  <a:moveTo>
                    <a:pt x="1499" y="1"/>
                  </a:moveTo>
                  <a:cubicBezTo>
                    <a:pt x="1288" y="1"/>
                    <a:pt x="1078" y="86"/>
                    <a:pt x="877" y="291"/>
                  </a:cubicBezTo>
                  <a:cubicBezTo>
                    <a:pt x="0" y="1143"/>
                    <a:pt x="827" y="3148"/>
                    <a:pt x="1454" y="3925"/>
                  </a:cubicBezTo>
                  <a:cubicBezTo>
                    <a:pt x="1730" y="4276"/>
                    <a:pt x="2106" y="4577"/>
                    <a:pt x="2532" y="4602"/>
                  </a:cubicBezTo>
                  <a:cubicBezTo>
                    <a:pt x="2546" y="4603"/>
                    <a:pt x="2559" y="4603"/>
                    <a:pt x="2573" y="4603"/>
                  </a:cubicBezTo>
                  <a:cubicBezTo>
                    <a:pt x="3133" y="4603"/>
                    <a:pt x="3637" y="4112"/>
                    <a:pt x="3735" y="3550"/>
                  </a:cubicBezTo>
                  <a:cubicBezTo>
                    <a:pt x="3860" y="2973"/>
                    <a:pt x="3685" y="2397"/>
                    <a:pt x="3434" y="1870"/>
                  </a:cubicBezTo>
                  <a:cubicBezTo>
                    <a:pt x="3155" y="1292"/>
                    <a:pt x="2321" y="1"/>
                    <a:pt x="1499" y="1"/>
                  </a:cubicBezTo>
                  <a:close/>
                </a:path>
              </a:pathLst>
            </a:custGeom>
            <a:solidFill>
              <a:srgbClr val="F55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60"/>
            <p:cNvSpPr/>
            <p:nvPr/>
          </p:nvSpPr>
          <p:spPr>
            <a:xfrm>
              <a:off x="5850725" y="3059113"/>
              <a:ext cx="48275" cy="57850"/>
            </a:xfrm>
            <a:custGeom>
              <a:avLst/>
              <a:gdLst/>
              <a:ahLst/>
              <a:cxnLst/>
              <a:rect l="l" t="t" r="r" b="b"/>
              <a:pathLst>
                <a:path w="1931" h="2314" extrusionOk="0">
                  <a:moveTo>
                    <a:pt x="730" y="0"/>
                  </a:moveTo>
                  <a:cubicBezTo>
                    <a:pt x="628" y="0"/>
                    <a:pt x="525" y="40"/>
                    <a:pt x="426" y="134"/>
                  </a:cubicBezTo>
                  <a:cubicBezTo>
                    <a:pt x="0" y="585"/>
                    <a:pt x="401" y="1587"/>
                    <a:pt x="727" y="1963"/>
                  </a:cubicBezTo>
                  <a:cubicBezTo>
                    <a:pt x="852" y="2139"/>
                    <a:pt x="1053" y="2289"/>
                    <a:pt x="1278" y="2314"/>
                  </a:cubicBezTo>
                  <a:cubicBezTo>
                    <a:pt x="1554" y="2314"/>
                    <a:pt x="1805" y="2063"/>
                    <a:pt x="1880" y="1788"/>
                  </a:cubicBezTo>
                  <a:cubicBezTo>
                    <a:pt x="1930" y="1487"/>
                    <a:pt x="1830" y="1211"/>
                    <a:pt x="1705" y="936"/>
                  </a:cubicBezTo>
                  <a:cubicBezTo>
                    <a:pt x="1564" y="654"/>
                    <a:pt x="1148" y="0"/>
                    <a:pt x="7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60"/>
            <p:cNvSpPr/>
            <p:nvPr/>
          </p:nvSpPr>
          <p:spPr>
            <a:xfrm>
              <a:off x="5770525" y="3976613"/>
              <a:ext cx="472450" cy="936725"/>
            </a:xfrm>
            <a:custGeom>
              <a:avLst/>
              <a:gdLst/>
              <a:ahLst/>
              <a:cxnLst/>
              <a:rect l="l" t="t" r="r" b="b"/>
              <a:pathLst>
                <a:path w="18898" h="37469" extrusionOk="0">
                  <a:moveTo>
                    <a:pt x="16993" y="0"/>
                  </a:moveTo>
                  <a:cubicBezTo>
                    <a:pt x="16993" y="0"/>
                    <a:pt x="16667" y="426"/>
                    <a:pt x="16065" y="1253"/>
                  </a:cubicBezTo>
                  <a:cubicBezTo>
                    <a:pt x="15965" y="1404"/>
                    <a:pt x="15865" y="1529"/>
                    <a:pt x="15740" y="1704"/>
                  </a:cubicBezTo>
                  <a:cubicBezTo>
                    <a:pt x="13960" y="4211"/>
                    <a:pt x="10376" y="9374"/>
                    <a:pt x="6116" y="16416"/>
                  </a:cubicBezTo>
                  <a:cubicBezTo>
                    <a:pt x="0" y="26567"/>
                    <a:pt x="802" y="37469"/>
                    <a:pt x="802" y="37469"/>
                  </a:cubicBezTo>
                  <a:lnTo>
                    <a:pt x="5414" y="37093"/>
                  </a:lnTo>
                  <a:cubicBezTo>
                    <a:pt x="5339" y="36341"/>
                    <a:pt x="5314" y="35564"/>
                    <a:pt x="5314" y="34762"/>
                  </a:cubicBezTo>
                  <a:cubicBezTo>
                    <a:pt x="5489" y="26717"/>
                    <a:pt x="10426" y="17243"/>
                    <a:pt x="14311" y="11028"/>
                  </a:cubicBezTo>
                  <a:cubicBezTo>
                    <a:pt x="15414" y="9273"/>
                    <a:pt x="16416" y="7770"/>
                    <a:pt x="17218" y="6642"/>
                  </a:cubicBezTo>
                  <a:cubicBezTo>
                    <a:pt x="17319" y="6466"/>
                    <a:pt x="17444" y="6316"/>
                    <a:pt x="17544" y="6166"/>
                  </a:cubicBezTo>
                  <a:cubicBezTo>
                    <a:pt x="17745" y="5890"/>
                    <a:pt x="17920" y="5614"/>
                    <a:pt x="18096" y="5389"/>
                  </a:cubicBezTo>
                  <a:cubicBezTo>
                    <a:pt x="18597" y="4712"/>
                    <a:pt x="18898" y="4311"/>
                    <a:pt x="18898" y="4311"/>
                  </a:cubicBezTo>
                  <a:lnTo>
                    <a:pt x="17795" y="1830"/>
                  </a:lnTo>
                  <a:lnTo>
                    <a:pt x="17745" y="1704"/>
                  </a:lnTo>
                  <a:lnTo>
                    <a:pt x="16993"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60"/>
            <p:cNvSpPr/>
            <p:nvPr/>
          </p:nvSpPr>
          <p:spPr>
            <a:xfrm>
              <a:off x="5790575" y="4553663"/>
              <a:ext cx="469325" cy="459050"/>
            </a:xfrm>
            <a:custGeom>
              <a:avLst/>
              <a:gdLst/>
              <a:ahLst/>
              <a:cxnLst/>
              <a:rect l="l" t="t" r="r" b="b"/>
              <a:pathLst>
                <a:path w="18773" h="18362" extrusionOk="0">
                  <a:moveTo>
                    <a:pt x="14637" y="1"/>
                  </a:moveTo>
                  <a:cubicBezTo>
                    <a:pt x="14386" y="502"/>
                    <a:pt x="13785" y="1379"/>
                    <a:pt x="13008" y="2432"/>
                  </a:cubicBezTo>
                  <a:cubicBezTo>
                    <a:pt x="10978" y="5164"/>
                    <a:pt x="7795" y="9024"/>
                    <a:pt x="6692" y="9976"/>
                  </a:cubicBezTo>
                  <a:cubicBezTo>
                    <a:pt x="5965" y="10603"/>
                    <a:pt x="5238" y="11179"/>
                    <a:pt x="4512" y="11680"/>
                  </a:cubicBezTo>
                  <a:cubicBezTo>
                    <a:pt x="2105" y="13410"/>
                    <a:pt x="0" y="14362"/>
                    <a:pt x="0" y="14362"/>
                  </a:cubicBezTo>
                  <a:cubicBezTo>
                    <a:pt x="176" y="14938"/>
                    <a:pt x="827" y="15490"/>
                    <a:pt x="1654" y="16016"/>
                  </a:cubicBezTo>
                  <a:cubicBezTo>
                    <a:pt x="2181" y="16342"/>
                    <a:pt x="2782" y="16668"/>
                    <a:pt x="3384" y="16943"/>
                  </a:cubicBezTo>
                  <a:cubicBezTo>
                    <a:pt x="3684" y="17069"/>
                    <a:pt x="3985" y="17219"/>
                    <a:pt x="4286" y="17319"/>
                  </a:cubicBezTo>
                  <a:lnTo>
                    <a:pt x="4286" y="17344"/>
                  </a:lnTo>
                  <a:cubicBezTo>
                    <a:pt x="4587" y="17445"/>
                    <a:pt x="4862" y="17570"/>
                    <a:pt x="5138" y="17670"/>
                  </a:cubicBezTo>
                  <a:cubicBezTo>
                    <a:pt x="5689" y="17871"/>
                    <a:pt x="6166" y="18046"/>
                    <a:pt x="6517" y="18171"/>
                  </a:cubicBezTo>
                  <a:cubicBezTo>
                    <a:pt x="6542" y="18197"/>
                    <a:pt x="6592" y="18197"/>
                    <a:pt x="6642" y="18222"/>
                  </a:cubicBezTo>
                  <a:cubicBezTo>
                    <a:pt x="6717" y="18247"/>
                    <a:pt x="6767" y="18247"/>
                    <a:pt x="6817" y="18272"/>
                  </a:cubicBezTo>
                  <a:cubicBezTo>
                    <a:pt x="6918" y="18297"/>
                    <a:pt x="6993" y="18322"/>
                    <a:pt x="7018" y="18347"/>
                  </a:cubicBezTo>
                  <a:lnTo>
                    <a:pt x="7068" y="18347"/>
                  </a:lnTo>
                  <a:cubicBezTo>
                    <a:pt x="7163" y="18357"/>
                    <a:pt x="7267" y="18362"/>
                    <a:pt x="7380" y="18362"/>
                  </a:cubicBezTo>
                  <a:cubicBezTo>
                    <a:pt x="7829" y="18362"/>
                    <a:pt x="8406" y="18282"/>
                    <a:pt x="9048" y="18121"/>
                  </a:cubicBezTo>
                  <a:cubicBezTo>
                    <a:pt x="9750" y="17921"/>
                    <a:pt x="10552" y="17645"/>
                    <a:pt x="11278" y="17269"/>
                  </a:cubicBezTo>
                  <a:cubicBezTo>
                    <a:pt x="12181" y="16843"/>
                    <a:pt x="13008" y="16267"/>
                    <a:pt x="13584" y="15615"/>
                  </a:cubicBezTo>
                  <a:cubicBezTo>
                    <a:pt x="13735" y="15440"/>
                    <a:pt x="13885" y="15239"/>
                    <a:pt x="14035" y="15064"/>
                  </a:cubicBezTo>
                  <a:cubicBezTo>
                    <a:pt x="14111" y="14963"/>
                    <a:pt x="14186" y="14888"/>
                    <a:pt x="14236" y="14813"/>
                  </a:cubicBezTo>
                  <a:cubicBezTo>
                    <a:pt x="14286" y="14763"/>
                    <a:pt x="14311" y="14738"/>
                    <a:pt x="14336" y="14713"/>
                  </a:cubicBezTo>
                  <a:cubicBezTo>
                    <a:pt x="15364" y="13410"/>
                    <a:pt x="16065" y="12307"/>
                    <a:pt x="16065" y="12307"/>
                  </a:cubicBezTo>
                  <a:lnTo>
                    <a:pt x="16266" y="12407"/>
                  </a:lnTo>
                  <a:lnTo>
                    <a:pt x="18772" y="8873"/>
                  </a:lnTo>
                  <a:lnTo>
                    <a:pt x="14963" y="728"/>
                  </a:lnTo>
                  <a:lnTo>
                    <a:pt x="14637" y="1"/>
                  </a:ln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60"/>
            <p:cNvSpPr/>
            <p:nvPr/>
          </p:nvSpPr>
          <p:spPr>
            <a:xfrm>
              <a:off x="5957850" y="4553663"/>
              <a:ext cx="302050" cy="376600"/>
            </a:xfrm>
            <a:custGeom>
              <a:avLst/>
              <a:gdLst/>
              <a:ahLst/>
              <a:cxnLst/>
              <a:rect l="l" t="t" r="r" b="b"/>
              <a:pathLst>
                <a:path w="12082" h="15064" extrusionOk="0">
                  <a:moveTo>
                    <a:pt x="7946" y="1"/>
                  </a:moveTo>
                  <a:cubicBezTo>
                    <a:pt x="7695" y="502"/>
                    <a:pt x="7094" y="1379"/>
                    <a:pt x="6317" y="2432"/>
                  </a:cubicBezTo>
                  <a:cubicBezTo>
                    <a:pt x="4287" y="5164"/>
                    <a:pt x="1104" y="9024"/>
                    <a:pt x="1" y="9976"/>
                  </a:cubicBezTo>
                  <a:cubicBezTo>
                    <a:pt x="427" y="9976"/>
                    <a:pt x="853" y="9901"/>
                    <a:pt x="1204" y="9901"/>
                  </a:cubicBezTo>
                  <a:cubicBezTo>
                    <a:pt x="1225" y="9900"/>
                    <a:pt x="1246" y="9900"/>
                    <a:pt x="1268" y="9900"/>
                  </a:cubicBezTo>
                  <a:cubicBezTo>
                    <a:pt x="2590" y="9900"/>
                    <a:pt x="3597" y="10669"/>
                    <a:pt x="4362" y="11705"/>
                  </a:cubicBezTo>
                  <a:cubicBezTo>
                    <a:pt x="4963" y="12532"/>
                    <a:pt x="6993" y="14086"/>
                    <a:pt x="7344" y="15064"/>
                  </a:cubicBezTo>
                  <a:cubicBezTo>
                    <a:pt x="7420" y="14963"/>
                    <a:pt x="7495" y="14888"/>
                    <a:pt x="7545" y="14813"/>
                  </a:cubicBezTo>
                  <a:cubicBezTo>
                    <a:pt x="7595" y="14763"/>
                    <a:pt x="7620" y="14738"/>
                    <a:pt x="7645" y="14713"/>
                  </a:cubicBezTo>
                  <a:cubicBezTo>
                    <a:pt x="8673" y="13410"/>
                    <a:pt x="9374" y="12307"/>
                    <a:pt x="9374" y="12307"/>
                  </a:cubicBezTo>
                  <a:lnTo>
                    <a:pt x="9575" y="12407"/>
                  </a:lnTo>
                  <a:lnTo>
                    <a:pt x="12081" y="8873"/>
                  </a:lnTo>
                  <a:lnTo>
                    <a:pt x="8272" y="728"/>
                  </a:lnTo>
                  <a:lnTo>
                    <a:pt x="7946" y="1"/>
                  </a:ln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60"/>
            <p:cNvSpPr/>
            <p:nvPr/>
          </p:nvSpPr>
          <p:spPr>
            <a:xfrm>
              <a:off x="5831925" y="4944038"/>
              <a:ext cx="298275" cy="68675"/>
            </a:xfrm>
            <a:custGeom>
              <a:avLst/>
              <a:gdLst/>
              <a:ahLst/>
              <a:cxnLst/>
              <a:rect l="l" t="t" r="r" b="b"/>
              <a:pathLst>
                <a:path w="11931" h="2747" extrusionOk="0">
                  <a:moveTo>
                    <a:pt x="11930" y="0"/>
                  </a:moveTo>
                  <a:lnTo>
                    <a:pt x="11930" y="0"/>
                  </a:lnTo>
                  <a:cubicBezTo>
                    <a:pt x="11203" y="75"/>
                    <a:pt x="10477" y="476"/>
                    <a:pt x="9800" y="827"/>
                  </a:cubicBezTo>
                  <a:cubicBezTo>
                    <a:pt x="8877" y="1296"/>
                    <a:pt x="7358" y="1418"/>
                    <a:pt x="5877" y="1418"/>
                  </a:cubicBezTo>
                  <a:cubicBezTo>
                    <a:pt x="4746" y="1418"/>
                    <a:pt x="3636" y="1347"/>
                    <a:pt x="2832" y="1303"/>
                  </a:cubicBezTo>
                  <a:cubicBezTo>
                    <a:pt x="1830" y="1253"/>
                    <a:pt x="928" y="702"/>
                    <a:pt x="0" y="401"/>
                  </a:cubicBezTo>
                  <a:lnTo>
                    <a:pt x="0" y="401"/>
                  </a:lnTo>
                  <a:cubicBezTo>
                    <a:pt x="527" y="727"/>
                    <a:pt x="1128" y="1053"/>
                    <a:pt x="1730" y="1328"/>
                  </a:cubicBezTo>
                  <a:cubicBezTo>
                    <a:pt x="2030" y="1454"/>
                    <a:pt x="2331" y="1604"/>
                    <a:pt x="2632" y="1729"/>
                  </a:cubicBezTo>
                  <a:cubicBezTo>
                    <a:pt x="2933" y="1855"/>
                    <a:pt x="3208" y="1955"/>
                    <a:pt x="3484" y="2055"/>
                  </a:cubicBezTo>
                  <a:cubicBezTo>
                    <a:pt x="4035" y="2256"/>
                    <a:pt x="4512" y="2431"/>
                    <a:pt x="4863" y="2556"/>
                  </a:cubicBezTo>
                  <a:cubicBezTo>
                    <a:pt x="4888" y="2582"/>
                    <a:pt x="4938" y="2582"/>
                    <a:pt x="4988" y="2607"/>
                  </a:cubicBezTo>
                  <a:cubicBezTo>
                    <a:pt x="5063" y="2632"/>
                    <a:pt x="5113" y="2657"/>
                    <a:pt x="5163" y="2657"/>
                  </a:cubicBezTo>
                  <a:cubicBezTo>
                    <a:pt x="5264" y="2682"/>
                    <a:pt x="5339" y="2707"/>
                    <a:pt x="5364" y="2732"/>
                  </a:cubicBezTo>
                  <a:lnTo>
                    <a:pt x="5414" y="2732"/>
                  </a:lnTo>
                  <a:cubicBezTo>
                    <a:pt x="5509" y="2742"/>
                    <a:pt x="5613" y="2747"/>
                    <a:pt x="5726" y="2747"/>
                  </a:cubicBezTo>
                  <a:cubicBezTo>
                    <a:pt x="6175" y="2747"/>
                    <a:pt x="6752" y="2667"/>
                    <a:pt x="7394" y="2506"/>
                  </a:cubicBezTo>
                  <a:cubicBezTo>
                    <a:pt x="8096" y="2306"/>
                    <a:pt x="8898" y="2030"/>
                    <a:pt x="9624" y="1679"/>
                  </a:cubicBezTo>
                  <a:cubicBezTo>
                    <a:pt x="10527" y="1228"/>
                    <a:pt x="11354" y="652"/>
                    <a:pt x="1193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60"/>
            <p:cNvSpPr/>
            <p:nvPr/>
          </p:nvSpPr>
          <p:spPr>
            <a:xfrm>
              <a:off x="6110125" y="4019213"/>
              <a:ext cx="313925" cy="1082725"/>
            </a:xfrm>
            <a:custGeom>
              <a:avLst/>
              <a:gdLst/>
              <a:ahLst/>
              <a:cxnLst/>
              <a:rect l="l" t="t" r="r" b="b"/>
              <a:pathLst>
                <a:path w="12557" h="43309" extrusionOk="0">
                  <a:moveTo>
                    <a:pt x="2331" y="0"/>
                  </a:moveTo>
                  <a:cubicBezTo>
                    <a:pt x="2331" y="0"/>
                    <a:pt x="2306" y="151"/>
                    <a:pt x="2231" y="401"/>
                  </a:cubicBezTo>
                  <a:cubicBezTo>
                    <a:pt x="1980" y="1429"/>
                    <a:pt x="1253" y="4587"/>
                    <a:pt x="727" y="9324"/>
                  </a:cubicBezTo>
                  <a:cubicBezTo>
                    <a:pt x="301" y="13183"/>
                    <a:pt x="0" y="18121"/>
                    <a:pt x="226" y="23810"/>
                  </a:cubicBezTo>
                  <a:cubicBezTo>
                    <a:pt x="376" y="27620"/>
                    <a:pt x="752" y="31780"/>
                    <a:pt x="1454" y="36191"/>
                  </a:cubicBezTo>
                  <a:cubicBezTo>
                    <a:pt x="1479" y="36316"/>
                    <a:pt x="1504" y="36442"/>
                    <a:pt x="1529" y="36567"/>
                  </a:cubicBezTo>
                  <a:cubicBezTo>
                    <a:pt x="1604" y="37018"/>
                    <a:pt x="1679" y="37469"/>
                    <a:pt x="1755" y="37920"/>
                  </a:cubicBezTo>
                  <a:cubicBezTo>
                    <a:pt x="2080" y="39700"/>
                    <a:pt x="3434" y="41128"/>
                    <a:pt x="5188" y="41529"/>
                  </a:cubicBezTo>
                  <a:lnTo>
                    <a:pt x="12557" y="43309"/>
                  </a:lnTo>
                  <a:lnTo>
                    <a:pt x="12507" y="41379"/>
                  </a:lnTo>
                  <a:lnTo>
                    <a:pt x="11780" y="14211"/>
                  </a:lnTo>
                  <a:lnTo>
                    <a:pt x="11755" y="12983"/>
                  </a:lnTo>
                  <a:lnTo>
                    <a:pt x="11755" y="12958"/>
                  </a:lnTo>
                  <a:lnTo>
                    <a:pt x="11679" y="10777"/>
                  </a:lnTo>
                  <a:lnTo>
                    <a:pt x="11654" y="9048"/>
                  </a:lnTo>
                  <a:lnTo>
                    <a:pt x="9399" y="6366"/>
                  </a:lnTo>
                  <a:lnTo>
                    <a:pt x="4211" y="126"/>
                  </a:lnTo>
                  <a:lnTo>
                    <a:pt x="4111" y="0"/>
                  </a:ln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60"/>
            <p:cNvSpPr/>
            <p:nvPr/>
          </p:nvSpPr>
          <p:spPr>
            <a:xfrm>
              <a:off x="6208500" y="3944638"/>
              <a:ext cx="1174825" cy="1198850"/>
            </a:xfrm>
            <a:custGeom>
              <a:avLst/>
              <a:gdLst/>
              <a:ahLst/>
              <a:cxnLst/>
              <a:rect l="l" t="t" r="r" b="b"/>
              <a:pathLst>
                <a:path w="46993" h="47954" extrusionOk="0">
                  <a:moveTo>
                    <a:pt x="21128" y="1"/>
                  </a:moveTo>
                  <a:lnTo>
                    <a:pt x="18221" y="427"/>
                  </a:lnTo>
                  <a:lnTo>
                    <a:pt x="226" y="2983"/>
                  </a:lnTo>
                  <a:lnTo>
                    <a:pt x="176" y="2983"/>
                  </a:lnTo>
                  <a:cubicBezTo>
                    <a:pt x="100" y="3836"/>
                    <a:pt x="50" y="4763"/>
                    <a:pt x="25" y="5690"/>
                  </a:cubicBezTo>
                  <a:lnTo>
                    <a:pt x="25" y="5715"/>
                  </a:lnTo>
                  <a:cubicBezTo>
                    <a:pt x="0" y="6267"/>
                    <a:pt x="0" y="6843"/>
                    <a:pt x="25" y="7445"/>
                  </a:cubicBezTo>
                  <a:cubicBezTo>
                    <a:pt x="25" y="7846"/>
                    <a:pt x="25" y="8272"/>
                    <a:pt x="50" y="8673"/>
                  </a:cubicBezTo>
                  <a:cubicBezTo>
                    <a:pt x="50" y="9124"/>
                    <a:pt x="75" y="9575"/>
                    <a:pt x="100" y="10026"/>
                  </a:cubicBezTo>
                  <a:cubicBezTo>
                    <a:pt x="125" y="10427"/>
                    <a:pt x="150" y="10828"/>
                    <a:pt x="176" y="11254"/>
                  </a:cubicBezTo>
                  <a:cubicBezTo>
                    <a:pt x="226" y="11956"/>
                    <a:pt x="276" y="12683"/>
                    <a:pt x="351" y="13410"/>
                  </a:cubicBezTo>
                  <a:cubicBezTo>
                    <a:pt x="1353" y="24487"/>
                    <a:pt x="4336" y="37595"/>
                    <a:pt x="5639" y="43059"/>
                  </a:cubicBezTo>
                  <a:cubicBezTo>
                    <a:pt x="6015" y="44588"/>
                    <a:pt x="7143" y="45816"/>
                    <a:pt x="8622" y="46292"/>
                  </a:cubicBezTo>
                  <a:cubicBezTo>
                    <a:pt x="8722" y="46317"/>
                    <a:pt x="8822" y="46342"/>
                    <a:pt x="8897" y="46367"/>
                  </a:cubicBezTo>
                  <a:cubicBezTo>
                    <a:pt x="9023" y="46392"/>
                    <a:pt x="9148" y="46417"/>
                    <a:pt x="9273" y="46442"/>
                  </a:cubicBezTo>
                  <a:cubicBezTo>
                    <a:pt x="13637" y="47516"/>
                    <a:pt x="17691" y="47953"/>
                    <a:pt x="21400" y="47953"/>
                  </a:cubicBezTo>
                  <a:cubicBezTo>
                    <a:pt x="24359" y="47953"/>
                    <a:pt x="27097" y="47675"/>
                    <a:pt x="29599" y="47219"/>
                  </a:cubicBezTo>
                  <a:cubicBezTo>
                    <a:pt x="36667" y="45891"/>
                    <a:pt x="41830" y="43159"/>
                    <a:pt x="44662" y="41329"/>
                  </a:cubicBezTo>
                  <a:cubicBezTo>
                    <a:pt x="46241" y="40302"/>
                    <a:pt x="46993" y="38397"/>
                    <a:pt x="46592" y="36568"/>
                  </a:cubicBezTo>
                  <a:cubicBezTo>
                    <a:pt x="46592" y="36542"/>
                    <a:pt x="46592" y="36542"/>
                    <a:pt x="46592" y="36542"/>
                  </a:cubicBezTo>
                  <a:cubicBezTo>
                    <a:pt x="44988" y="29450"/>
                    <a:pt x="41730" y="23084"/>
                    <a:pt x="38070" y="17745"/>
                  </a:cubicBezTo>
                  <a:cubicBezTo>
                    <a:pt x="36492" y="15465"/>
                    <a:pt x="34837" y="13359"/>
                    <a:pt x="33208" y="11455"/>
                  </a:cubicBezTo>
                  <a:cubicBezTo>
                    <a:pt x="33108" y="11354"/>
                    <a:pt x="33008" y="11229"/>
                    <a:pt x="32933" y="11129"/>
                  </a:cubicBezTo>
                  <a:cubicBezTo>
                    <a:pt x="32532" y="10678"/>
                    <a:pt x="32156" y="10252"/>
                    <a:pt x="31755" y="9826"/>
                  </a:cubicBezTo>
                  <a:lnTo>
                    <a:pt x="31755" y="9800"/>
                  </a:lnTo>
                  <a:cubicBezTo>
                    <a:pt x="31604" y="9650"/>
                    <a:pt x="31454" y="9475"/>
                    <a:pt x="31304" y="9299"/>
                  </a:cubicBezTo>
                  <a:cubicBezTo>
                    <a:pt x="25840" y="3384"/>
                    <a:pt x="21128" y="1"/>
                    <a:pt x="21128" y="1"/>
                  </a:cubicBezTo>
                  <a:close/>
                </a:path>
              </a:pathLst>
            </a:custGeom>
            <a:solidFill>
              <a:srgbClr val="A21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60"/>
            <p:cNvSpPr/>
            <p:nvPr/>
          </p:nvSpPr>
          <p:spPr>
            <a:xfrm>
              <a:off x="6207875" y="3944638"/>
              <a:ext cx="830850" cy="465525"/>
            </a:xfrm>
            <a:custGeom>
              <a:avLst/>
              <a:gdLst/>
              <a:ahLst/>
              <a:cxnLst/>
              <a:rect l="l" t="t" r="r" b="b"/>
              <a:pathLst>
                <a:path w="33234" h="18621" extrusionOk="0">
                  <a:moveTo>
                    <a:pt x="21153" y="1"/>
                  </a:moveTo>
                  <a:lnTo>
                    <a:pt x="201" y="2983"/>
                  </a:lnTo>
                  <a:cubicBezTo>
                    <a:pt x="0" y="5064"/>
                    <a:pt x="0" y="7445"/>
                    <a:pt x="125" y="10026"/>
                  </a:cubicBezTo>
                  <a:cubicBezTo>
                    <a:pt x="3698" y="17113"/>
                    <a:pt x="10632" y="18620"/>
                    <a:pt x="15883" y="18620"/>
                  </a:cubicBezTo>
                  <a:cubicBezTo>
                    <a:pt x="19768" y="18620"/>
                    <a:pt x="22732" y="17796"/>
                    <a:pt x="22732" y="17796"/>
                  </a:cubicBezTo>
                  <a:cubicBezTo>
                    <a:pt x="24687" y="17319"/>
                    <a:pt x="26316" y="16818"/>
                    <a:pt x="27669" y="16292"/>
                  </a:cubicBezTo>
                  <a:cubicBezTo>
                    <a:pt x="31354" y="14838"/>
                    <a:pt x="32933" y="13159"/>
                    <a:pt x="33233" y="11455"/>
                  </a:cubicBezTo>
                  <a:cubicBezTo>
                    <a:pt x="32582" y="10703"/>
                    <a:pt x="31955" y="10001"/>
                    <a:pt x="31329" y="9299"/>
                  </a:cubicBezTo>
                  <a:cubicBezTo>
                    <a:pt x="25865" y="3384"/>
                    <a:pt x="21153" y="1"/>
                    <a:pt x="21153" y="1"/>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60"/>
            <p:cNvSpPr/>
            <p:nvPr/>
          </p:nvSpPr>
          <p:spPr>
            <a:xfrm>
              <a:off x="6156475" y="3896938"/>
              <a:ext cx="883500" cy="482625"/>
            </a:xfrm>
            <a:custGeom>
              <a:avLst/>
              <a:gdLst/>
              <a:ahLst/>
              <a:cxnLst/>
              <a:rect l="l" t="t" r="r" b="b"/>
              <a:pathLst>
                <a:path w="35340" h="19305" extrusionOk="0">
                  <a:moveTo>
                    <a:pt x="16840" y="0"/>
                  </a:moveTo>
                  <a:cubicBezTo>
                    <a:pt x="8237" y="0"/>
                    <a:pt x="252" y="2627"/>
                    <a:pt x="1" y="2711"/>
                  </a:cubicBezTo>
                  <a:cubicBezTo>
                    <a:pt x="26" y="2811"/>
                    <a:pt x="26" y="2911"/>
                    <a:pt x="26" y="3012"/>
                  </a:cubicBezTo>
                  <a:cubicBezTo>
                    <a:pt x="51" y="3137"/>
                    <a:pt x="76" y="3237"/>
                    <a:pt x="76" y="3363"/>
                  </a:cubicBezTo>
                  <a:cubicBezTo>
                    <a:pt x="101" y="3613"/>
                    <a:pt x="151" y="3839"/>
                    <a:pt x="176" y="4089"/>
                  </a:cubicBezTo>
                  <a:cubicBezTo>
                    <a:pt x="201" y="4240"/>
                    <a:pt x="226" y="4390"/>
                    <a:pt x="252" y="4541"/>
                  </a:cubicBezTo>
                  <a:cubicBezTo>
                    <a:pt x="252" y="4591"/>
                    <a:pt x="277" y="4641"/>
                    <a:pt x="277" y="4666"/>
                  </a:cubicBezTo>
                  <a:cubicBezTo>
                    <a:pt x="277" y="4741"/>
                    <a:pt x="302" y="4816"/>
                    <a:pt x="302" y="4891"/>
                  </a:cubicBezTo>
                  <a:cubicBezTo>
                    <a:pt x="327" y="4992"/>
                    <a:pt x="352" y="5067"/>
                    <a:pt x="352" y="5142"/>
                  </a:cubicBezTo>
                  <a:cubicBezTo>
                    <a:pt x="377" y="5192"/>
                    <a:pt x="377" y="5242"/>
                    <a:pt x="377" y="5267"/>
                  </a:cubicBezTo>
                  <a:cubicBezTo>
                    <a:pt x="402" y="5443"/>
                    <a:pt x="452" y="5593"/>
                    <a:pt x="477" y="5744"/>
                  </a:cubicBezTo>
                  <a:cubicBezTo>
                    <a:pt x="577" y="6145"/>
                    <a:pt x="653" y="6546"/>
                    <a:pt x="753" y="6921"/>
                  </a:cubicBezTo>
                  <a:cubicBezTo>
                    <a:pt x="803" y="7097"/>
                    <a:pt x="853" y="7247"/>
                    <a:pt x="903" y="7398"/>
                  </a:cubicBezTo>
                  <a:cubicBezTo>
                    <a:pt x="903" y="7448"/>
                    <a:pt x="928" y="7473"/>
                    <a:pt x="928" y="7498"/>
                  </a:cubicBezTo>
                  <a:cubicBezTo>
                    <a:pt x="978" y="7673"/>
                    <a:pt x="1028" y="7824"/>
                    <a:pt x="1079" y="7999"/>
                  </a:cubicBezTo>
                  <a:cubicBezTo>
                    <a:pt x="1129" y="8150"/>
                    <a:pt x="1179" y="8300"/>
                    <a:pt x="1229" y="8425"/>
                  </a:cubicBezTo>
                  <a:cubicBezTo>
                    <a:pt x="1229" y="8475"/>
                    <a:pt x="1254" y="8500"/>
                    <a:pt x="1254" y="8526"/>
                  </a:cubicBezTo>
                  <a:cubicBezTo>
                    <a:pt x="1304" y="8676"/>
                    <a:pt x="1379" y="8826"/>
                    <a:pt x="1429" y="8977"/>
                  </a:cubicBezTo>
                  <a:cubicBezTo>
                    <a:pt x="1480" y="9127"/>
                    <a:pt x="1530" y="9277"/>
                    <a:pt x="1605" y="9428"/>
                  </a:cubicBezTo>
                  <a:cubicBezTo>
                    <a:pt x="1605" y="9453"/>
                    <a:pt x="1605" y="9478"/>
                    <a:pt x="1630" y="9478"/>
                  </a:cubicBezTo>
                  <a:cubicBezTo>
                    <a:pt x="1680" y="9603"/>
                    <a:pt x="1705" y="9703"/>
                    <a:pt x="1780" y="9829"/>
                  </a:cubicBezTo>
                  <a:cubicBezTo>
                    <a:pt x="1780" y="9854"/>
                    <a:pt x="1805" y="9879"/>
                    <a:pt x="1805" y="9929"/>
                  </a:cubicBezTo>
                  <a:cubicBezTo>
                    <a:pt x="1881" y="10054"/>
                    <a:pt x="1931" y="10180"/>
                    <a:pt x="1981" y="10305"/>
                  </a:cubicBezTo>
                  <a:cubicBezTo>
                    <a:pt x="2031" y="10405"/>
                    <a:pt x="2081" y="10505"/>
                    <a:pt x="2131" y="10581"/>
                  </a:cubicBezTo>
                  <a:cubicBezTo>
                    <a:pt x="2156" y="10681"/>
                    <a:pt x="2206" y="10731"/>
                    <a:pt x="2231" y="10806"/>
                  </a:cubicBezTo>
                  <a:cubicBezTo>
                    <a:pt x="2307" y="10957"/>
                    <a:pt x="2382" y="11082"/>
                    <a:pt x="2457" y="11232"/>
                  </a:cubicBezTo>
                  <a:cubicBezTo>
                    <a:pt x="2532" y="11383"/>
                    <a:pt x="2607" y="11508"/>
                    <a:pt x="2683" y="11633"/>
                  </a:cubicBezTo>
                  <a:cubicBezTo>
                    <a:pt x="2783" y="11784"/>
                    <a:pt x="2858" y="11909"/>
                    <a:pt x="2933" y="12034"/>
                  </a:cubicBezTo>
                  <a:cubicBezTo>
                    <a:pt x="3084" y="12285"/>
                    <a:pt x="3234" y="12510"/>
                    <a:pt x="3409" y="12736"/>
                  </a:cubicBezTo>
                  <a:cubicBezTo>
                    <a:pt x="3510" y="12886"/>
                    <a:pt x="3585" y="13012"/>
                    <a:pt x="3685" y="13137"/>
                  </a:cubicBezTo>
                  <a:cubicBezTo>
                    <a:pt x="3785" y="13262"/>
                    <a:pt x="3861" y="13363"/>
                    <a:pt x="3961" y="13488"/>
                  </a:cubicBezTo>
                  <a:cubicBezTo>
                    <a:pt x="4061" y="13588"/>
                    <a:pt x="4136" y="13714"/>
                    <a:pt x="4236" y="13814"/>
                  </a:cubicBezTo>
                  <a:cubicBezTo>
                    <a:pt x="4337" y="13939"/>
                    <a:pt x="4412" y="14039"/>
                    <a:pt x="4512" y="14140"/>
                  </a:cubicBezTo>
                  <a:cubicBezTo>
                    <a:pt x="4612" y="14240"/>
                    <a:pt x="4713" y="14340"/>
                    <a:pt x="4813" y="14440"/>
                  </a:cubicBezTo>
                  <a:cubicBezTo>
                    <a:pt x="4888" y="14541"/>
                    <a:pt x="4988" y="14641"/>
                    <a:pt x="5089" y="14741"/>
                  </a:cubicBezTo>
                  <a:cubicBezTo>
                    <a:pt x="5189" y="14841"/>
                    <a:pt x="5289" y="14917"/>
                    <a:pt x="5389" y="15017"/>
                  </a:cubicBezTo>
                  <a:cubicBezTo>
                    <a:pt x="5490" y="15117"/>
                    <a:pt x="5590" y="15192"/>
                    <a:pt x="5690" y="15292"/>
                  </a:cubicBezTo>
                  <a:cubicBezTo>
                    <a:pt x="5790" y="15393"/>
                    <a:pt x="5891" y="15468"/>
                    <a:pt x="6016" y="15543"/>
                  </a:cubicBezTo>
                  <a:cubicBezTo>
                    <a:pt x="6116" y="15643"/>
                    <a:pt x="6216" y="15719"/>
                    <a:pt x="6317" y="15819"/>
                  </a:cubicBezTo>
                  <a:cubicBezTo>
                    <a:pt x="6517" y="15969"/>
                    <a:pt x="6743" y="16120"/>
                    <a:pt x="6968" y="16270"/>
                  </a:cubicBezTo>
                  <a:cubicBezTo>
                    <a:pt x="7820" y="16871"/>
                    <a:pt x="8723" y="17348"/>
                    <a:pt x="9650" y="17749"/>
                  </a:cubicBezTo>
                  <a:cubicBezTo>
                    <a:pt x="9725" y="17799"/>
                    <a:pt x="9800" y="17824"/>
                    <a:pt x="9901" y="17849"/>
                  </a:cubicBezTo>
                  <a:lnTo>
                    <a:pt x="9901" y="17874"/>
                  </a:lnTo>
                  <a:cubicBezTo>
                    <a:pt x="9926" y="17874"/>
                    <a:pt x="9951" y="17874"/>
                    <a:pt x="10001" y="17899"/>
                  </a:cubicBezTo>
                  <a:cubicBezTo>
                    <a:pt x="10227" y="17999"/>
                    <a:pt x="10452" y="18074"/>
                    <a:pt x="10703" y="18150"/>
                  </a:cubicBezTo>
                  <a:cubicBezTo>
                    <a:pt x="10803" y="18200"/>
                    <a:pt x="10928" y="18250"/>
                    <a:pt x="11054" y="18275"/>
                  </a:cubicBezTo>
                  <a:cubicBezTo>
                    <a:pt x="11154" y="18325"/>
                    <a:pt x="11254" y="18350"/>
                    <a:pt x="11354" y="18375"/>
                  </a:cubicBezTo>
                  <a:cubicBezTo>
                    <a:pt x="12658" y="18776"/>
                    <a:pt x="13986" y="19027"/>
                    <a:pt x="15264" y="19177"/>
                  </a:cubicBezTo>
                  <a:cubicBezTo>
                    <a:pt x="15465" y="19177"/>
                    <a:pt x="15665" y="19202"/>
                    <a:pt x="15866" y="19227"/>
                  </a:cubicBezTo>
                  <a:cubicBezTo>
                    <a:pt x="16560" y="19281"/>
                    <a:pt x="17238" y="19304"/>
                    <a:pt x="17891" y="19304"/>
                  </a:cubicBezTo>
                  <a:cubicBezTo>
                    <a:pt x="21805" y="19304"/>
                    <a:pt x="24788" y="18475"/>
                    <a:pt x="24788" y="18475"/>
                  </a:cubicBezTo>
                  <a:cubicBezTo>
                    <a:pt x="25064" y="18400"/>
                    <a:pt x="25339" y="18350"/>
                    <a:pt x="25615" y="18275"/>
                  </a:cubicBezTo>
                  <a:cubicBezTo>
                    <a:pt x="26517" y="18049"/>
                    <a:pt x="27344" y="17799"/>
                    <a:pt x="28096" y="17548"/>
                  </a:cubicBezTo>
                  <a:cubicBezTo>
                    <a:pt x="28673" y="17373"/>
                    <a:pt x="29224" y="17172"/>
                    <a:pt x="29725" y="16972"/>
                  </a:cubicBezTo>
                  <a:lnTo>
                    <a:pt x="29750" y="16972"/>
                  </a:lnTo>
                  <a:cubicBezTo>
                    <a:pt x="29926" y="16896"/>
                    <a:pt x="30076" y="16821"/>
                    <a:pt x="30252" y="16771"/>
                  </a:cubicBezTo>
                  <a:cubicBezTo>
                    <a:pt x="30402" y="16696"/>
                    <a:pt x="30577" y="16621"/>
                    <a:pt x="30728" y="16546"/>
                  </a:cubicBezTo>
                  <a:cubicBezTo>
                    <a:pt x="30853" y="16495"/>
                    <a:pt x="31004" y="16420"/>
                    <a:pt x="31129" y="16370"/>
                  </a:cubicBezTo>
                  <a:cubicBezTo>
                    <a:pt x="31705" y="16094"/>
                    <a:pt x="32182" y="15819"/>
                    <a:pt x="32608" y="15543"/>
                  </a:cubicBezTo>
                  <a:cubicBezTo>
                    <a:pt x="32683" y="15493"/>
                    <a:pt x="32758" y="15443"/>
                    <a:pt x="32833" y="15393"/>
                  </a:cubicBezTo>
                  <a:cubicBezTo>
                    <a:pt x="33309" y="15067"/>
                    <a:pt x="33735" y="14741"/>
                    <a:pt x="34061" y="14390"/>
                  </a:cubicBezTo>
                  <a:cubicBezTo>
                    <a:pt x="34111" y="14340"/>
                    <a:pt x="34136" y="14290"/>
                    <a:pt x="34187" y="14265"/>
                  </a:cubicBezTo>
                  <a:cubicBezTo>
                    <a:pt x="34212" y="14215"/>
                    <a:pt x="34262" y="14165"/>
                    <a:pt x="34287" y="14140"/>
                  </a:cubicBezTo>
                  <a:cubicBezTo>
                    <a:pt x="34337" y="14064"/>
                    <a:pt x="34387" y="14014"/>
                    <a:pt x="34437" y="13964"/>
                  </a:cubicBezTo>
                  <a:cubicBezTo>
                    <a:pt x="34512" y="13864"/>
                    <a:pt x="34588" y="13764"/>
                    <a:pt x="34638" y="13663"/>
                  </a:cubicBezTo>
                  <a:cubicBezTo>
                    <a:pt x="34688" y="13588"/>
                    <a:pt x="34738" y="13513"/>
                    <a:pt x="34788" y="13438"/>
                  </a:cubicBezTo>
                  <a:cubicBezTo>
                    <a:pt x="34863" y="13313"/>
                    <a:pt x="34938" y="13187"/>
                    <a:pt x="35014" y="13037"/>
                  </a:cubicBezTo>
                  <a:cubicBezTo>
                    <a:pt x="35014" y="13012"/>
                    <a:pt x="35039" y="13012"/>
                    <a:pt x="35039" y="12962"/>
                  </a:cubicBezTo>
                  <a:cubicBezTo>
                    <a:pt x="35139" y="12736"/>
                    <a:pt x="35214" y="12510"/>
                    <a:pt x="35264" y="12260"/>
                  </a:cubicBezTo>
                  <a:cubicBezTo>
                    <a:pt x="35289" y="12185"/>
                    <a:pt x="35289" y="12109"/>
                    <a:pt x="35314" y="12034"/>
                  </a:cubicBezTo>
                  <a:cubicBezTo>
                    <a:pt x="35314" y="11934"/>
                    <a:pt x="35314" y="11859"/>
                    <a:pt x="35339" y="11784"/>
                  </a:cubicBezTo>
                  <a:cubicBezTo>
                    <a:pt x="35339" y="11708"/>
                    <a:pt x="35339" y="11633"/>
                    <a:pt x="35339" y="11558"/>
                  </a:cubicBezTo>
                  <a:cubicBezTo>
                    <a:pt x="35339" y="11483"/>
                    <a:pt x="35339" y="11433"/>
                    <a:pt x="35339" y="11358"/>
                  </a:cubicBezTo>
                  <a:cubicBezTo>
                    <a:pt x="35339" y="11307"/>
                    <a:pt x="35314" y="11257"/>
                    <a:pt x="35314" y="11232"/>
                  </a:cubicBezTo>
                  <a:cubicBezTo>
                    <a:pt x="35314" y="11207"/>
                    <a:pt x="35314" y="11207"/>
                    <a:pt x="35314" y="11207"/>
                  </a:cubicBezTo>
                  <a:cubicBezTo>
                    <a:pt x="35314" y="11132"/>
                    <a:pt x="35314" y="11082"/>
                    <a:pt x="35289" y="11007"/>
                  </a:cubicBezTo>
                  <a:cubicBezTo>
                    <a:pt x="35289" y="10906"/>
                    <a:pt x="35264" y="10831"/>
                    <a:pt x="35239" y="10731"/>
                  </a:cubicBezTo>
                  <a:cubicBezTo>
                    <a:pt x="35239" y="10656"/>
                    <a:pt x="35214" y="10581"/>
                    <a:pt x="35189" y="10505"/>
                  </a:cubicBezTo>
                  <a:cubicBezTo>
                    <a:pt x="35189" y="10480"/>
                    <a:pt x="35189" y="10480"/>
                    <a:pt x="35189" y="10455"/>
                  </a:cubicBezTo>
                  <a:cubicBezTo>
                    <a:pt x="35164" y="10380"/>
                    <a:pt x="35139" y="10280"/>
                    <a:pt x="35089" y="10205"/>
                  </a:cubicBezTo>
                  <a:cubicBezTo>
                    <a:pt x="35064" y="10104"/>
                    <a:pt x="35039" y="10004"/>
                    <a:pt x="34989" y="9929"/>
                  </a:cubicBezTo>
                  <a:lnTo>
                    <a:pt x="34888" y="9653"/>
                  </a:lnTo>
                  <a:cubicBezTo>
                    <a:pt x="34813" y="9503"/>
                    <a:pt x="34738" y="9353"/>
                    <a:pt x="34638" y="9202"/>
                  </a:cubicBezTo>
                  <a:cubicBezTo>
                    <a:pt x="34588" y="9102"/>
                    <a:pt x="34537" y="9027"/>
                    <a:pt x="34487" y="8927"/>
                  </a:cubicBezTo>
                  <a:cubicBezTo>
                    <a:pt x="34437" y="8851"/>
                    <a:pt x="34362" y="8751"/>
                    <a:pt x="34312" y="8676"/>
                  </a:cubicBezTo>
                  <a:cubicBezTo>
                    <a:pt x="34262" y="8576"/>
                    <a:pt x="34187" y="8500"/>
                    <a:pt x="34136" y="8400"/>
                  </a:cubicBezTo>
                  <a:cubicBezTo>
                    <a:pt x="34086" y="8325"/>
                    <a:pt x="34011" y="8250"/>
                    <a:pt x="33936" y="8150"/>
                  </a:cubicBezTo>
                  <a:cubicBezTo>
                    <a:pt x="33886" y="8074"/>
                    <a:pt x="33811" y="7999"/>
                    <a:pt x="33760" y="7899"/>
                  </a:cubicBezTo>
                  <a:lnTo>
                    <a:pt x="33735" y="7899"/>
                  </a:lnTo>
                  <a:cubicBezTo>
                    <a:pt x="33610" y="7724"/>
                    <a:pt x="33460" y="7573"/>
                    <a:pt x="33309" y="7398"/>
                  </a:cubicBezTo>
                  <a:cubicBezTo>
                    <a:pt x="33209" y="7297"/>
                    <a:pt x="33109" y="7172"/>
                    <a:pt x="33009" y="7072"/>
                  </a:cubicBezTo>
                  <a:cubicBezTo>
                    <a:pt x="32933" y="6997"/>
                    <a:pt x="32883" y="6947"/>
                    <a:pt x="32833" y="6896"/>
                  </a:cubicBezTo>
                  <a:cubicBezTo>
                    <a:pt x="32282" y="6345"/>
                    <a:pt x="31705" y="5844"/>
                    <a:pt x="31079" y="5343"/>
                  </a:cubicBezTo>
                  <a:cubicBezTo>
                    <a:pt x="30978" y="5242"/>
                    <a:pt x="30853" y="5167"/>
                    <a:pt x="30753" y="5067"/>
                  </a:cubicBezTo>
                  <a:cubicBezTo>
                    <a:pt x="30678" y="5017"/>
                    <a:pt x="30577" y="4942"/>
                    <a:pt x="30502" y="4891"/>
                  </a:cubicBezTo>
                  <a:cubicBezTo>
                    <a:pt x="30452" y="4841"/>
                    <a:pt x="30377" y="4791"/>
                    <a:pt x="30302" y="4741"/>
                  </a:cubicBezTo>
                  <a:cubicBezTo>
                    <a:pt x="30176" y="4641"/>
                    <a:pt x="30051" y="4566"/>
                    <a:pt x="29926" y="4465"/>
                  </a:cubicBezTo>
                  <a:cubicBezTo>
                    <a:pt x="29801" y="4365"/>
                    <a:pt x="29675" y="4265"/>
                    <a:pt x="29525" y="4190"/>
                  </a:cubicBezTo>
                  <a:cubicBezTo>
                    <a:pt x="29024" y="3814"/>
                    <a:pt x="28497" y="3463"/>
                    <a:pt x="27971" y="3162"/>
                  </a:cubicBezTo>
                  <a:cubicBezTo>
                    <a:pt x="27846" y="3062"/>
                    <a:pt x="27720" y="2987"/>
                    <a:pt x="27595" y="2911"/>
                  </a:cubicBezTo>
                  <a:cubicBezTo>
                    <a:pt x="27470" y="2836"/>
                    <a:pt x="27344" y="2761"/>
                    <a:pt x="27219" y="2686"/>
                  </a:cubicBezTo>
                  <a:cubicBezTo>
                    <a:pt x="26968" y="2536"/>
                    <a:pt x="26743" y="2385"/>
                    <a:pt x="26492" y="2260"/>
                  </a:cubicBezTo>
                  <a:cubicBezTo>
                    <a:pt x="26317" y="2160"/>
                    <a:pt x="26166" y="2059"/>
                    <a:pt x="25991" y="1984"/>
                  </a:cubicBezTo>
                  <a:cubicBezTo>
                    <a:pt x="24412" y="1082"/>
                    <a:pt x="23284" y="556"/>
                    <a:pt x="23284" y="556"/>
                  </a:cubicBezTo>
                  <a:cubicBezTo>
                    <a:pt x="22858" y="480"/>
                    <a:pt x="22432" y="405"/>
                    <a:pt x="22006" y="355"/>
                  </a:cubicBezTo>
                  <a:cubicBezTo>
                    <a:pt x="20297" y="105"/>
                    <a:pt x="18556" y="0"/>
                    <a:pt x="1684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60"/>
            <p:cNvSpPr/>
            <p:nvPr/>
          </p:nvSpPr>
          <p:spPr>
            <a:xfrm>
              <a:off x="6156475" y="3946538"/>
              <a:ext cx="883500" cy="433025"/>
            </a:xfrm>
            <a:custGeom>
              <a:avLst/>
              <a:gdLst/>
              <a:ahLst/>
              <a:cxnLst/>
              <a:rect l="l" t="t" r="r" b="b"/>
              <a:pathLst>
                <a:path w="35340" h="17321" extrusionOk="0">
                  <a:moveTo>
                    <a:pt x="25991" y="0"/>
                  </a:moveTo>
                  <a:cubicBezTo>
                    <a:pt x="29274" y="2181"/>
                    <a:pt x="34437" y="6216"/>
                    <a:pt x="33836" y="9724"/>
                  </a:cubicBezTo>
                  <a:cubicBezTo>
                    <a:pt x="33510" y="11780"/>
                    <a:pt x="31229" y="13659"/>
                    <a:pt x="25565" y="14912"/>
                  </a:cubicBezTo>
                  <a:cubicBezTo>
                    <a:pt x="25039" y="15013"/>
                    <a:pt x="24537" y="15138"/>
                    <a:pt x="24011" y="15263"/>
                  </a:cubicBezTo>
                  <a:cubicBezTo>
                    <a:pt x="23092" y="15499"/>
                    <a:pt x="21219" y="15879"/>
                    <a:pt x="18872" y="15879"/>
                  </a:cubicBezTo>
                  <a:cubicBezTo>
                    <a:pt x="16229" y="15879"/>
                    <a:pt x="12985" y="15397"/>
                    <a:pt x="9825" y="13684"/>
                  </a:cubicBezTo>
                  <a:cubicBezTo>
                    <a:pt x="8247" y="12832"/>
                    <a:pt x="6693" y="11654"/>
                    <a:pt x="5264" y="10100"/>
                  </a:cubicBezTo>
                  <a:cubicBezTo>
                    <a:pt x="4337" y="9098"/>
                    <a:pt x="3460" y="7945"/>
                    <a:pt x="2658" y="6592"/>
                  </a:cubicBezTo>
                  <a:cubicBezTo>
                    <a:pt x="2457" y="6291"/>
                    <a:pt x="2282" y="5965"/>
                    <a:pt x="2106" y="5639"/>
                  </a:cubicBezTo>
                  <a:cubicBezTo>
                    <a:pt x="1655" y="4787"/>
                    <a:pt x="1229" y="3885"/>
                    <a:pt x="828" y="2907"/>
                  </a:cubicBezTo>
                  <a:cubicBezTo>
                    <a:pt x="753" y="2782"/>
                    <a:pt x="703" y="2607"/>
                    <a:pt x="627" y="2456"/>
                  </a:cubicBezTo>
                  <a:cubicBezTo>
                    <a:pt x="402" y="1905"/>
                    <a:pt x="201" y="1328"/>
                    <a:pt x="1" y="727"/>
                  </a:cubicBezTo>
                  <a:lnTo>
                    <a:pt x="1" y="727"/>
                  </a:lnTo>
                  <a:cubicBezTo>
                    <a:pt x="26" y="953"/>
                    <a:pt x="51" y="1178"/>
                    <a:pt x="76" y="1379"/>
                  </a:cubicBezTo>
                  <a:cubicBezTo>
                    <a:pt x="101" y="1629"/>
                    <a:pt x="151" y="1855"/>
                    <a:pt x="176" y="2105"/>
                  </a:cubicBezTo>
                  <a:cubicBezTo>
                    <a:pt x="201" y="2256"/>
                    <a:pt x="226" y="2406"/>
                    <a:pt x="252" y="2557"/>
                  </a:cubicBezTo>
                  <a:cubicBezTo>
                    <a:pt x="252" y="2607"/>
                    <a:pt x="277" y="2657"/>
                    <a:pt x="277" y="2682"/>
                  </a:cubicBezTo>
                  <a:cubicBezTo>
                    <a:pt x="277" y="2757"/>
                    <a:pt x="302" y="2832"/>
                    <a:pt x="302" y="2907"/>
                  </a:cubicBezTo>
                  <a:cubicBezTo>
                    <a:pt x="327" y="2983"/>
                    <a:pt x="352" y="3083"/>
                    <a:pt x="352" y="3158"/>
                  </a:cubicBezTo>
                  <a:cubicBezTo>
                    <a:pt x="377" y="3208"/>
                    <a:pt x="377" y="3258"/>
                    <a:pt x="377" y="3283"/>
                  </a:cubicBezTo>
                  <a:cubicBezTo>
                    <a:pt x="402" y="3459"/>
                    <a:pt x="452" y="3609"/>
                    <a:pt x="477" y="3760"/>
                  </a:cubicBezTo>
                  <a:cubicBezTo>
                    <a:pt x="577" y="4161"/>
                    <a:pt x="653" y="4562"/>
                    <a:pt x="753" y="4937"/>
                  </a:cubicBezTo>
                  <a:cubicBezTo>
                    <a:pt x="803" y="5113"/>
                    <a:pt x="853" y="5263"/>
                    <a:pt x="903" y="5414"/>
                  </a:cubicBezTo>
                  <a:cubicBezTo>
                    <a:pt x="903" y="5464"/>
                    <a:pt x="928" y="5489"/>
                    <a:pt x="928" y="5514"/>
                  </a:cubicBezTo>
                  <a:cubicBezTo>
                    <a:pt x="978" y="5689"/>
                    <a:pt x="1028" y="5840"/>
                    <a:pt x="1079" y="6015"/>
                  </a:cubicBezTo>
                  <a:cubicBezTo>
                    <a:pt x="1129" y="6166"/>
                    <a:pt x="1179" y="6316"/>
                    <a:pt x="1229" y="6441"/>
                  </a:cubicBezTo>
                  <a:cubicBezTo>
                    <a:pt x="1229" y="6491"/>
                    <a:pt x="1254" y="6516"/>
                    <a:pt x="1254" y="6542"/>
                  </a:cubicBezTo>
                  <a:cubicBezTo>
                    <a:pt x="1304" y="6692"/>
                    <a:pt x="1379" y="6842"/>
                    <a:pt x="1429" y="6993"/>
                  </a:cubicBezTo>
                  <a:cubicBezTo>
                    <a:pt x="1480" y="7143"/>
                    <a:pt x="1530" y="7293"/>
                    <a:pt x="1605" y="7444"/>
                  </a:cubicBezTo>
                  <a:cubicBezTo>
                    <a:pt x="1605" y="7469"/>
                    <a:pt x="1605" y="7494"/>
                    <a:pt x="1630" y="7494"/>
                  </a:cubicBezTo>
                  <a:cubicBezTo>
                    <a:pt x="1680" y="7619"/>
                    <a:pt x="1730" y="7719"/>
                    <a:pt x="1780" y="7845"/>
                  </a:cubicBezTo>
                  <a:cubicBezTo>
                    <a:pt x="1780" y="7870"/>
                    <a:pt x="1805" y="7895"/>
                    <a:pt x="1805" y="7945"/>
                  </a:cubicBezTo>
                  <a:cubicBezTo>
                    <a:pt x="1881" y="8070"/>
                    <a:pt x="1931" y="8196"/>
                    <a:pt x="1981" y="8321"/>
                  </a:cubicBezTo>
                  <a:cubicBezTo>
                    <a:pt x="2031" y="8421"/>
                    <a:pt x="2081" y="8521"/>
                    <a:pt x="2131" y="8597"/>
                  </a:cubicBezTo>
                  <a:cubicBezTo>
                    <a:pt x="2156" y="8697"/>
                    <a:pt x="2206" y="8747"/>
                    <a:pt x="2231" y="8822"/>
                  </a:cubicBezTo>
                  <a:cubicBezTo>
                    <a:pt x="2307" y="8973"/>
                    <a:pt x="2382" y="9098"/>
                    <a:pt x="2457" y="9248"/>
                  </a:cubicBezTo>
                  <a:cubicBezTo>
                    <a:pt x="2532" y="9399"/>
                    <a:pt x="2607" y="9524"/>
                    <a:pt x="2683" y="9649"/>
                  </a:cubicBezTo>
                  <a:cubicBezTo>
                    <a:pt x="2783" y="9800"/>
                    <a:pt x="2858" y="9925"/>
                    <a:pt x="2933" y="10050"/>
                  </a:cubicBezTo>
                  <a:cubicBezTo>
                    <a:pt x="3084" y="10301"/>
                    <a:pt x="3234" y="10526"/>
                    <a:pt x="3409" y="10752"/>
                  </a:cubicBezTo>
                  <a:cubicBezTo>
                    <a:pt x="3510" y="10902"/>
                    <a:pt x="3585" y="11028"/>
                    <a:pt x="3685" y="11153"/>
                  </a:cubicBezTo>
                  <a:cubicBezTo>
                    <a:pt x="3785" y="11278"/>
                    <a:pt x="3861" y="11379"/>
                    <a:pt x="3961" y="11504"/>
                  </a:cubicBezTo>
                  <a:cubicBezTo>
                    <a:pt x="4061" y="11604"/>
                    <a:pt x="4136" y="11730"/>
                    <a:pt x="4236" y="11830"/>
                  </a:cubicBezTo>
                  <a:cubicBezTo>
                    <a:pt x="4337" y="11955"/>
                    <a:pt x="4412" y="12055"/>
                    <a:pt x="4512" y="12156"/>
                  </a:cubicBezTo>
                  <a:cubicBezTo>
                    <a:pt x="4612" y="12256"/>
                    <a:pt x="4713" y="12356"/>
                    <a:pt x="4813" y="12456"/>
                  </a:cubicBezTo>
                  <a:cubicBezTo>
                    <a:pt x="4888" y="12557"/>
                    <a:pt x="4988" y="12657"/>
                    <a:pt x="5089" y="12757"/>
                  </a:cubicBezTo>
                  <a:cubicBezTo>
                    <a:pt x="5189" y="12857"/>
                    <a:pt x="5289" y="12933"/>
                    <a:pt x="5389" y="13033"/>
                  </a:cubicBezTo>
                  <a:cubicBezTo>
                    <a:pt x="5490" y="13133"/>
                    <a:pt x="5590" y="13208"/>
                    <a:pt x="5690" y="13308"/>
                  </a:cubicBezTo>
                  <a:cubicBezTo>
                    <a:pt x="5790" y="13409"/>
                    <a:pt x="5891" y="13484"/>
                    <a:pt x="6016" y="13559"/>
                  </a:cubicBezTo>
                  <a:cubicBezTo>
                    <a:pt x="6116" y="13659"/>
                    <a:pt x="6216" y="13735"/>
                    <a:pt x="6317" y="13835"/>
                  </a:cubicBezTo>
                  <a:cubicBezTo>
                    <a:pt x="6517" y="13985"/>
                    <a:pt x="6743" y="14136"/>
                    <a:pt x="6968" y="14286"/>
                  </a:cubicBezTo>
                  <a:cubicBezTo>
                    <a:pt x="7820" y="14887"/>
                    <a:pt x="8723" y="15364"/>
                    <a:pt x="9650" y="15765"/>
                  </a:cubicBezTo>
                  <a:cubicBezTo>
                    <a:pt x="9725" y="15815"/>
                    <a:pt x="9800" y="15840"/>
                    <a:pt x="9901" y="15865"/>
                  </a:cubicBezTo>
                  <a:cubicBezTo>
                    <a:pt x="9926" y="15890"/>
                    <a:pt x="9951" y="15890"/>
                    <a:pt x="10001" y="15915"/>
                  </a:cubicBezTo>
                  <a:cubicBezTo>
                    <a:pt x="10227" y="16015"/>
                    <a:pt x="10452" y="16090"/>
                    <a:pt x="10703" y="16166"/>
                  </a:cubicBezTo>
                  <a:cubicBezTo>
                    <a:pt x="10803" y="16216"/>
                    <a:pt x="10928" y="16266"/>
                    <a:pt x="11054" y="16291"/>
                  </a:cubicBezTo>
                  <a:cubicBezTo>
                    <a:pt x="11154" y="16341"/>
                    <a:pt x="11254" y="16366"/>
                    <a:pt x="11354" y="16391"/>
                  </a:cubicBezTo>
                  <a:cubicBezTo>
                    <a:pt x="12658" y="16792"/>
                    <a:pt x="13986" y="17043"/>
                    <a:pt x="15264" y="17193"/>
                  </a:cubicBezTo>
                  <a:cubicBezTo>
                    <a:pt x="15465" y="17193"/>
                    <a:pt x="15665" y="17218"/>
                    <a:pt x="15866" y="17243"/>
                  </a:cubicBezTo>
                  <a:cubicBezTo>
                    <a:pt x="16560" y="17297"/>
                    <a:pt x="17238" y="17320"/>
                    <a:pt x="17891" y="17320"/>
                  </a:cubicBezTo>
                  <a:cubicBezTo>
                    <a:pt x="21805" y="17320"/>
                    <a:pt x="24788" y="16491"/>
                    <a:pt x="24788" y="16491"/>
                  </a:cubicBezTo>
                  <a:cubicBezTo>
                    <a:pt x="25064" y="16416"/>
                    <a:pt x="25339" y="16366"/>
                    <a:pt x="25615" y="16291"/>
                  </a:cubicBezTo>
                  <a:cubicBezTo>
                    <a:pt x="26517" y="16065"/>
                    <a:pt x="27344" y="15815"/>
                    <a:pt x="28096" y="15564"/>
                  </a:cubicBezTo>
                  <a:cubicBezTo>
                    <a:pt x="28673" y="15389"/>
                    <a:pt x="29224" y="15188"/>
                    <a:pt x="29725" y="14988"/>
                  </a:cubicBezTo>
                  <a:lnTo>
                    <a:pt x="29750" y="14988"/>
                  </a:lnTo>
                  <a:cubicBezTo>
                    <a:pt x="29926" y="14912"/>
                    <a:pt x="30076" y="14837"/>
                    <a:pt x="30252" y="14787"/>
                  </a:cubicBezTo>
                  <a:cubicBezTo>
                    <a:pt x="30402" y="14712"/>
                    <a:pt x="30577" y="14637"/>
                    <a:pt x="30728" y="14562"/>
                  </a:cubicBezTo>
                  <a:cubicBezTo>
                    <a:pt x="30853" y="14511"/>
                    <a:pt x="31004" y="14436"/>
                    <a:pt x="31129" y="14386"/>
                  </a:cubicBezTo>
                  <a:cubicBezTo>
                    <a:pt x="31705" y="14110"/>
                    <a:pt x="32182" y="13835"/>
                    <a:pt x="32608" y="13559"/>
                  </a:cubicBezTo>
                  <a:cubicBezTo>
                    <a:pt x="32683" y="13509"/>
                    <a:pt x="32758" y="13459"/>
                    <a:pt x="32833" y="13409"/>
                  </a:cubicBezTo>
                  <a:cubicBezTo>
                    <a:pt x="33309" y="13083"/>
                    <a:pt x="33735" y="12757"/>
                    <a:pt x="34061" y="12406"/>
                  </a:cubicBezTo>
                  <a:cubicBezTo>
                    <a:pt x="34111" y="12356"/>
                    <a:pt x="34136" y="12306"/>
                    <a:pt x="34187" y="12281"/>
                  </a:cubicBezTo>
                  <a:cubicBezTo>
                    <a:pt x="34212" y="12231"/>
                    <a:pt x="34262" y="12181"/>
                    <a:pt x="34287" y="12156"/>
                  </a:cubicBezTo>
                  <a:cubicBezTo>
                    <a:pt x="34337" y="12080"/>
                    <a:pt x="34387" y="12030"/>
                    <a:pt x="34437" y="11980"/>
                  </a:cubicBezTo>
                  <a:cubicBezTo>
                    <a:pt x="34512" y="11880"/>
                    <a:pt x="34588" y="11780"/>
                    <a:pt x="34638" y="11679"/>
                  </a:cubicBezTo>
                  <a:cubicBezTo>
                    <a:pt x="34688" y="11604"/>
                    <a:pt x="34738" y="11529"/>
                    <a:pt x="34788" y="11454"/>
                  </a:cubicBezTo>
                  <a:cubicBezTo>
                    <a:pt x="34863" y="11329"/>
                    <a:pt x="34938" y="11203"/>
                    <a:pt x="35014" y="11053"/>
                  </a:cubicBezTo>
                  <a:cubicBezTo>
                    <a:pt x="35014" y="11028"/>
                    <a:pt x="35039" y="11003"/>
                    <a:pt x="35039" y="10978"/>
                  </a:cubicBezTo>
                  <a:cubicBezTo>
                    <a:pt x="35139" y="10752"/>
                    <a:pt x="35214" y="10526"/>
                    <a:pt x="35264" y="10276"/>
                  </a:cubicBezTo>
                  <a:cubicBezTo>
                    <a:pt x="35289" y="10201"/>
                    <a:pt x="35289" y="10125"/>
                    <a:pt x="35314" y="10050"/>
                  </a:cubicBezTo>
                  <a:cubicBezTo>
                    <a:pt x="35314" y="9950"/>
                    <a:pt x="35314" y="9875"/>
                    <a:pt x="35339" y="9800"/>
                  </a:cubicBezTo>
                  <a:cubicBezTo>
                    <a:pt x="35339" y="9724"/>
                    <a:pt x="35339" y="9649"/>
                    <a:pt x="35339" y="9574"/>
                  </a:cubicBezTo>
                  <a:cubicBezTo>
                    <a:pt x="35339" y="9499"/>
                    <a:pt x="35339" y="9449"/>
                    <a:pt x="35339" y="9374"/>
                  </a:cubicBezTo>
                  <a:cubicBezTo>
                    <a:pt x="35339" y="9323"/>
                    <a:pt x="35314" y="9273"/>
                    <a:pt x="35314" y="9248"/>
                  </a:cubicBezTo>
                  <a:cubicBezTo>
                    <a:pt x="35314" y="9223"/>
                    <a:pt x="35314" y="9223"/>
                    <a:pt x="35314" y="9223"/>
                  </a:cubicBezTo>
                  <a:cubicBezTo>
                    <a:pt x="35314" y="9148"/>
                    <a:pt x="35314" y="9098"/>
                    <a:pt x="35289" y="9023"/>
                  </a:cubicBezTo>
                  <a:cubicBezTo>
                    <a:pt x="35289" y="8922"/>
                    <a:pt x="35264" y="8847"/>
                    <a:pt x="35239" y="8747"/>
                  </a:cubicBezTo>
                  <a:cubicBezTo>
                    <a:pt x="35239" y="8672"/>
                    <a:pt x="35214" y="8597"/>
                    <a:pt x="35189" y="8521"/>
                  </a:cubicBezTo>
                  <a:cubicBezTo>
                    <a:pt x="35189" y="8496"/>
                    <a:pt x="35189" y="8496"/>
                    <a:pt x="35189" y="8471"/>
                  </a:cubicBezTo>
                  <a:cubicBezTo>
                    <a:pt x="35164" y="8396"/>
                    <a:pt x="35139" y="8296"/>
                    <a:pt x="35089" y="8221"/>
                  </a:cubicBezTo>
                  <a:cubicBezTo>
                    <a:pt x="35064" y="8120"/>
                    <a:pt x="35039" y="8020"/>
                    <a:pt x="34989" y="7945"/>
                  </a:cubicBezTo>
                  <a:lnTo>
                    <a:pt x="34888" y="7669"/>
                  </a:lnTo>
                  <a:cubicBezTo>
                    <a:pt x="34813" y="7519"/>
                    <a:pt x="34738" y="7369"/>
                    <a:pt x="34638" y="7218"/>
                  </a:cubicBezTo>
                  <a:cubicBezTo>
                    <a:pt x="34588" y="7118"/>
                    <a:pt x="34537" y="7043"/>
                    <a:pt x="34487" y="6943"/>
                  </a:cubicBezTo>
                  <a:cubicBezTo>
                    <a:pt x="34437" y="6867"/>
                    <a:pt x="34362" y="6767"/>
                    <a:pt x="34312" y="6692"/>
                  </a:cubicBezTo>
                  <a:cubicBezTo>
                    <a:pt x="34262" y="6592"/>
                    <a:pt x="34187" y="6516"/>
                    <a:pt x="34136" y="6416"/>
                  </a:cubicBezTo>
                  <a:cubicBezTo>
                    <a:pt x="34086" y="6341"/>
                    <a:pt x="34011" y="6266"/>
                    <a:pt x="33936" y="6166"/>
                  </a:cubicBezTo>
                  <a:cubicBezTo>
                    <a:pt x="33886" y="6090"/>
                    <a:pt x="33811" y="6015"/>
                    <a:pt x="33760" y="5915"/>
                  </a:cubicBezTo>
                  <a:lnTo>
                    <a:pt x="33735" y="5915"/>
                  </a:lnTo>
                  <a:cubicBezTo>
                    <a:pt x="33610" y="5740"/>
                    <a:pt x="33460" y="5589"/>
                    <a:pt x="33309" y="5414"/>
                  </a:cubicBezTo>
                  <a:cubicBezTo>
                    <a:pt x="33209" y="5313"/>
                    <a:pt x="33109" y="5188"/>
                    <a:pt x="33009" y="5088"/>
                  </a:cubicBezTo>
                  <a:cubicBezTo>
                    <a:pt x="32933" y="5013"/>
                    <a:pt x="32883" y="4963"/>
                    <a:pt x="32833" y="4912"/>
                  </a:cubicBezTo>
                  <a:cubicBezTo>
                    <a:pt x="32282" y="4361"/>
                    <a:pt x="31705" y="3860"/>
                    <a:pt x="31079" y="3359"/>
                  </a:cubicBezTo>
                  <a:cubicBezTo>
                    <a:pt x="30978" y="3258"/>
                    <a:pt x="30853" y="3183"/>
                    <a:pt x="30753" y="3083"/>
                  </a:cubicBezTo>
                  <a:cubicBezTo>
                    <a:pt x="30678" y="3033"/>
                    <a:pt x="30577" y="2958"/>
                    <a:pt x="30502" y="2907"/>
                  </a:cubicBezTo>
                  <a:cubicBezTo>
                    <a:pt x="30452" y="2857"/>
                    <a:pt x="30377" y="2807"/>
                    <a:pt x="30302" y="2757"/>
                  </a:cubicBezTo>
                  <a:cubicBezTo>
                    <a:pt x="30176" y="2657"/>
                    <a:pt x="30051" y="2582"/>
                    <a:pt x="29926" y="2481"/>
                  </a:cubicBezTo>
                  <a:cubicBezTo>
                    <a:pt x="29801" y="2381"/>
                    <a:pt x="29675" y="2281"/>
                    <a:pt x="29525" y="2206"/>
                  </a:cubicBezTo>
                  <a:cubicBezTo>
                    <a:pt x="29024" y="1830"/>
                    <a:pt x="28497" y="1479"/>
                    <a:pt x="27971" y="1178"/>
                  </a:cubicBezTo>
                  <a:cubicBezTo>
                    <a:pt x="27846" y="1078"/>
                    <a:pt x="27720" y="1003"/>
                    <a:pt x="27595" y="927"/>
                  </a:cubicBezTo>
                  <a:cubicBezTo>
                    <a:pt x="27470" y="852"/>
                    <a:pt x="27344" y="777"/>
                    <a:pt x="27219" y="702"/>
                  </a:cubicBezTo>
                  <a:cubicBezTo>
                    <a:pt x="26968" y="552"/>
                    <a:pt x="26743" y="401"/>
                    <a:pt x="26492" y="276"/>
                  </a:cubicBezTo>
                  <a:cubicBezTo>
                    <a:pt x="26317" y="176"/>
                    <a:pt x="26166" y="75"/>
                    <a:pt x="25991" y="0"/>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60"/>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60"/>
            <p:cNvSpPr/>
            <p:nvPr/>
          </p:nvSpPr>
          <p:spPr>
            <a:xfrm>
              <a:off x="6662125" y="4538638"/>
              <a:ext cx="597150" cy="474200"/>
            </a:xfrm>
            <a:custGeom>
              <a:avLst/>
              <a:gdLst/>
              <a:ahLst/>
              <a:cxnLst/>
              <a:rect l="l" t="t" r="r" b="b"/>
              <a:pathLst>
                <a:path w="23886" h="18968" extrusionOk="0">
                  <a:moveTo>
                    <a:pt x="21680" y="0"/>
                  </a:moveTo>
                  <a:lnTo>
                    <a:pt x="21680" y="0"/>
                  </a:lnTo>
                  <a:cubicBezTo>
                    <a:pt x="21705" y="126"/>
                    <a:pt x="21730" y="226"/>
                    <a:pt x="21755" y="351"/>
                  </a:cubicBezTo>
                  <a:cubicBezTo>
                    <a:pt x="21931" y="1178"/>
                    <a:pt x="22306" y="2181"/>
                    <a:pt x="22306" y="3008"/>
                  </a:cubicBezTo>
                  <a:cubicBezTo>
                    <a:pt x="22306" y="3835"/>
                    <a:pt x="21855" y="4737"/>
                    <a:pt x="21555" y="5489"/>
                  </a:cubicBezTo>
                  <a:cubicBezTo>
                    <a:pt x="20828" y="7193"/>
                    <a:pt x="19875" y="8798"/>
                    <a:pt x="18722" y="10251"/>
                  </a:cubicBezTo>
                  <a:cubicBezTo>
                    <a:pt x="15435" y="14475"/>
                    <a:pt x="10056" y="17765"/>
                    <a:pt x="4577" y="17765"/>
                  </a:cubicBezTo>
                  <a:cubicBezTo>
                    <a:pt x="3164" y="17765"/>
                    <a:pt x="1744" y="17546"/>
                    <a:pt x="351" y="17068"/>
                  </a:cubicBezTo>
                  <a:cubicBezTo>
                    <a:pt x="326" y="17018"/>
                    <a:pt x="201" y="16742"/>
                    <a:pt x="1" y="16266"/>
                  </a:cubicBezTo>
                  <a:lnTo>
                    <a:pt x="1" y="16266"/>
                  </a:lnTo>
                  <a:cubicBezTo>
                    <a:pt x="502" y="17595"/>
                    <a:pt x="878" y="18371"/>
                    <a:pt x="903" y="18472"/>
                  </a:cubicBezTo>
                  <a:cubicBezTo>
                    <a:pt x="1927" y="18820"/>
                    <a:pt x="3189" y="18967"/>
                    <a:pt x="4584" y="18967"/>
                  </a:cubicBezTo>
                  <a:cubicBezTo>
                    <a:pt x="11312" y="18967"/>
                    <a:pt x="21140" y="15552"/>
                    <a:pt x="22407" y="14888"/>
                  </a:cubicBezTo>
                  <a:cubicBezTo>
                    <a:pt x="23108" y="14537"/>
                    <a:pt x="23585" y="13835"/>
                    <a:pt x="23635" y="13033"/>
                  </a:cubicBezTo>
                  <a:cubicBezTo>
                    <a:pt x="23885" y="10201"/>
                    <a:pt x="22833" y="4412"/>
                    <a:pt x="22332" y="1755"/>
                  </a:cubicBezTo>
                  <a:cubicBezTo>
                    <a:pt x="22206" y="1128"/>
                    <a:pt x="21981" y="552"/>
                    <a:pt x="21680"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60"/>
            <p:cNvSpPr/>
            <p:nvPr/>
          </p:nvSpPr>
          <p:spPr>
            <a:xfrm>
              <a:off x="6578800" y="4493513"/>
              <a:ext cx="105900" cy="506925"/>
            </a:xfrm>
            <a:custGeom>
              <a:avLst/>
              <a:gdLst/>
              <a:ahLst/>
              <a:cxnLst/>
              <a:rect l="l" t="t" r="r" b="b"/>
              <a:pathLst>
                <a:path w="4236" h="20277" extrusionOk="0">
                  <a:moveTo>
                    <a:pt x="0" y="1"/>
                  </a:moveTo>
                  <a:lnTo>
                    <a:pt x="0" y="1"/>
                  </a:lnTo>
                  <a:cubicBezTo>
                    <a:pt x="25" y="11487"/>
                    <a:pt x="4098" y="19976"/>
                    <a:pt x="4235" y="20250"/>
                  </a:cubicBezTo>
                  <a:lnTo>
                    <a:pt x="4235" y="20250"/>
                  </a:lnTo>
                  <a:lnTo>
                    <a:pt x="3935" y="6943"/>
                  </a:lnTo>
                  <a:lnTo>
                    <a:pt x="0" y="1"/>
                  </a:lnTo>
                  <a:close/>
                  <a:moveTo>
                    <a:pt x="4235" y="20250"/>
                  </a:moveTo>
                  <a:lnTo>
                    <a:pt x="4236" y="20277"/>
                  </a:lnTo>
                  <a:lnTo>
                    <a:pt x="4236" y="20252"/>
                  </a:lnTo>
                  <a:cubicBezTo>
                    <a:pt x="4236" y="20251"/>
                    <a:pt x="4235" y="20251"/>
                    <a:pt x="4235" y="20250"/>
                  </a:cubicBezTo>
                  <a:close/>
                </a:path>
              </a:pathLst>
            </a:custGeom>
            <a:solidFill>
              <a:srgbClr val="6C14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60"/>
            <p:cNvSpPr/>
            <p:nvPr/>
          </p:nvSpPr>
          <p:spPr>
            <a:xfrm>
              <a:off x="6588200" y="4406438"/>
              <a:ext cx="631600" cy="316050"/>
            </a:xfrm>
            <a:custGeom>
              <a:avLst/>
              <a:gdLst/>
              <a:ahLst/>
              <a:cxnLst/>
              <a:rect l="l" t="t" r="r" b="b"/>
              <a:pathLst>
                <a:path w="25264" h="12642" extrusionOk="0">
                  <a:moveTo>
                    <a:pt x="16466" y="0"/>
                  </a:moveTo>
                  <a:lnTo>
                    <a:pt x="0" y="4562"/>
                  </a:lnTo>
                  <a:lnTo>
                    <a:pt x="4136" y="11880"/>
                  </a:lnTo>
                  <a:lnTo>
                    <a:pt x="4336" y="12005"/>
                  </a:lnTo>
                  <a:cubicBezTo>
                    <a:pt x="5010" y="12448"/>
                    <a:pt x="6115" y="12641"/>
                    <a:pt x="7480" y="12641"/>
                  </a:cubicBezTo>
                  <a:cubicBezTo>
                    <a:pt x="12919" y="12641"/>
                    <a:pt x="22479" y="9572"/>
                    <a:pt x="25263" y="6968"/>
                  </a:cubicBezTo>
                  <a:cubicBezTo>
                    <a:pt x="25138" y="6341"/>
                    <a:pt x="24913" y="5765"/>
                    <a:pt x="24587" y="5213"/>
                  </a:cubicBezTo>
                  <a:cubicBezTo>
                    <a:pt x="24461" y="4988"/>
                    <a:pt x="24311" y="4762"/>
                    <a:pt x="24161" y="4562"/>
                  </a:cubicBezTo>
                  <a:lnTo>
                    <a:pt x="19399" y="1228"/>
                  </a:lnTo>
                  <a:cubicBezTo>
                    <a:pt x="17770" y="501"/>
                    <a:pt x="16466" y="0"/>
                    <a:pt x="16466" y="0"/>
                  </a:cubicBezTo>
                  <a:close/>
                </a:path>
              </a:pathLst>
            </a:custGeom>
            <a:solidFill>
              <a:srgbClr val="7C1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60"/>
            <p:cNvSpPr/>
            <p:nvPr/>
          </p:nvSpPr>
          <p:spPr>
            <a:xfrm>
              <a:off x="6578800" y="4379488"/>
              <a:ext cx="688625" cy="315725"/>
            </a:xfrm>
            <a:custGeom>
              <a:avLst/>
              <a:gdLst/>
              <a:ahLst/>
              <a:cxnLst/>
              <a:rect l="l" t="t" r="r" b="b"/>
              <a:pathLst>
                <a:path w="27545" h="12629" extrusionOk="0">
                  <a:moveTo>
                    <a:pt x="16466" y="1"/>
                  </a:moveTo>
                  <a:lnTo>
                    <a:pt x="0" y="4562"/>
                  </a:lnTo>
                  <a:lnTo>
                    <a:pt x="4136" y="11855"/>
                  </a:lnTo>
                  <a:lnTo>
                    <a:pt x="4336" y="11981"/>
                  </a:lnTo>
                  <a:cubicBezTo>
                    <a:pt x="5019" y="12431"/>
                    <a:pt x="6140" y="12628"/>
                    <a:pt x="7521" y="12628"/>
                  </a:cubicBezTo>
                  <a:cubicBezTo>
                    <a:pt x="13283" y="12628"/>
                    <a:pt x="23587" y="9206"/>
                    <a:pt x="25690" y="6517"/>
                  </a:cubicBezTo>
                  <a:cubicBezTo>
                    <a:pt x="27544" y="4111"/>
                    <a:pt x="16466" y="1"/>
                    <a:pt x="16466"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60"/>
            <p:cNvSpPr/>
            <p:nvPr/>
          </p:nvSpPr>
          <p:spPr>
            <a:xfrm>
              <a:off x="6671525" y="4492263"/>
              <a:ext cx="560800" cy="202950"/>
            </a:xfrm>
            <a:custGeom>
              <a:avLst/>
              <a:gdLst/>
              <a:ahLst/>
              <a:cxnLst/>
              <a:rect l="l" t="t" r="r" b="b"/>
              <a:pathLst>
                <a:path w="22432" h="8118" extrusionOk="0">
                  <a:moveTo>
                    <a:pt x="21329" y="1"/>
                  </a:moveTo>
                  <a:cubicBezTo>
                    <a:pt x="21504" y="377"/>
                    <a:pt x="21504" y="728"/>
                    <a:pt x="21254" y="1079"/>
                  </a:cubicBezTo>
                  <a:cubicBezTo>
                    <a:pt x="19151" y="3753"/>
                    <a:pt x="8836" y="7175"/>
                    <a:pt x="3077" y="7175"/>
                  </a:cubicBezTo>
                  <a:cubicBezTo>
                    <a:pt x="1765" y="7175"/>
                    <a:pt x="689" y="6997"/>
                    <a:pt x="0" y="6592"/>
                  </a:cubicBezTo>
                  <a:lnTo>
                    <a:pt x="0" y="6592"/>
                  </a:lnTo>
                  <a:lnTo>
                    <a:pt x="427" y="7344"/>
                  </a:lnTo>
                  <a:lnTo>
                    <a:pt x="627" y="7470"/>
                  </a:lnTo>
                  <a:cubicBezTo>
                    <a:pt x="1310" y="7920"/>
                    <a:pt x="2431" y="8117"/>
                    <a:pt x="3812" y="8117"/>
                  </a:cubicBezTo>
                  <a:cubicBezTo>
                    <a:pt x="9574" y="8117"/>
                    <a:pt x="19878" y="4695"/>
                    <a:pt x="21981" y="2006"/>
                  </a:cubicBezTo>
                  <a:cubicBezTo>
                    <a:pt x="22432" y="1404"/>
                    <a:pt x="22106" y="703"/>
                    <a:pt x="21329" y="1"/>
                  </a:cubicBezTo>
                  <a:close/>
                </a:path>
              </a:pathLst>
            </a:custGeom>
            <a:solidFill>
              <a:srgbClr val="FF96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104">
            <a:extLst>
              <a:ext uri="{FF2B5EF4-FFF2-40B4-BE49-F238E27FC236}">
                <a16:creationId xmlns:a16="http://schemas.microsoft.com/office/drawing/2014/main" xmlns="" id="{15F424AC-2C35-40D6-C71D-C3E016C31D8C}"/>
              </a:ext>
            </a:extLst>
          </p:cNvPr>
          <p:cNvSpPr txBox="1"/>
          <p:nvPr/>
        </p:nvSpPr>
        <p:spPr>
          <a:xfrm>
            <a:off x="3904773" y="2754154"/>
            <a:ext cx="4740572" cy="120032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rgbClr val="D8181D"/>
                </a:solidFill>
                <a:latin typeface="SVN-Caprica Script" pitchFamily="2" charset="0"/>
              </a:rPr>
              <a:t>VẬN DỤNG</a:t>
            </a:r>
          </a:p>
        </p:txBody>
      </p:sp>
      <p:sp>
        <p:nvSpPr>
          <p:cNvPr id="11" name="TextBox 105">
            <a:extLst>
              <a:ext uri="{FF2B5EF4-FFF2-40B4-BE49-F238E27FC236}">
                <a16:creationId xmlns:a16="http://schemas.microsoft.com/office/drawing/2014/main" xmlns="" id="{3A50EA1F-FB2B-F9E3-4C9A-8DE9AFA65EA0}"/>
              </a:ext>
            </a:extLst>
          </p:cNvPr>
          <p:cNvSpPr txBox="1"/>
          <p:nvPr/>
        </p:nvSpPr>
        <p:spPr>
          <a:xfrm>
            <a:off x="4611707" y="1928992"/>
            <a:ext cx="3362255" cy="76944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err="1">
                <a:solidFill>
                  <a:srgbClr val="00B0F0"/>
                </a:solidFill>
                <a:latin typeface="SVN-Caprica Script" pitchFamily="2" charset="0"/>
              </a:rPr>
              <a:t>Hoạt</a:t>
            </a:r>
            <a:r>
              <a:rPr lang="en-US" sz="4400" dirty="0">
                <a:solidFill>
                  <a:srgbClr val="00B0F0"/>
                </a:solidFill>
                <a:latin typeface="SVN-Caprica Script" pitchFamily="2" charset="0"/>
              </a:rPr>
              <a:t> </a:t>
            </a:r>
            <a:r>
              <a:rPr lang="en-US" sz="4400" dirty="0" err="1">
                <a:solidFill>
                  <a:srgbClr val="00B0F0"/>
                </a:solidFill>
                <a:latin typeface="SVN-Caprica Script" pitchFamily="2" charset="0"/>
              </a:rPr>
              <a:t>động</a:t>
            </a:r>
            <a:r>
              <a:rPr lang="en-US" sz="4400" dirty="0">
                <a:solidFill>
                  <a:srgbClr val="00B0F0"/>
                </a:solidFill>
                <a:latin typeface="SVN-Caprica Script" pitchFamily="2" charset="0"/>
              </a:rPr>
              <a:t> 4</a:t>
            </a:r>
          </a:p>
        </p:txBody>
      </p:sp>
      <p:pic>
        <p:nvPicPr>
          <p:cNvPr id="12" name="Picture 11">
            <a:extLst>
              <a:ext uri="{FF2B5EF4-FFF2-40B4-BE49-F238E27FC236}">
                <a16:creationId xmlns:a16="http://schemas.microsoft.com/office/drawing/2014/main" xmlns="" id="{588CD66F-D267-5756-DE43-5BF7BD3BDA84}"/>
              </a:ext>
            </a:extLst>
          </p:cNvPr>
          <p:cNvPicPr>
            <a:picLocks noChangeAspect="1"/>
          </p:cNvPicPr>
          <p:nvPr/>
        </p:nvPicPr>
        <p:blipFill>
          <a:blip r:embed="rId3"/>
          <a:stretch>
            <a:fillRect/>
          </a:stretch>
        </p:blipFill>
        <p:spPr>
          <a:xfrm>
            <a:off x="5616158" y="702003"/>
            <a:ext cx="1200329" cy="12003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9EE85E-CFC6-2BE7-7E57-0C4DB7374AA2}"/>
              </a:ext>
            </a:extLst>
          </p:cNvPr>
          <p:cNvSpPr txBox="1"/>
          <p:nvPr/>
        </p:nvSpPr>
        <p:spPr>
          <a:xfrm>
            <a:off x="1963876" y="1613074"/>
            <a:ext cx="5270734" cy="1754326"/>
          </a:xfrm>
          <a:prstGeom prst="rect">
            <a:avLst/>
          </a:prstGeom>
          <a:noFill/>
        </p:spPr>
        <p:txBody>
          <a:bodyPr wrap="square">
            <a:spAutoFit/>
          </a:bodyPr>
          <a:lstStyle/>
          <a:p>
            <a:pPr algn="just"/>
            <a:r>
              <a:rPr lang="vi-VN" sz="1800" b="1" dirty="0"/>
              <a:t>Em hãy cùng nhóm bạn thực hiện một sản phẩm (viết lời cho đoạn nhạc,  sáng tác bài thơ, vè, điệu lí,...) có nội dung là những kiến thức cần ghi nhớ của  một bài học trong môn học thuộc chương trình lớp 8. Sau đó, chia sẻ với các bạn  để cùng nhau áp dụng. </a:t>
            </a:r>
            <a:endParaRPr lang="en-US" sz="1800" b="1" dirty="0"/>
          </a:p>
        </p:txBody>
      </p:sp>
      <p:grpSp>
        <p:nvGrpSpPr>
          <p:cNvPr id="4" name="Google Shape;15299;p120">
            <a:extLst>
              <a:ext uri="{FF2B5EF4-FFF2-40B4-BE49-F238E27FC236}">
                <a16:creationId xmlns:a16="http://schemas.microsoft.com/office/drawing/2014/main" xmlns="" id="{09F5B695-03D3-3C0D-F322-FFD96E84646B}"/>
              </a:ext>
            </a:extLst>
          </p:cNvPr>
          <p:cNvGrpSpPr/>
          <p:nvPr/>
        </p:nvGrpSpPr>
        <p:grpSpPr>
          <a:xfrm>
            <a:off x="327660" y="60960"/>
            <a:ext cx="8610600" cy="4884419"/>
            <a:chOff x="1165825" y="1490050"/>
            <a:chExt cx="3191298" cy="2993747"/>
          </a:xfrm>
        </p:grpSpPr>
        <p:sp>
          <p:nvSpPr>
            <p:cNvPr id="5" name="Google Shape;15300;p120">
              <a:extLst>
                <a:ext uri="{FF2B5EF4-FFF2-40B4-BE49-F238E27FC236}">
                  <a16:creationId xmlns:a16="http://schemas.microsoft.com/office/drawing/2014/main" xmlns="" id="{598A7C72-6EB9-5D8F-7597-814E5EDFC80E}"/>
                </a:ext>
              </a:extLst>
            </p:cNvPr>
            <p:cNvSpPr/>
            <p:nvPr/>
          </p:nvSpPr>
          <p:spPr>
            <a:xfrm>
              <a:off x="2911866" y="1671954"/>
              <a:ext cx="342796" cy="262047"/>
            </a:xfrm>
            <a:custGeom>
              <a:avLst/>
              <a:gdLst/>
              <a:ahLst/>
              <a:cxnLst/>
              <a:rect l="l" t="t" r="r" b="b"/>
              <a:pathLst>
                <a:path w="5124" h="3917" extrusionOk="0">
                  <a:moveTo>
                    <a:pt x="4627" y="1"/>
                  </a:moveTo>
                  <a:cubicBezTo>
                    <a:pt x="4554" y="1"/>
                    <a:pt x="4480" y="23"/>
                    <a:pt x="4416" y="67"/>
                  </a:cubicBezTo>
                  <a:lnTo>
                    <a:pt x="0" y="3209"/>
                  </a:lnTo>
                  <a:cubicBezTo>
                    <a:pt x="21" y="3209"/>
                    <a:pt x="51" y="3219"/>
                    <a:pt x="71" y="3219"/>
                  </a:cubicBezTo>
                  <a:cubicBezTo>
                    <a:pt x="152" y="3260"/>
                    <a:pt x="233" y="3310"/>
                    <a:pt x="283" y="3391"/>
                  </a:cubicBezTo>
                  <a:lnTo>
                    <a:pt x="425" y="3593"/>
                  </a:lnTo>
                  <a:cubicBezTo>
                    <a:pt x="495" y="3684"/>
                    <a:pt x="526" y="3805"/>
                    <a:pt x="506" y="3917"/>
                  </a:cubicBezTo>
                  <a:lnTo>
                    <a:pt x="4931" y="784"/>
                  </a:lnTo>
                  <a:cubicBezTo>
                    <a:pt x="5083" y="673"/>
                    <a:pt x="5123" y="451"/>
                    <a:pt x="5012" y="299"/>
                  </a:cubicBezTo>
                  <a:lnTo>
                    <a:pt x="4911" y="148"/>
                  </a:lnTo>
                  <a:cubicBezTo>
                    <a:pt x="4844" y="50"/>
                    <a:pt x="4737" y="1"/>
                    <a:pt x="462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301;p120">
              <a:extLst>
                <a:ext uri="{FF2B5EF4-FFF2-40B4-BE49-F238E27FC236}">
                  <a16:creationId xmlns:a16="http://schemas.microsoft.com/office/drawing/2014/main" xmlns="" id="{75DF0F25-8239-62A8-63C8-8B6DF8949D53}"/>
                </a:ext>
              </a:extLst>
            </p:cNvPr>
            <p:cNvSpPr/>
            <p:nvPr/>
          </p:nvSpPr>
          <p:spPr>
            <a:xfrm>
              <a:off x="2888853" y="1654961"/>
              <a:ext cx="384742" cy="303392"/>
            </a:xfrm>
            <a:custGeom>
              <a:avLst/>
              <a:gdLst/>
              <a:ahLst/>
              <a:cxnLst/>
              <a:rect l="l" t="t" r="r" b="b"/>
              <a:pathLst>
                <a:path w="5751" h="4535" extrusionOk="0">
                  <a:moveTo>
                    <a:pt x="4960" y="0"/>
                  </a:moveTo>
                  <a:cubicBezTo>
                    <a:pt x="4842" y="0"/>
                    <a:pt x="4723" y="35"/>
                    <a:pt x="4618" y="109"/>
                  </a:cubicBezTo>
                  <a:lnTo>
                    <a:pt x="506" y="3029"/>
                  </a:lnTo>
                  <a:lnTo>
                    <a:pt x="466" y="3069"/>
                  </a:lnTo>
                  <a:lnTo>
                    <a:pt x="1" y="3393"/>
                  </a:lnTo>
                  <a:lnTo>
                    <a:pt x="142" y="3595"/>
                  </a:lnTo>
                  <a:lnTo>
                    <a:pt x="344" y="3453"/>
                  </a:lnTo>
                  <a:lnTo>
                    <a:pt x="4770" y="311"/>
                  </a:lnTo>
                  <a:cubicBezTo>
                    <a:pt x="4828" y="268"/>
                    <a:pt x="4896" y="248"/>
                    <a:pt x="4964" y="248"/>
                  </a:cubicBezTo>
                  <a:cubicBezTo>
                    <a:pt x="5075" y="248"/>
                    <a:pt x="5186" y="302"/>
                    <a:pt x="5255" y="402"/>
                  </a:cubicBezTo>
                  <a:lnTo>
                    <a:pt x="5356" y="543"/>
                  </a:lnTo>
                  <a:cubicBezTo>
                    <a:pt x="5467" y="705"/>
                    <a:pt x="5437" y="917"/>
                    <a:pt x="5275" y="1028"/>
                  </a:cubicBezTo>
                  <a:lnTo>
                    <a:pt x="860" y="4171"/>
                  </a:lnTo>
                  <a:lnTo>
                    <a:pt x="627" y="4332"/>
                  </a:lnTo>
                  <a:lnTo>
                    <a:pt x="779" y="4534"/>
                  </a:lnTo>
                  <a:lnTo>
                    <a:pt x="930" y="4433"/>
                  </a:lnTo>
                  <a:lnTo>
                    <a:pt x="5417" y="1240"/>
                  </a:lnTo>
                  <a:cubicBezTo>
                    <a:pt x="5689" y="1048"/>
                    <a:pt x="5750" y="675"/>
                    <a:pt x="5558" y="402"/>
                  </a:cubicBezTo>
                  <a:lnTo>
                    <a:pt x="5457" y="260"/>
                  </a:lnTo>
                  <a:cubicBezTo>
                    <a:pt x="5338" y="92"/>
                    <a:pt x="5150" y="0"/>
                    <a:pt x="4960"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5302;p120">
              <a:extLst>
                <a:ext uri="{FF2B5EF4-FFF2-40B4-BE49-F238E27FC236}">
                  <a16:creationId xmlns:a16="http://schemas.microsoft.com/office/drawing/2014/main" xmlns="" id="{95BEC2A7-DEF2-6539-D9FA-97F63CB49E75}"/>
                </a:ext>
              </a:extLst>
            </p:cNvPr>
            <p:cNvSpPr/>
            <p:nvPr/>
          </p:nvSpPr>
          <p:spPr>
            <a:xfrm>
              <a:off x="2938894" y="1688746"/>
              <a:ext cx="306268" cy="218228"/>
            </a:xfrm>
            <a:custGeom>
              <a:avLst/>
              <a:gdLst/>
              <a:ahLst/>
              <a:cxnLst/>
              <a:rect l="l" t="t" r="r" b="b"/>
              <a:pathLst>
                <a:path w="4578" h="3262" extrusionOk="0">
                  <a:moveTo>
                    <a:pt x="4552" y="0"/>
                  </a:moveTo>
                  <a:cubicBezTo>
                    <a:pt x="4547" y="0"/>
                    <a:pt x="4542" y="3"/>
                    <a:pt x="4537" y="8"/>
                  </a:cubicBezTo>
                  <a:lnTo>
                    <a:pt x="11" y="3231"/>
                  </a:lnTo>
                  <a:cubicBezTo>
                    <a:pt x="1" y="3241"/>
                    <a:pt x="1" y="3251"/>
                    <a:pt x="11" y="3261"/>
                  </a:cubicBezTo>
                  <a:lnTo>
                    <a:pt x="31" y="3261"/>
                  </a:lnTo>
                  <a:lnTo>
                    <a:pt x="4568" y="38"/>
                  </a:lnTo>
                  <a:cubicBezTo>
                    <a:pt x="4578" y="28"/>
                    <a:pt x="4578" y="18"/>
                    <a:pt x="4568" y="8"/>
                  </a:cubicBezTo>
                  <a:cubicBezTo>
                    <a:pt x="4563" y="3"/>
                    <a:pt x="4557" y="0"/>
                    <a:pt x="455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303;p120">
              <a:extLst>
                <a:ext uri="{FF2B5EF4-FFF2-40B4-BE49-F238E27FC236}">
                  <a16:creationId xmlns:a16="http://schemas.microsoft.com/office/drawing/2014/main" xmlns="" id="{47963688-936F-CF2E-AFF5-B7143792BF55}"/>
                </a:ext>
              </a:extLst>
            </p:cNvPr>
            <p:cNvSpPr/>
            <p:nvPr/>
          </p:nvSpPr>
          <p:spPr>
            <a:xfrm>
              <a:off x="2924711" y="1673559"/>
              <a:ext cx="304663" cy="217157"/>
            </a:xfrm>
            <a:custGeom>
              <a:avLst/>
              <a:gdLst/>
              <a:ahLst/>
              <a:cxnLst/>
              <a:rect l="l" t="t" r="r" b="b"/>
              <a:pathLst>
                <a:path w="4554" h="3246" extrusionOk="0">
                  <a:moveTo>
                    <a:pt x="4515" y="0"/>
                  </a:moveTo>
                  <a:cubicBezTo>
                    <a:pt x="4512" y="0"/>
                    <a:pt x="4510" y="1"/>
                    <a:pt x="4507" y="2"/>
                  </a:cubicBezTo>
                  <a:lnTo>
                    <a:pt x="10" y="3205"/>
                  </a:lnTo>
                  <a:cubicBezTo>
                    <a:pt x="0" y="3216"/>
                    <a:pt x="0" y="3226"/>
                    <a:pt x="10" y="3236"/>
                  </a:cubicBezTo>
                  <a:cubicBezTo>
                    <a:pt x="10" y="3236"/>
                    <a:pt x="10" y="3246"/>
                    <a:pt x="21" y="3246"/>
                  </a:cubicBezTo>
                  <a:lnTo>
                    <a:pt x="31" y="3236"/>
                  </a:lnTo>
                  <a:lnTo>
                    <a:pt x="4527" y="43"/>
                  </a:lnTo>
                  <a:cubicBezTo>
                    <a:pt x="4553" y="25"/>
                    <a:pt x="4534" y="0"/>
                    <a:pt x="4515"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304;p120">
              <a:extLst>
                <a:ext uri="{FF2B5EF4-FFF2-40B4-BE49-F238E27FC236}">
                  <a16:creationId xmlns:a16="http://schemas.microsoft.com/office/drawing/2014/main" xmlns="" id="{B2B94B14-5AD7-932D-CF27-793CF373CA49}"/>
                </a:ext>
              </a:extLst>
            </p:cNvPr>
            <p:cNvSpPr/>
            <p:nvPr/>
          </p:nvSpPr>
          <p:spPr>
            <a:xfrm>
              <a:off x="2933475" y="1681989"/>
              <a:ext cx="306937" cy="218897"/>
            </a:xfrm>
            <a:custGeom>
              <a:avLst/>
              <a:gdLst/>
              <a:ahLst/>
              <a:cxnLst/>
              <a:rect l="l" t="t" r="r" b="b"/>
              <a:pathLst>
                <a:path w="4588" h="3272" extrusionOk="0">
                  <a:moveTo>
                    <a:pt x="4568" y="0"/>
                  </a:moveTo>
                  <a:cubicBezTo>
                    <a:pt x="4563" y="0"/>
                    <a:pt x="4558" y="3"/>
                    <a:pt x="4558" y="8"/>
                  </a:cubicBezTo>
                  <a:lnTo>
                    <a:pt x="11" y="3241"/>
                  </a:lnTo>
                  <a:cubicBezTo>
                    <a:pt x="1" y="3241"/>
                    <a:pt x="1" y="3261"/>
                    <a:pt x="11" y="3261"/>
                  </a:cubicBezTo>
                  <a:cubicBezTo>
                    <a:pt x="11" y="3271"/>
                    <a:pt x="21" y="3271"/>
                    <a:pt x="21" y="3271"/>
                  </a:cubicBezTo>
                  <a:lnTo>
                    <a:pt x="31" y="3261"/>
                  </a:lnTo>
                  <a:lnTo>
                    <a:pt x="4578" y="38"/>
                  </a:lnTo>
                  <a:cubicBezTo>
                    <a:pt x="4588" y="28"/>
                    <a:pt x="4588" y="18"/>
                    <a:pt x="4578" y="8"/>
                  </a:cubicBezTo>
                  <a:cubicBezTo>
                    <a:pt x="4578" y="3"/>
                    <a:pt x="4573" y="0"/>
                    <a:pt x="456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305;p120">
              <a:extLst>
                <a:ext uri="{FF2B5EF4-FFF2-40B4-BE49-F238E27FC236}">
                  <a16:creationId xmlns:a16="http://schemas.microsoft.com/office/drawing/2014/main" xmlns="" id="{BFE59581-766D-0A4D-6A38-0481E6A501A2}"/>
                </a:ext>
              </a:extLst>
            </p:cNvPr>
            <p:cNvSpPr/>
            <p:nvPr/>
          </p:nvSpPr>
          <p:spPr>
            <a:xfrm>
              <a:off x="2940901" y="1692492"/>
              <a:ext cx="307472" cy="218562"/>
            </a:xfrm>
            <a:custGeom>
              <a:avLst/>
              <a:gdLst/>
              <a:ahLst/>
              <a:cxnLst/>
              <a:rect l="l" t="t" r="r" b="b"/>
              <a:pathLst>
                <a:path w="4596" h="3267" extrusionOk="0">
                  <a:moveTo>
                    <a:pt x="4566" y="0"/>
                  </a:moveTo>
                  <a:cubicBezTo>
                    <a:pt x="4563" y="0"/>
                    <a:pt x="4561" y="1"/>
                    <a:pt x="4558" y="2"/>
                  </a:cubicBezTo>
                  <a:lnTo>
                    <a:pt x="11" y="3236"/>
                  </a:lnTo>
                  <a:cubicBezTo>
                    <a:pt x="1" y="3236"/>
                    <a:pt x="1" y="3256"/>
                    <a:pt x="11" y="3256"/>
                  </a:cubicBezTo>
                  <a:cubicBezTo>
                    <a:pt x="11" y="3266"/>
                    <a:pt x="21" y="3266"/>
                    <a:pt x="31" y="3266"/>
                  </a:cubicBezTo>
                  <a:lnTo>
                    <a:pt x="4578" y="33"/>
                  </a:lnTo>
                  <a:cubicBezTo>
                    <a:pt x="4595" y="24"/>
                    <a:pt x="4583" y="0"/>
                    <a:pt x="456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306;p120">
              <a:extLst>
                <a:ext uri="{FF2B5EF4-FFF2-40B4-BE49-F238E27FC236}">
                  <a16:creationId xmlns:a16="http://schemas.microsoft.com/office/drawing/2014/main" xmlns="" id="{842C0EFF-C449-EDFD-B535-1C0933AC0A9E}"/>
                </a:ext>
              </a:extLst>
            </p:cNvPr>
            <p:cNvSpPr/>
            <p:nvPr/>
          </p:nvSpPr>
          <p:spPr>
            <a:xfrm>
              <a:off x="2949063" y="1711693"/>
              <a:ext cx="300180" cy="214214"/>
            </a:xfrm>
            <a:custGeom>
              <a:avLst/>
              <a:gdLst/>
              <a:ahLst/>
              <a:cxnLst/>
              <a:rect l="l" t="t" r="r" b="b"/>
              <a:pathLst>
                <a:path w="4487" h="3202" extrusionOk="0">
                  <a:moveTo>
                    <a:pt x="4471" y="1"/>
                  </a:moveTo>
                  <a:cubicBezTo>
                    <a:pt x="4466" y="1"/>
                    <a:pt x="4461" y="3"/>
                    <a:pt x="4456" y="8"/>
                  </a:cubicBezTo>
                  <a:lnTo>
                    <a:pt x="0" y="3171"/>
                  </a:lnTo>
                  <a:cubicBezTo>
                    <a:pt x="0" y="3181"/>
                    <a:pt x="0" y="3191"/>
                    <a:pt x="0" y="3201"/>
                  </a:cubicBezTo>
                  <a:lnTo>
                    <a:pt x="30" y="3201"/>
                  </a:lnTo>
                  <a:lnTo>
                    <a:pt x="4486" y="29"/>
                  </a:lnTo>
                  <a:cubicBezTo>
                    <a:pt x="4486" y="18"/>
                    <a:pt x="4486" y="8"/>
                    <a:pt x="4486" y="8"/>
                  </a:cubicBezTo>
                  <a:cubicBezTo>
                    <a:pt x="4481" y="3"/>
                    <a:pt x="4476" y="1"/>
                    <a:pt x="447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307;p120">
              <a:extLst>
                <a:ext uri="{FF2B5EF4-FFF2-40B4-BE49-F238E27FC236}">
                  <a16:creationId xmlns:a16="http://schemas.microsoft.com/office/drawing/2014/main" xmlns="" id="{64D376B5-326A-B8B2-2791-F6B00C45CCF0}"/>
                </a:ext>
              </a:extLst>
            </p:cNvPr>
            <p:cNvSpPr/>
            <p:nvPr/>
          </p:nvSpPr>
          <p:spPr>
            <a:xfrm>
              <a:off x="2944313" y="1699517"/>
              <a:ext cx="309814" cy="220302"/>
            </a:xfrm>
            <a:custGeom>
              <a:avLst/>
              <a:gdLst/>
              <a:ahLst/>
              <a:cxnLst/>
              <a:rect l="l" t="t" r="r" b="b"/>
              <a:pathLst>
                <a:path w="4631" h="3293" extrusionOk="0">
                  <a:moveTo>
                    <a:pt x="4571" y="0"/>
                  </a:moveTo>
                  <a:cubicBezTo>
                    <a:pt x="4563" y="0"/>
                    <a:pt x="4555" y="3"/>
                    <a:pt x="4547" y="9"/>
                  </a:cubicBezTo>
                  <a:lnTo>
                    <a:pt x="21" y="3222"/>
                  </a:lnTo>
                  <a:cubicBezTo>
                    <a:pt x="0" y="3242"/>
                    <a:pt x="0" y="3262"/>
                    <a:pt x="10" y="3282"/>
                  </a:cubicBezTo>
                  <a:cubicBezTo>
                    <a:pt x="10" y="3292"/>
                    <a:pt x="31" y="3292"/>
                    <a:pt x="41" y="3292"/>
                  </a:cubicBezTo>
                  <a:lnTo>
                    <a:pt x="61" y="3292"/>
                  </a:lnTo>
                  <a:lnTo>
                    <a:pt x="4598" y="69"/>
                  </a:lnTo>
                  <a:cubicBezTo>
                    <a:pt x="4630" y="45"/>
                    <a:pt x="4604" y="0"/>
                    <a:pt x="457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308;p120">
              <a:extLst>
                <a:ext uri="{FF2B5EF4-FFF2-40B4-BE49-F238E27FC236}">
                  <a16:creationId xmlns:a16="http://schemas.microsoft.com/office/drawing/2014/main" xmlns="" id="{01D05D93-1581-2CFC-BC61-4E18ACE32F02}"/>
                </a:ext>
              </a:extLst>
            </p:cNvPr>
            <p:cNvSpPr/>
            <p:nvPr/>
          </p:nvSpPr>
          <p:spPr>
            <a:xfrm>
              <a:off x="2916616" y="1672556"/>
              <a:ext cx="303525" cy="216154"/>
            </a:xfrm>
            <a:custGeom>
              <a:avLst/>
              <a:gdLst/>
              <a:ahLst/>
              <a:cxnLst/>
              <a:rect l="l" t="t" r="r" b="b"/>
              <a:pathLst>
                <a:path w="4537" h="3231" extrusionOk="0">
                  <a:moveTo>
                    <a:pt x="4496" y="1"/>
                  </a:moveTo>
                  <a:cubicBezTo>
                    <a:pt x="4488" y="1"/>
                    <a:pt x="4480" y="3"/>
                    <a:pt x="4476" y="7"/>
                  </a:cubicBezTo>
                  <a:lnTo>
                    <a:pt x="30" y="3160"/>
                  </a:lnTo>
                  <a:cubicBezTo>
                    <a:pt x="0" y="3190"/>
                    <a:pt x="10" y="3231"/>
                    <a:pt x="51" y="3231"/>
                  </a:cubicBezTo>
                  <a:lnTo>
                    <a:pt x="71" y="3231"/>
                  </a:lnTo>
                  <a:lnTo>
                    <a:pt x="4517" y="68"/>
                  </a:lnTo>
                  <a:cubicBezTo>
                    <a:pt x="4537" y="58"/>
                    <a:pt x="4537" y="28"/>
                    <a:pt x="4527" y="17"/>
                  </a:cubicBezTo>
                  <a:cubicBezTo>
                    <a:pt x="4521" y="6"/>
                    <a:pt x="4508" y="1"/>
                    <a:pt x="449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309;p120">
              <a:extLst>
                <a:ext uri="{FF2B5EF4-FFF2-40B4-BE49-F238E27FC236}">
                  <a16:creationId xmlns:a16="http://schemas.microsoft.com/office/drawing/2014/main" xmlns="" id="{76CCC8F2-2FF3-521D-272E-96659809723A}"/>
                </a:ext>
              </a:extLst>
            </p:cNvPr>
            <p:cNvSpPr/>
            <p:nvPr/>
          </p:nvSpPr>
          <p:spPr>
            <a:xfrm>
              <a:off x="1447008" y="1983979"/>
              <a:ext cx="433378" cy="331958"/>
            </a:xfrm>
            <a:custGeom>
              <a:avLst/>
              <a:gdLst/>
              <a:ahLst/>
              <a:cxnLst/>
              <a:rect l="l" t="t" r="r" b="b"/>
              <a:pathLst>
                <a:path w="6478" h="4962" extrusionOk="0">
                  <a:moveTo>
                    <a:pt x="5847" y="1"/>
                  </a:moveTo>
                  <a:cubicBezTo>
                    <a:pt x="5759" y="1"/>
                    <a:pt x="5672" y="27"/>
                    <a:pt x="5598" y="81"/>
                  </a:cubicBezTo>
                  <a:lnTo>
                    <a:pt x="1" y="4052"/>
                  </a:lnTo>
                  <a:cubicBezTo>
                    <a:pt x="31" y="4062"/>
                    <a:pt x="61" y="4072"/>
                    <a:pt x="92" y="4082"/>
                  </a:cubicBezTo>
                  <a:cubicBezTo>
                    <a:pt x="203" y="4123"/>
                    <a:pt x="294" y="4193"/>
                    <a:pt x="364" y="4295"/>
                  </a:cubicBezTo>
                  <a:lnTo>
                    <a:pt x="546" y="4547"/>
                  </a:lnTo>
                  <a:cubicBezTo>
                    <a:pt x="627" y="4668"/>
                    <a:pt x="668" y="4810"/>
                    <a:pt x="647" y="4961"/>
                  </a:cubicBezTo>
                  <a:lnTo>
                    <a:pt x="6235" y="990"/>
                  </a:lnTo>
                  <a:cubicBezTo>
                    <a:pt x="6437" y="849"/>
                    <a:pt x="6477" y="576"/>
                    <a:pt x="6336" y="374"/>
                  </a:cubicBezTo>
                  <a:lnTo>
                    <a:pt x="6215" y="192"/>
                  </a:lnTo>
                  <a:cubicBezTo>
                    <a:pt x="6128" y="68"/>
                    <a:pt x="5987" y="1"/>
                    <a:pt x="584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310;p120">
              <a:extLst>
                <a:ext uri="{FF2B5EF4-FFF2-40B4-BE49-F238E27FC236}">
                  <a16:creationId xmlns:a16="http://schemas.microsoft.com/office/drawing/2014/main" xmlns="" id="{F005D4FE-4CB7-1C2A-F626-FC81E6BD9A53}"/>
                </a:ext>
              </a:extLst>
            </p:cNvPr>
            <p:cNvSpPr/>
            <p:nvPr/>
          </p:nvSpPr>
          <p:spPr>
            <a:xfrm>
              <a:off x="1417973" y="1963106"/>
              <a:ext cx="486095" cy="383270"/>
            </a:xfrm>
            <a:custGeom>
              <a:avLst/>
              <a:gdLst/>
              <a:ahLst/>
              <a:cxnLst/>
              <a:rect l="l" t="t" r="r" b="b"/>
              <a:pathLst>
                <a:path w="7266" h="5729" extrusionOk="0">
                  <a:moveTo>
                    <a:pt x="6280" y="1"/>
                  </a:moveTo>
                  <a:cubicBezTo>
                    <a:pt x="6128" y="1"/>
                    <a:pt x="5974" y="46"/>
                    <a:pt x="5840" y="140"/>
                  </a:cubicBezTo>
                  <a:lnTo>
                    <a:pt x="647" y="3829"/>
                  </a:lnTo>
                  <a:lnTo>
                    <a:pt x="586" y="3869"/>
                  </a:lnTo>
                  <a:lnTo>
                    <a:pt x="0" y="4293"/>
                  </a:lnTo>
                  <a:lnTo>
                    <a:pt x="182" y="4546"/>
                  </a:lnTo>
                  <a:lnTo>
                    <a:pt x="435" y="4364"/>
                  </a:lnTo>
                  <a:lnTo>
                    <a:pt x="6022" y="393"/>
                  </a:lnTo>
                  <a:cubicBezTo>
                    <a:pt x="6099" y="337"/>
                    <a:pt x="6189" y="309"/>
                    <a:pt x="6280" y="309"/>
                  </a:cubicBezTo>
                  <a:cubicBezTo>
                    <a:pt x="6417" y="309"/>
                    <a:pt x="6553" y="372"/>
                    <a:pt x="6639" y="494"/>
                  </a:cubicBezTo>
                  <a:lnTo>
                    <a:pt x="6760" y="676"/>
                  </a:lnTo>
                  <a:cubicBezTo>
                    <a:pt x="6901" y="878"/>
                    <a:pt x="6861" y="1151"/>
                    <a:pt x="6659" y="1292"/>
                  </a:cubicBezTo>
                  <a:lnTo>
                    <a:pt x="1071" y="5263"/>
                  </a:lnTo>
                  <a:lnTo>
                    <a:pt x="788" y="5475"/>
                  </a:lnTo>
                  <a:lnTo>
                    <a:pt x="970" y="5728"/>
                  </a:lnTo>
                  <a:lnTo>
                    <a:pt x="1162" y="5587"/>
                  </a:lnTo>
                  <a:lnTo>
                    <a:pt x="6841" y="1545"/>
                  </a:lnTo>
                  <a:cubicBezTo>
                    <a:pt x="7184" y="1302"/>
                    <a:pt x="7265" y="848"/>
                    <a:pt x="7033" y="504"/>
                  </a:cubicBezTo>
                  <a:lnTo>
                    <a:pt x="6901" y="322"/>
                  </a:lnTo>
                  <a:cubicBezTo>
                    <a:pt x="6753" y="113"/>
                    <a:pt x="6518" y="1"/>
                    <a:pt x="6280"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311;p120">
              <a:extLst>
                <a:ext uri="{FF2B5EF4-FFF2-40B4-BE49-F238E27FC236}">
                  <a16:creationId xmlns:a16="http://schemas.microsoft.com/office/drawing/2014/main" xmlns="" id="{8BC1545E-2573-5FA1-62E4-13AD68868FA1}"/>
                </a:ext>
              </a:extLst>
            </p:cNvPr>
            <p:cNvSpPr/>
            <p:nvPr/>
          </p:nvSpPr>
          <p:spPr>
            <a:xfrm>
              <a:off x="1481529" y="2005923"/>
              <a:ext cx="386950" cy="275561"/>
            </a:xfrm>
            <a:custGeom>
              <a:avLst/>
              <a:gdLst/>
              <a:ahLst/>
              <a:cxnLst/>
              <a:rect l="l" t="t" r="r" b="b"/>
              <a:pathLst>
                <a:path w="5784" h="4119" extrusionOk="0">
                  <a:moveTo>
                    <a:pt x="5752" y="0"/>
                  </a:moveTo>
                  <a:cubicBezTo>
                    <a:pt x="5747" y="0"/>
                    <a:pt x="5743" y="2"/>
                    <a:pt x="5739" y="6"/>
                  </a:cubicBezTo>
                  <a:lnTo>
                    <a:pt x="10" y="4078"/>
                  </a:lnTo>
                  <a:cubicBezTo>
                    <a:pt x="0" y="4088"/>
                    <a:pt x="0" y="4098"/>
                    <a:pt x="10" y="4108"/>
                  </a:cubicBezTo>
                  <a:cubicBezTo>
                    <a:pt x="10" y="4108"/>
                    <a:pt x="20" y="4118"/>
                    <a:pt x="20" y="4118"/>
                  </a:cubicBezTo>
                  <a:lnTo>
                    <a:pt x="30" y="4108"/>
                  </a:lnTo>
                  <a:lnTo>
                    <a:pt x="5759" y="36"/>
                  </a:lnTo>
                  <a:cubicBezTo>
                    <a:pt x="5784" y="28"/>
                    <a:pt x="5769" y="0"/>
                    <a:pt x="575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312;p120">
              <a:extLst>
                <a:ext uri="{FF2B5EF4-FFF2-40B4-BE49-F238E27FC236}">
                  <a16:creationId xmlns:a16="http://schemas.microsoft.com/office/drawing/2014/main" xmlns="" id="{404AC66E-79B2-A88B-D5E9-C3FCEB4946BA}"/>
                </a:ext>
              </a:extLst>
            </p:cNvPr>
            <p:cNvSpPr/>
            <p:nvPr/>
          </p:nvSpPr>
          <p:spPr>
            <a:xfrm>
              <a:off x="1463265" y="1986990"/>
              <a:ext cx="384407" cy="273487"/>
            </a:xfrm>
            <a:custGeom>
              <a:avLst/>
              <a:gdLst/>
              <a:ahLst/>
              <a:cxnLst/>
              <a:rect l="l" t="t" r="r" b="b"/>
              <a:pathLst>
                <a:path w="5746" h="4088" extrusionOk="0">
                  <a:moveTo>
                    <a:pt x="5721" y="0"/>
                  </a:moveTo>
                  <a:cubicBezTo>
                    <a:pt x="5717" y="0"/>
                    <a:pt x="5713" y="2"/>
                    <a:pt x="5709" y="6"/>
                  </a:cubicBezTo>
                  <a:lnTo>
                    <a:pt x="10" y="4047"/>
                  </a:lnTo>
                  <a:cubicBezTo>
                    <a:pt x="0" y="4058"/>
                    <a:pt x="0" y="4068"/>
                    <a:pt x="10" y="4078"/>
                  </a:cubicBezTo>
                  <a:cubicBezTo>
                    <a:pt x="10" y="4078"/>
                    <a:pt x="20" y="4088"/>
                    <a:pt x="31" y="4088"/>
                  </a:cubicBezTo>
                  <a:cubicBezTo>
                    <a:pt x="31" y="4088"/>
                    <a:pt x="31" y="4088"/>
                    <a:pt x="41" y="4078"/>
                  </a:cubicBezTo>
                  <a:lnTo>
                    <a:pt x="5729" y="36"/>
                  </a:lnTo>
                  <a:cubicBezTo>
                    <a:pt x="5746" y="28"/>
                    <a:pt x="5736" y="0"/>
                    <a:pt x="572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313;p120">
              <a:extLst>
                <a:ext uri="{FF2B5EF4-FFF2-40B4-BE49-F238E27FC236}">
                  <a16:creationId xmlns:a16="http://schemas.microsoft.com/office/drawing/2014/main" xmlns="" id="{83C05812-ADBE-4975-98A2-9C0FAE847E44}"/>
                </a:ext>
              </a:extLst>
            </p:cNvPr>
            <p:cNvSpPr/>
            <p:nvPr/>
          </p:nvSpPr>
          <p:spPr>
            <a:xfrm>
              <a:off x="1474705" y="1997493"/>
              <a:ext cx="388087" cy="275829"/>
            </a:xfrm>
            <a:custGeom>
              <a:avLst/>
              <a:gdLst/>
              <a:ahLst/>
              <a:cxnLst/>
              <a:rect l="l" t="t" r="r" b="b"/>
              <a:pathLst>
                <a:path w="5801" h="4123" extrusionOk="0">
                  <a:moveTo>
                    <a:pt x="5770" y="0"/>
                  </a:moveTo>
                  <a:lnTo>
                    <a:pt x="11" y="4093"/>
                  </a:lnTo>
                  <a:cubicBezTo>
                    <a:pt x="1" y="4093"/>
                    <a:pt x="1" y="4113"/>
                    <a:pt x="11" y="4113"/>
                  </a:cubicBezTo>
                  <a:cubicBezTo>
                    <a:pt x="11" y="4123"/>
                    <a:pt x="21" y="4123"/>
                    <a:pt x="21" y="4123"/>
                  </a:cubicBezTo>
                  <a:cubicBezTo>
                    <a:pt x="31" y="4123"/>
                    <a:pt x="41" y="4123"/>
                    <a:pt x="41" y="4113"/>
                  </a:cubicBezTo>
                  <a:lnTo>
                    <a:pt x="5791" y="31"/>
                  </a:lnTo>
                  <a:cubicBezTo>
                    <a:pt x="5801" y="21"/>
                    <a:pt x="5801" y="10"/>
                    <a:pt x="579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314;p120">
              <a:extLst>
                <a:ext uri="{FF2B5EF4-FFF2-40B4-BE49-F238E27FC236}">
                  <a16:creationId xmlns:a16="http://schemas.microsoft.com/office/drawing/2014/main" xmlns="" id="{86D50AB8-21D0-DD68-28ED-C6D7B8770E23}"/>
                </a:ext>
              </a:extLst>
            </p:cNvPr>
            <p:cNvSpPr/>
            <p:nvPr/>
          </p:nvSpPr>
          <p:spPr>
            <a:xfrm>
              <a:off x="1484205" y="2010539"/>
              <a:ext cx="387752" cy="275628"/>
            </a:xfrm>
            <a:custGeom>
              <a:avLst/>
              <a:gdLst/>
              <a:ahLst/>
              <a:cxnLst/>
              <a:rect l="l" t="t" r="r" b="b"/>
              <a:pathLst>
                <a:path w="5796" h="4120" extrusionOk="0">
                  <a:moveTo>
                    <a:pt x="5773" y="1"/>
                  </a:moveTo>
                  <a:cubicBezTo>
                    <a:pt x="5769" y="1"/>
                    <a:pt x="5764" y="3"/>
                    <a:pt x="5760" y="7"/>
                  </a:cubicBezTo>
                  <a:lnTo>
                    <a:pt x="11" y="4090"/>
                  </a:lnTo>
                  <a:cubicBezTo>
                    <a:pt x="0" y="4090"/>
                    <a:pt x="0" y="4110"/>
                    <a:pt x="11" y="4110"/>
                  </a:cubicBezTo>
                  <a:cubicBezTo>
                    <a:pt x="11" y="4120"/>
                    <a:pt x="21" y="4120"/>
                    <a:pt x="31" y="4120"/>
                  </a:cubicBezTo>
                  <a:lnTo>
                    <a:pt x="5780" y="38"/>
                  </a:lnTo>
                  <a:cubicBezTo>
                    <a:pt x="5796" y="22"/>
                    <a:pt x="5787" y="1"/>
                    <a:pt x="577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315;p120">
              <a:extLst>
                <a:ext uri="{FF2B5EF4-FFF2-40B4-BE49-F238E27FC236}">
                  <a16:creationId xmlns:a16="http://schemas.microsoft.com/office/drawing/2014/main" xmlns="" id="{86F9D564-CED6-2543-504E-FD6C6B430076}"/>
                </a:ext>
              </a:extLst>
            </p:cNvPr>
            <p:cNvSpPr/>
            <p:nvPr/>
          </p:nvSpPr>
          <p:spPr>
            <a:xfrm>
              <a:off x="1493638" y="2034958"/>
              <a:ext cx="380393" cy="270811"/>
            </a:xfrm>
            <a:custGeom>
              <a:avLst/>
              <a:gdLst/>
              <a:ahLst/>
              <a:cxnLst/>
              <a:rect l="l" t="t" r="r" b="b"/>
              <a:pathLst>
                <a:path w="5686" h="4048" extrusionOk="0">
                  <a:moveTo>
                    <a:pt x="5657" y="1"/>
                  </a:moveTo>
                  <a:cubicBezTo>
                    <a:pt x="5654" y="1"/>
                    <a:pt x="5651" y="2"/>
                    <a:pt x="5649" y="6"/>
                  </a:cubicBezTo>
                  <a:lnTo>
                    <a:pt x="11" y="4007"/>
                  </a:lnTo>
                  <a:cubicBezTo>
                    <a:pt x="1" y="4018"/>
                    <a:pt x="1" y="4028"/>
                    <a:pt x="11" y="4038"/>
                  </a:cubicBezTo>
                  <a:cubicBezTo>
                    <a:pt x="11" y="4038"/>
                    <a:pt x="21" y="4048"/>
                    <a:pt x="31" y="4048"/>
                  </a:cubicBezTo>
                  <a:lnTo>
                    <a:pt x="41" y="4038"/>
                  </a:lnTo>
                  <a:lnTo>
                    <a:pt x="5669" y="36"/>
                  </a:lnTo>
                  <a:cubicBezTo>
                    <a:pt x="5686" y="28"/>
                    <a:pt x="5669" y="1"/>
                    <a:pt x="565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316;p120">
              <a:extLst>
                <a:ext uri="{FF2B5EF4-FFF2-40B4-BE49-F238E27FC236}">
                  <a16:creationId xmlns:a16="http://schemas.microsoft.com/office/drawing/2014/main" xmlns="" id="{E503A9B1-2309-16AB-B999-91F280734E7C}"/>
                </a:ext>
              </a:extLst>
            </p:cNvPr>
            <p:cNvSpPr/>
            <p:nvPr/>
          </p:nvSpPr>
          <p:spPr>
            <a:xfrm>
              <a:off x="1488286" y="2019370"/>
              <a:ext cx="389425" cy="277635"/>
            </a:xfrm>
            <a:custGeom>
              <a:avLst/>
              <a:gdLst/>
              <a:ahLst/>
              <a:cxnLst/>
              <a:rect l="l" t="t" r="r" b="b"/>
              <a:pathLst>
                <a:path w="5821" h="4150" extrusionOk="0">
                  <a:moveTo>
                    <a:pt x="5779" y="0"/>
                  </a:moveTo>
                  <a:cubicBezTo>
                    <a:pt x="5771" y="0"/>
                    <a:pt x="5764" y="3"/>
                    <a:pt x="5759" y="7"/>
                  </a:cubicBezTo>
                  <a:lnTo>
                    <a:pt x="20" y="4079"/>
                  </a:lnTo>
                  <a:cubicBezTo>
                    <a:pt x="10" y="4089"/>
                    <a:pt x="0" y="4119"/>
                    <a:pt x="20" y="4139"/>
                  </a:cubicBezTo>
                  <a:cubicBezTo>
                    <a:pt x="20" y="4139"/>
                    <a:pt x="30" y="4149"/>
                    <a:pt x="51" y="4149"/>
                  </a:cubicBezTo>
                  <a:lnTo>
                    <a:pt x="71" y="4149"/>
                  </a:lnTo>
                  <a:lnTo>
                    <a:pt x="5800" y="67"/>
                  </a:lnTo>
                  <a:cubicBezTo>
                    <a:pt x="5820" y="57"/>
                    <a:pt x="5820" y="37"/>
                    <a:pt x="5810" y="17"/>
                  </a:cubicBezTo>
                  <a:cubicBezTo>
                    <a:pt x="5804" y="5"/>
                    <a:pt x="5791" y="0"/>
                    <a:pt x="5779"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317;p120">
              <a:extLst>
                <a:ext uri="{FF2B5EF4-FFF2-40B4-BE49-F238E27FC236}">
                  <a16:creationId xmlns:a16="http://schemas.microsoft.com/office/drawing/2014/main" xmlns="" id="{94D376AA-E178-3660-27DE-692B835FE588}"/>
                </a:ext>
              </a:extLst>
            </p:cNvPr>
            <p:cNvSpPr/>
            <p:nvPr/>
          </p:nvSpPr>
          <p:spPr>
            <a:xfrm>
              <a:off x="1454434" y="1985451"/>
              <a:ext cx="382200" cy="272350"/>
            </a:xfrm>
            <a:custGeom>
              <a:avLst/>
              <a:gdLst/>
              <a:ahLst/>
              <a:cxnLst/>
              <a:rect l="l" t="t" r="r" b="b"/>
              <a:pathLst>
                <a:path w="5713" h="4071" extrusionOk="0">
                  <a:moveTo>
                    <a:pt x="5662" y="0"/>
                  </a:moveTo>
                  <a:cubicBezTo>
                    <a:pt x="5654" y="0"/>
                    <a:pt x="5647" y="3"/>
                    <a:pt x="5639" y="9"/>
                  </a:cubicBezTo>
                  <a:lnTo>
                    <a:pt x="21" y="4000"/>
                  </a:lnTo>
                  <a:cubicBezTo>
                    <a:pt x="1" y="4010"/>
                    <a:pt x="1" y="4040"/>
                    <a:pt x="11" y="4050"/>
                  </a:cubicBezTo>
                  <a:cubicBezTo>
                    <a:pt x="21" y="4060"/>
                    <a:pt x="31" y="4070"/>
                    <a:pt x="41" y="4070"/>
                  </a:cubicBezTo>
                  <a:cubicBezTo>
                    <a:pt x="51" y="4070"/>
                    <a:pt x="61" y="4070"/>
                    <a:pt x="61" y="4060"/>
                  </a:cubicBezTo>
                  <a:lnTo>
                    <a:pt x="5679" y="69"/>
                  </a:lnTo>
                  <a:cubicBezTo>
                    <a:pt x="5712" y="45"/>
                    <a:pt x="5692" y="0"/>
                    <a:pt x="56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318;p120">
              <a:extLst>
                <a:ext uri="{FF2B5EF4-FFF2-40B4-BE49-F238E27FC236}">
                  <a16:creationId xmlns:a16="http://schemas.microsoft.com/office/drawing/2014/main" xmlns="" id="{05CEDECF-BECA-EB22-7BD6-3A24C10A8FEC}"/>
                </a:ext>
              </a:extLst>
            </p:cNvPr>
            <p:cNvSpPr/>
            <p:nvPr/>
          </p:nvSpPr>
          <p:spPr>
            <a:xfrm>
              <a:off x="2427171" y="1914336"/>
              <a:ext cx="67" cy="67"/>
            </a:xfrm>
            <a:custGeom>
              <a:avLst/>
              <a:gdLst/>
              <a:ahLst/>
              <a:cxnLst/>
              <a:rect l="l" t="t" r="r" b="b"/>
              <a:pathLst>
                <a:path w="1" h="1" extrusionOk="0">
                  <a:moveTo>
                    <a:pt x="1" y="1"/>
                  </a:moveTo>
                  <a:lnTo>
                    <a:pt x="1" y="1"/>
                  </a:ln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319;p120">
              <a:extLst>
                <a:ext uri="{FF2B5EF4-FFF2-40B4-BE49-F238E27FC236}">
                  <a16:creationId xmlns:a16="http://schemas.microsoft.com/office/drawing/2014/main" xmlns="" id="{CBD253AF-5D57-40E9-E9F7-606E7718C7FB}"/>
                </a:ext>
              </a:extLst>
            </p:cNvPr>
            <p:cNvSpPr/>
            <p:nvPr/>
          </p:nvSpPr>
          <p:spPr>
            <a:xfrm>
              <a:off x="2427171" y="1914336"/>
              <a:ext cx="1405" cy="736"/>
            </a:xfrm>
            <a:custGeom>
              <a:avLst/>
              <a:gdLst/>
              <a:ahLst/>
              <a:cxnLst/>
              <a:rect l="l" t="t" r="r" b="b"/>
              <a:pathLst>
                <a:path w="21" h="11" extrusionOk="0">
                  <a:moveTo>
                    <a:pt x="1" y="1"/>
                  </a:moveTo>
                  <a:lnTo>
                    <a:pt x="21" y="11"/>
                  </a:ln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320;p120">
              <a:extLst>
                <a:ext uri="{FF2B5EF4-FFF2-40B4-BE49-F238E27FC236}">
                  <a16:creationId xmlns:a16="http://schemas.microsoft.com/office/drawing/2014/main" xmlns="" id="{E8639201-C6B6-153C-CB37-086D36713B75}"/>
                </a:ext>
              </a:extLst>
            </p:cNvPr>
            <p:cNvSpPr/>
            <p:nvPr/>
          </p:nvSpPr>
          <p:spPr>
            <a:xfrm>
              <a:off x="2426502" y="1913667"/>
              <a:ext cx="736" cy="736"/>
            </a:xfrm>
            <a:custGeom>
              <a:avLst/>
              <a:gdLst/>
              <a:ahLst/>
              <a:cxnLst/>
              <a:rect l="l" t="t" r="r" b="b"/>
              <a:pathLst>
                <a:path w="11" h="11" extrusionOk="0">
                  <a:moveTo>
                    <a:pt x="1" y="0"/>
                  </a:moveTo>
                  <a:cubicBezTo>
                    <a:pt x="1" y="11"/>
                    <a:pt x="11" y="11"/>
                    <a:pt x="11" y="11"/>
                  </a:cubicBez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321;p120">
              <a:extLst>
                <a:ext uri="{FF2B5EF4-FFF2-40B4-BE49-F238E27FC236}">
                  <a16:creationId xmlns:a16="http://schemas.microsoft.com/office/drawing/2014/main" xmlns="" id="{769A4C10-A417-F328-A695-557D7D8B8B81}"/>
                </a:ext>
              </a:extLst>
            </p:cNvPr>
            <p:cNvSpPr/>
            <p:nvPr/>
          </p:nvSpPr>
          <p:spPr>
            <a:xfrm>
              <a:off x="2428509" y="1915674"/>
              <a:ext cx="1472" cy="67"/>
            </a:xfrm>
            <a:custGeom>
              <a:avLst/>
              <a:gdLst/>
              <a:ahLst/>
              <a:cxnLst/>
              <a:rect l="l" t="t" r="r" b="b"/>
              <a:pathLst>
                <a:path w="22" h="1" extrusionOk="0">
                  <a:moveTo>
                    <a:pt x="21" y="1"/>
                  </a:moveTo>
                  <a:lnTo>
                    <a:pt x="1" y="1"/>
                  </a:lnTo>
                  <a:lnTo>
                    <a:pt x="2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322;p120">
              <a:extLst>
                <a:ext uri="{FF2B5EF4-FFF2-40B4-BE49-F238E27FC236}">
                  <a16:creationId xmlns:a16="http://schemas.microsoft.com/office/drawing/2014/main" xmlns="" id="{FD55E482-F0A7-7684-9C2E-52635B61A6F9}"/>
                </a:ext>
              </a:extLst>
            </p:cNvPr>
            <p:cNvSpPr/>
            <p:nvPr/>
          </p:nvSpPr>
          <p:spPr>
            <a:xfrm>
              <a:off x="2278450" y="1708147"/>
              <a:ext cx="67" cy="736"/>
            </a:xfrm>
            <a:custGeom>
              <a:avLst/>
              <a:gdLst/>
              <a:ahLst/>
              <a:cxnLst/>
              <a:rect l="l" t="t" r="r" b="b"/>
              <a:pathLst>
                <a:path w="1" h="11" extrusionOk="0">
                  <a:moveTo>
                    <a:pt x="1" y="1"/>
                  </a:moveTo>
                  <a:cubicBezTo>
                    <a:pt x="1" y="1"/>
                    <a:pt x="1" y="11"/>
                    <a:pt x="1" y="11"/>
                  </a:cubicBezTo>
                  <a:cubicBezTo>
                    <a:pt x="1" y="11"/>
                    <a:pt x="1" y="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323;p120">
              <a:extLst>
                <a:ext uri="{FF2B5EF4-FFF2-40B4-BE49-F238E27FC236}">
                  <a16:creationId xmlns:a16="http://schemas.microsoft.com/office/drawing/2014/main" xmlns="" id="{A49B88B9-9331-8321-535C-4337F169D82F}"/>
                </a:ext>
              </a:extLst>
            </p:cNvPr>
            <p:cNvSpPr/>
            <p:nvPr/>
          </p:nvSpPr>
          <p:spPr>
            <a:xfrm>
              <a:off x="2277781" y="1706140"/>
              <a:ext cx="736" cy="2074"/>
            </a:xfrm>
            <a:custGeom>
              <a:avLst/>
              <a:gdLst/>
              <a:ahLst/>
              <a:cxnLst/>
              <a:rect l="l" t="t" r="r" b="b"/>
              <a:pathLst>
                <a:path w="11" h="31" extrusionOk="0">
                  <a:moveTo>
                    <a:pt x="1" y="0"/>
                  </a:moveTo>
                  <a:cubicBezTo>
                    <a:pt x="1" y="6"/>
                    <a:pt x="3" y="11"/>
                    <a:pt x="6" y="16"/>
                  </a:cubicBezTo>
                  <a:lnTo>
                    <a:pt x="6" y="16"/>
                  </a:lnTo>
                  <a:lnTo>
                    <a:pt x="1" y="0"/>
                  </a:lnTo>
                  <a:close/>
                  <a:moveTo>
                    <a:pt x="6" y="16"/>
                  </a:moveTo>
                  <a:lnTo>
                    <a:pt x="11" y="31"/>
                  </a:lnTo>
                  <a:cubicBezTo>
                    <a:pt x="11" y="26"/>
                    <a:pt x="8" y="21"/>
                    <a:pt x="6" y="16"/>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324;p120">
              <a:extLst>
                <a:ext uri="{FF2B5EF4-FFF2-40B4-BE49-F238E27FC236}">
                  <a16:creationId xmlns:a16="http://schemas.microsoft.com/office/drawing/2014/main" xmlns="" id="{82F80C0E-D82C-0E66-0632-15C32B3D5E0C}"/>
                </a:ext>
              </a:extLst>
            </p:cNvPr>
            <p:cNvSpPr/>
            <p:nvPr/>
          </p:nvSpPr>
          <p:spPr>
            <a:xfrm>
              <a:off x="2277781" y="1704133"/>
              <a:ext cx="67" cy="736"/>
            </a:xfrm>
            <a:custGeom>
              <a:avLst/>
              <a:gdLst/>
              <a:ahLst/>
              <a:cxnLst/>
              <a:rect l="l" t="t" r="r" b="b"/>
              <a:pathLst>
                <a:path w="1" h="11" extrusionOk="0">
                  <a:moveTo>
                    <a:pt x="1" y="0"/>
                  </a:moveTo>
                  <a:cubicBezTo>
                    <a:pt x="1" y="10"/>
                    <a:pt x="1" y="10"/>
                    <a:pt x="1" y="1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325;p120">
              <a:extLst>
                <a:ext uri="{FF2B5EF4-FFF2-40B4-BE49-F238E27FC236}">
                  <a16:creationId xmlns:a16="http://schemas.microsoft.com/office/drawing/2014/main" xmlns="" id="{94CF8F4D-4C85-C2A2-A025-F33DF6736351}"/>
                </a:ext>
              </a:extLst>
            </p:cNvPr>
            <p:cNvSpPr/>
            <p:nvPr/>
          </p:nvSpPr>
          <p:spPr>
            <a:xfrm>
              <a:off x="2277781" y="1701390"/>
              <a:ext cx="67" cy="67"/>
            </a:xfrm>
            <a:custGeom>
              <a:avLst/>
              <a:gdLst/>
              <a:ahLst/>
              <a:cxnLst/>
              <a:rect l="l" t="t" r="r" b="b"/>
              <a:pathLst>
                <a:path w="1" h="1" extrusionOk="0">
                  <a:moveTo>
                    <a:pt x="1" y="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326;p120">
              <a:extLst>
                <a:ext uri="{FF2B5EF4-FFF2-40B4-BE49-F238E27FC236}">
                  <a16:creationId xmlns:a16="http://schemas.microsoft.com/office/drawing/2014/main" xmlns="" id="{ABFBFCDA-4330-2C26-77C0-370AA765BC35}"/>
                </a:ext>
              </a:extLst>
            </p:cNvPr>
            <p:cNvSpPr/>
            <p:nvPr/>
          </p:nvSpPr>
          <p:spPr>
            <a:xfrm>
              <a:off x="2277781" y="1700052"/>
              <a:ext cx="67" cy="736"/>
            </a:xfrm>
            <a:custGeom>
              <a:avLst/>
              <a:gdLst/>
              <a:ahLst/>
              <a:cxnLst/>
              <a:rect l="l" t="t" r="r" b="b"/>
              <a:pathLst>
                <a:path w="1" h="11" extrusionOk="0">
                  <a:moveTo>
                    <a:pt x="1" y="1"/>
                  </a:moveTo>
                  <a:lnTo>
                    <a:pt x="1" y="11"/>
                  </a:lnTo>
                  <a:cubicBezTo>
                    <a:pt x="1" y="11"/>
                    <a:pt x="1" y="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327;p120">
              <a:extLst>
                <a:ext uri="{FF2B5EF4-FFF2-40B4-BE49-F238E27FC236}">
                  <a16:creationId xmlns:a16="http://schemas.microsoft.com/office/drawing/2014/main" xmlns="" id="{BA599B4D-5B84-184A-EEC7-C1BE00D0FA2E}"/>
                </a:ext>
              </a:extLst>
            </p:cNvPr>
            <p:cNvSpPr/>
            <p:nvPr/>
          </p:nvSpPr>
          <p:spPr>
            <a:xfrm>
              <a:off x="2278450" y="1697376"/>
              <a:ext cx="67" cy="736"/>
            </a:xfrm>
            <a:custGeom>
              <a:avLst/>
              <a:gdLst/>
              <a:ahLst/>
              <a:cxnLst/>
              <a:rect l="l" t="t" r="r" b="b"/>
              <a:pathLst>
                <a:path w="1" h="11" extrusionOk="0">
                  <a:moveTo>
                    <a:pt x="1" y="10"/>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328;p120">
              <a:extLst>
                <a:ext uri="{FF2B5EF4-FFF2-40B4-BE49-F238E27FC236}">
                  <a16:creationId xmlns:a16="http://schemas.microsoft.com/office/drawing/2014/main" xmlns="" id="{1EFB200D-0AC6-2625-8FD6-4A0C50C7DF8D}"/>
                </a:ext>
              </a:extLst>
            </p:cNvPr>
            <p:cNvSpPr/>
            <p:nvPr/>
          </p:nvSpPr>
          <p:spPr>
            <a:xfrm>
              <a:off x="2278450" y="1554074"/>
              <a:ext cx="299511" cy="361862"/>
            </a:xfrm>
            <a:custGeom>
              <a:avLst/>
              <a:gdLst/>
              <a:ahLst/>
              <a:cxnLst/>
              <a:rect l="l" t="t" r="r" b="b"/>
              <a:pathLst>
                <a:path w="4477" h="5409" extrusionOk="0">
                  <a:moveTo>
                    <a:pt x="1942" y="1015"/>
                  </a:moveTo>
                  <a:cubicBezTo>
                    <a:pt x="1956" y="1015"/>
                    <a:pt x="1971" y="1021"/>
                    <a:pt x="1981" y="1031"/>
                  </a:cubicBezTo>
                  <a:lnTo>
                    <a:pt x="2305" y="1485"/>
                  </a:lnTo>
                  <a:cubicBezTo>
                    <a:pt x="2315" y="1506"/>
                    <a:pt x="2315" y="1536"/>
                    <a:pt x="2305" y="1546"/>
                  </a:cubicBezTo>
                  <a:lnTo>
                    <a:pt x="1324" y="2536"/>
                  </a:lnTo>
                  <a:cubicBezTo>
                    <a:pt x="1316" y="2540"/>
                    <a:pt x="1306" y="2543"/>
                    <a:pt x="1296" y="2543"/>
                  </a:cubicBezTo>
                  <a:cubicBezTo>
                    <a:pt x="1281" y="2543"/>
                    <a:pt x="1266" y="2538"/>
                    <a:pt x="1254" y="2526"/>
                  </a:cubicBezTo>
                  <a:lnTo>
                    <a:pt x="930" y="2071"/>
                  </a:lnTo>
                  <a:cubicBezTo>
                    <a:pt x="920" y="2051"/>
                    <a:pt x="920" y="2031"/>
                    <a:pt x="930" y="2011"/>
                  </a:cubicBezTo>
                  <a:lnTo>
                    <a:pt x="1910" y="1031"/>
                  </a:lnTo>
                  <a:cubicBezTo>
                    <a:pt x="1916" y="1021"/>
                    <a:pt x="1928" y="1015"/>
                    <a:pt x="1942" y="1015"/>
                  </a:cubicBezTo>
                  <a:close/>
                  <a:moveTo>
                    <a:pt x="2133" y="0"/>
                  </a:moveTo>
                  <a:cubicBezTo>
                    <a:pt x="2113" y="10"/>
                    <a:pt x="2092" y="20"/>
                    <a:pt x="2072" y="30"/>
                  </a:cubicBezTo>
                  <a:lnTo>
                    <a:pt x="2052" y="40"/>
                  </a:lnTo>
                  <a:lnTo>
                    <a:pt x="1042" y="1071"/>
                  </a:lnTo>
                  <a:lnTo>
                    <a:pt x="31" y="2102"/>
                  </a:lnTo>
                  <a:cubicBezTo>
                    <a:pt x="21" y="2102"/>
                    <a:pt x="21" y="2122"/>
                    <a:pt x="11" y="2132"/>
                  </a:cubicBezTo>
                  <a:lnTo>
                    <a:pt x="1" y="2142"/>
                  </a:lnTo>
                  <a:lnTo>
                    <a:pt x="21" y="2183"/>
                  </a:lnTo>
                  <a:cubicBezTo>
                    <a:pt x="11" y="2193"/>
                    <a:pt x="11" y="2193"/>
                    <a:pt x="11" y="2203"/>
                  </a:cubicBezTo>
                  <a:lnTo>
                    <a:pt x="11" y="2213"/>
                  </a:lnTo>
                  <a:cubicBezTo>
                    <a:pt x="11" y="2223"/>
                    <a:pt x="11" y="2223"/>
                    <a:pt x="11" y="2223"/>
                  </a:cubicBezTo>
                  <a:lnTo>
                    <a:pt x="11" y="2233"/>
                  </a:lnTo>
                  <a:cubicBezTo>
                    <a:pt x="11" y="2243"/>
                    <a:pt x="11" y="2253"/>
                    <a:pt x="11" y="2273"/>
                  </a:cubicBezTo>
                  <a:cubicBezTo>
                    <a:pt x="11" y="2273"/>
                    <a:pt x="11" y="2273"/>
                    <a:pt x="11" y="2284"/>
                  </a:cubicBezTo>
                  <a:lnTo>
                    <a:pt x="11" y="2294"/>
                  </a:lnTo>
                  <a:lnTo>
                    <a:pt x="21" y="2324"/>
                  </a:lnTo>
                  <a:cubicBezTo>
                    <a:pt x="21" y="2324"/>
                    <a:pt x="21" y="2334"/>
                    <a:pt x="21" y="2334"/>
                  </a:cubicBezTo>
                  <a:lnTo>
                    <a:pt x="31" y="2344"/>
                  </a:lnTo>
                  <a:lnTo>
                    <a:pt x="2193" y="5365"/>
                  </a:lnTo>
                  <a:cubicBezTo>
                    <a:pt x="2203" y="5375"/>
                    <a:pt x="2214" y="5386"/>
                    <a:pt x="2214" y="5396"/>
                  </a:cubicBezTo>
                  <a:cubicBezTo>
                    <a:pt x="2224" y="5396"/>
                    <a:pt x="2224" y="5406"/>
                    <a:pt x="2234" y="5406"/>
                  </a:cubicBezTo>
                  <a:lnTo>
                    <a:pt x="2264" y="5406"/>
                  </a:lnTo>
                  <a:cubicBezTo>
                    <a:pt x="2273" y="5408"/>
                    <a:pt x="2282" y="5408"/>
                    <a:pt x="2290" y="5408"/>
                  </a:cubicBezTo>
                  <a:cubicBezTo>
                    <a:pt x="2329" y="5408"/>
                    <a:pt x="2362" y="5390"/>
                    <a:pt x="2395" y="5365"/>
                  </a:cubicBezTo>
                  <a:lnTo>
                    <a:pt x="4406" y="3324"/>
                  </a:lnTo>
                  <a:cubicBezTo>
                    <a:pt x="4467" y="3264"/>
                    <a:pt x="4477" y="3163"/>
                    <a:pt x="4426" y="3082"/>
                  </a:cubicBezTo>
                  <a:lnTo>
                    <a:pt x="2264" y="51"/>
                  </a:lnTo>
                  <a:cubicBezTo>
                    <a:pt x="2244" y="30"/>
                    <a:pt x="2214" y="10"/>
                    <a:pt x="2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329;p120">
              <a:extLst>
                <a:ext uri="{FF2B5EF4-FFF2-40B4-BE49-F238E27FC236}">
                  <a16:creationId xmlns:a16="http://schemas.microsoft.com/office/drawing/2014/main" xmlns="" id="{4D405EA4-BB32-AE0E-B4E8-FA700E2F147C}"/>
                </a:ext>
              </a:extLst>
            </p:cNvPr>
            <p:cNvSpPr/>
            <p:nvPr/>
          </p:nvSpPr>
          <p:spPr>
            <a:xfrm>
              <a:off x="2279119" y="1695971"/>
              <a:ext cx="736" cy="736"/>
            </a:xfrm>
            <a:custGeom>
              <a:avLst/>
              <a:gdLst/>
              <a:ahLst/>
              <a:cxnLst/>
              <a:rect l="l" t="t" r="r" b="b"/>
              <a:pathLst>
                <a:path w="11" h="11" extrusionOk="0">
                  <a:moveTo>
                    <a:pt x="11" y="1"/>
                  </a:moveTo>
                  <a:cubicBezTo>
                    <a:pt x="1" y="1"/>
                    <a:pt x="1" y="1"/>
                    <a:pt x="1" y="11"/>
                  </a:cubicBez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330;p120">
              <a:extLst>
                <a:ext uri="{FF2B5EF4-FFF2-40B4-BE49-F238E27FC236}">
                  <a16:creationId xmlns:a16="http://schemas.microsoft.com/office/drawing/2014/main" xmlns="" id="{A2047775-72BA-F311-BBE0-CF6B98C5D2AB}"/>
                </a:ext>
              </a:extLst>
            </p:cNvPr>
            <p:cNvSpPr/>
            <p:nvPr/>
          </p:nvSpPr>
          <p:spPr>
            <a:xfrm>
              <a:off x="2339999" y="1621443"/>
              <a:ext cx="93994" cy="102691"/>
            </a:xfrm>
            <a:custGeom>
              <a:avLst/>
              <a:gdLst/>
              <a:ahLst/>
              <a:cxnLst/>
              <a:rect l="l" t="t" r="r" b="b"/>
              <a:pathLst>
                <a:path w="1405" h="1535" extrusionOk="0">
                  <a:moveTo>
                    <a:pt x="1022" y="1"/>
                  </a:moveTo>
                  <a:cubicBezTo>
                    <a:pt x="1008" y="1"/>
                    <a:pt x="996" y="8"/>
                    <a:pt x="990" y="24"/>
                  </a:cubicBezTo>
                  <a:lnTo>
                    <a:pt x="10" y="1004"/>
                  </a:lnTo>
                  <a:cubicBezTo>
                    <a:pt x="0" y="1014"/>
                    <a:pt x="0" y="1044"/>
                    <a:pt x="10" y="1064"/>
                  </a:cubicBezTo>
                  <a:lnTo>
                    <a:pt x="334" y="1519"/>
                  </a:lnTo>
                  <a:cubicBezTo>
                    <a:pt x="344" y="1529"/>
                    <a:pt x="356" y="1534"/>
                    <a:pt x="370" y="1534"/>
                  </a:cubicBezTo>
                  <a:cubicBezTo>
                    <a:pt x="384" y="1534"/>
                    <a:pt x="399" y="1529"/>
                    <a:pt x="415" y="1519"/>
                  </a:cubicBezTo>
                  <a:lnTo>
                    <a:pt x="1385" y="539"/>
                  </a:lnTo>
                  <a:cubicBezTo>
                    <a:pt x="1405" y="519"/>
                    <a:pt x="1405" y="488"/>
                    <a:pt x="1385" y="478"/>
                  </a:cubicBezTo>
                  <a:lnTo>
                    <a:pt x="1061" y="24"/>
                  </a:lnTo>
                  <a:cubicBezTo>
                    <a:pt x="1051" y="8"/>
                    <a:pt x="1036" y="1"/>
                    <a:pt x="1022"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331;p120">
              <a:extLst>
                <a:ext uri="{FF2B5EF4-FFF2-40B4-BE49-F238E27FC236}">
                  <a16:creationId xmlns:a16="http://schemas.microsoft.com/office/drawing/2014/main" xmlns="" id="{CA1FA511-940D-7215-740E-5561DBE50AB1}"/>
                </a:ext>
              </a:extLst>
            </p:cNvPr>
            <p:cNvSpPr/>
            <p:nvPr/>
          </p:nvSpPr>
          <p:spPr>
            <a:xfrm>
              <a:off x="2274436" y="1553138"/>
              <a:ext cx="154874" cy="361260"/>
            </a:xfrm>
            <a:custGeom>
              <a:avLst/>
              <a:gdLst/>
              <a:ahLst/>
              <a:cxnLst/>
              <a:rect l="l" t="t" r="r" b="b"/>
              <a:pathLst>
                <a:path w="2315" h="5400" extrusionOk="0">
                  <a:moveTo>
                    <a:pt x="2147" y="0"/>
                  </a:moveTo>
                  <a:cubicBezTo>
                    <a:pt x="2109" y="0"/>
                    <a:pt x="2074" y="13"/>
                    <a:pt x="2051" y="44"/>
                  </a:cubicBezTo>
                  <a:lnTo>
                    <a:pt x="1041" y="1075"/>
                  </a:lnTo>
                  <a:lnTo>
                    <a:pt x="30" y="2095"/>
                  </a:lnTo>
                  <a:cubicBezTo>
                    <a:pt x="20" y="2106"/>
                    <a:pt x="10" y="2116"/>
                    <a:pt x="10" y="2126"/>
                  </a:cubicBezTo>
                  <a:lnTo>
                    <a:pt x="10" y="2136"/>
                  </a:lnTo>
                  <a:cubicBezTo>
                    <a:pt x="10" y="2136"/>
                    <a:pt x="0" y="2146"/>
                    <a:pt x="0" y="2156"/>
                  </a:cubicBezTo>
                  <a:cubicBezTo>
                    <a:pt x="0" y="2156"/>
                    <a:pt x="0" y="2166"/>
                    <a:pt x="0" y="2166"/>
                  </a:cubicBezTo>
                  <a:lnTo>
                    <a:pt x="0" y="2176"/>
                  </a:lnTo>
                  <a:cubicBezTo>
                    <a:pt x="0" y="2176"/>
                    <a:pt x="0" y="2186"/>
                    <a:pt x="0" y="2186"/>
                  </a:cubicBezTo>
                  <a:lnTo>
                    <a:pt x="0" y="2207"/>
                  </a:lnTo>
                  <a:lnTo>
                    <a:pt x="0" y="2227"/>
                  </a:lnTo>
                  <a:cubicBezTo>
                    <a:pt x="0" y="2227"/>
                    <a:pt x="0" y="2227"/>
                    <a:pt x="0" y="2237"/>
                  </a:cubicBezTo>
                  <a:lnTo>
                    <a:pt x="0" y="2247"/>
                  </a:lnTo>
                  <a:lnTo>
                    <a:pt x="0" y="2267"/>
                  </a:lnTo>
                  <a:cubicBezTo>
                    <a:pt x="0" y="2267"/>
                    <a:pt x="0" y="2277"/>
                    <a:pt x="0" y="2287"/>
                  </a:cubicBezTo>
                  <a:cubicBezTo>
                    <a:pt x="0" y="2287"/>
                    <a:pt x="0" y="2298"/>
                    <a:pt x="10" y="2308"/>
                  </a:cubicBezTo>
                  <a:lnTo>
                    <a:pt x="1091" y="3823"/>
                  </a:lnTo>
                  <a:lnTo>
                    <a:pt x="2203" y="5379"/>
                  </a:lnTo>
                  <a:lnTo>
                    <a:pt x="2282" y="5394"/>
                  </a:lnTo>
                  <a:lnTo>
                    <a:pt x="2282" y="5394"/>
                  </a:lnTo>
                  <a:lnTo>
                    <a:pt x="2274" y="5389"/>
                  </a:lnTo>
                  <a:lnTo>
                    <a:pt x="2263" y="5379"/>
                  </a:lnTo>
                  <a:cubicBezTo>
                    <a:pt x="2253" y="5369"/>
                    <a:pt x="2243" y="5359"/>
                    <a:pt x="2243" y="5359"/>
                  </a:cubicBezTo>
                  <a:lnTo>
                    <a:pt x="71" y="2328"/>
                  </a:lnTo>
                  <a:lnTo>
                    <a:pt x="61" y="2318"/>
                  </a:lnTo>
                  <a:cubicBezTo>
                    <a:pt x="61" y="2318"/>
                    <a:pt x="61" y="2308"/>
                    <a:pt x="61" y="2308"/>
                  </a:cubicBezTo>
                  <a:cubicBezTo>
                    <a:pt x="61" y="2298"/>
                    <a:pt x="61" y="2287"/>
                    <a:pt x="61" y="2277"/>
                  </a:cubicBezTo>
                  <a:lnTo>
                    <a:pt x="61" y="2267"/>
                  </a:lnTo>
                  <a:lnTo>
                    <a:pt x="61" y="2257"/>
                  </a:lnTo>
                  <a:cubicBezTo>
                    <a:pt x="51" y="2237"/>
                    <a:pt x="51" y="2227"/>
                    <a:pt x="61" y="2217"/>
                  </a:cubicBezTo>
                  <a:cubicBezTo>
                    <a:pt x="51" y="2207"/>
                    <a:pt x="51" y="2207"/>
                    <a:pt x="61" y="2207"/>
                  </a:cubicBezTo>
                  <a:lnTo>
                    <a:pt x="61" y="2197"/>
                  </a:lnTo>
                  <a:cubicBezTo>
                    <a:pt x="61" y="2186"/>
                    <a:pt x="61" y="2176"/>
                    <a:pt x="61" y="2166"/>
                  </a:cubicBezTo>
                  <a:lnTo>
                    <a:pt x="61" y="2156"/>
                  </a:lnTo>
                  <a:lnTo>
                    <a:pt x="71" y="2146"/>
                  </a:lnTo>
                  <a:cubicBezTo>
                    <a:pt x="71" y="2136"/>
                    <a:pt x="71" y="2136"/>
                    <a:pt x="81" y="2136"/>
                  </a:cubicBezTo>
                  <a:cubicBezTo>
                    <a:pt x="81" y="2126"/>
                    <a:pt x="91" y="2106"/>
                    <a:pt x="101" y="2106"/>
                  </a:cubicBezTo>
                  <a:lnTo>
                    <a:pt x="2112" y="54"/>
                  </a:lnTo>
                  <a:lnTo>
                    <a:pt x="2122" y="44"/>
                  </a:lnTo>
                  <a:cubicBezTo>
                    <a:pt x="2142" y="24"/>
                    <a:pt x="2162" y="14"/>
                    <a:pt x="2193" y="14"/>
                  </a:cubicBezTo>
                  <a:lnTo>
                    <a:pt x="2233" y="14"/>
                  </a:lnTo>
                  <a:lnTo>
                    <a:pt x="2183" y="4"/>
                  </a:lnTo>
                  <a:cubicBezTo>
                    <a:pt x="2171" y="2"/>
                    <a:pt x="2159" y="0"/>
                    <a:pt x="2147" y="0"/>
                  </a:cubicBezTo>
                  <a:close/>
                  <a:moveTo>
                    <a:pt x="2282" y="5394"/>
                  </a:moveTo>
                  <a:lnTo>
                    <a:pt x="2294" y="5400"/>
                  </a:lnTo>
                  <a:lnTo>
                    <a:pt x="2314" y="5400"/>
                  </a:lnTo>
                  <a:lnTo>
                    <a:pt x="2282" y="5394"/>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332;p120">
              <a:extLst>
                <a:ext uri="{FF2B5EF4-FFF2-40B4-BE49-F238E27FC236}">
                  <a16:creationId xmlns:a16="http://schemas.microsoft.com/office/drawing/2014/main" xmlns="" id="{EE9EE78A-EF43-CDBD-ED12-74C78B2FE636}"/>
                </a:ext>
              </a:extLst>
            </p:cNvPr>
            <p:cNvSpPr/>
            <p:nvPr/>
          </p:nvSpPr>
          <p:spPr>
            <a:xfrm>
              <a:off x="2281193" y="1556081"/>
              <a:ext cx="134536" cy="137948"/>
            </a:xfrm>
            <a:custGeom>
              <a:avLst/>
              <a:gdLst/>
              <a:ahLst/>
              <a:cxnLst/>
              <a:rect l="l" t="t" r="r" b="b"/>
              <a:pathLst>
                <a:path w="2011" h="2062" extrusionOk="0">
                  <a:moveTo>
                    <a:pt x="2011" y="0"/>
                  </a:moveTo>
                  <a:lnTo>
                    <a:pt x="0" y="2062"/>
                  </a:lnTo>
                  <a:lnTo>
                    <a:pt x="0" y="2062"/>
                  </a:lnTo>
                  <a:lnTo>
                    <a:pt x="1011" y="1031"/>
                  </a:lnTo>
                  <a:lnTo>
                    <a:pt x="201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333;p120">
              <a:extLst>
                <a:ext uri="{FF2B5EF4-FFF2-40B4-BE49-F238E27FC236}">
                  <a16:creationId xmlns:a16="http://schemas.microsoft.com/office/drawing/2014/main" xmlns="" id="{6909F85F-1721-E405-6F09-AC705588C666}"/>
                </a:ext>
              </a:extLst>
            </p:cNvPr>
            <p:cNvSpPr/>
            <p:nvPr/>
          </p:nvSpPr>
          <p:spPr>
            <a:xfrm>
              <a:off x="2260187" y="1549124"/>
              <a:ext cx="152197" cy="361929"/>
            </a:xfrm>
            <a:custGeom>
              <a:avLst/>
              <a:gdLst/>
              <a:ahLst/>
              <a:cxnLst/>
              <a:rect l="l" t="t" r="r" b="b"/>
              <a:pathLst>
                <a:path w="2275" h="5410" extrusionOk="0">
                  <a:moveTo>
                    <a:pt x="2215" y="12"/>
                  </a:moveTo>
                  <a:lnTo>
                    <a:pt x="2224" y="13"/>
                  </a:lnTo>
                  <a:cubicBezTo>
                    <a:pt x="2221" y="13"/>
                    <a:pt x="2218" y="12"/>
                    <a:pt x="2215" y="12"/>
                  </a:cubicBezTo>
                  <a:close/>
                  <a:moveTo>
                    <a:pt x="2141" y="1"/>
                  </a:moveTo>
                  <a:cubicBezTo>
                    <a:pt x="2106" y="1"/>
                    <a:pt x="2067" y="19"/>
                    <a:pt x="2042" y="44"/>
                  </a:cubicBezTo>
                  <a:lnTo>
                    <a:pt x="1032" y="1064"/>
                  </a:lnTo>
                  <a:lnTo>
                    <a:pt x="21" y="2095"/>
                  </a:lnTo>
                  <a:cubicBezTo>
                    <a:pt x="11" y="2105"/>
                    <a:pt x="1" y="2115"/>
                    <a:pt x="1" y="2125"/>
                  </a:cubicBezTo>
                  <a:lnTo>
                    <a:pt x="21" y="2155"/>
                  </a:lnTo>
                  <a:cubicBezTo>
                    <a:pt x="11" y="2155"/>
                    <a:pt x="11" y="2166"/>
                    <a:pt x="1" y="2166"/>
                  </a:cubicBezTo>
                  <a:lnTo>
                    <a:pt x="1" y="2186"/>
                  </a:lnTo>
                  <a:cubicBezTo>
                    <a:pt x="1" y="2186"/>
                    <a:pt x="1" y="2196"/>
                    <a:pt x="1" y="2196"/>
                  </a:cubicBezTo>
                  <a:cubicBezTo>
                    <a:pt x="1" y="2196"/>
                    <a:pt x="1" y="2196"/>
                    <a:pt x="1" y="2206"/>
                  </a:cubicBezTo>
                  <a:cubicBezTo>
                    <a:pt x="1" y="2206"/>
                    <a:pt x="1" y="2216"/>
                    <a:pt x="1" y="2226"/>
                  </a:cubicBezTo>
                  <a:cubicBezTo>
                    <a:pt x="1" y="2226"/>
                    <a:pt x="1" y="2236"/>
                    <a:pt x="1" y="2236"/>
                  </a:cubicBezTo>
                  <a:lnTo>
                    <a:pt x="1" y="2257"/>
                  </a:lnTo>
                  <a:cubicBezTo>
                    <a:pt x="1" y="2267"/>
                    <a:pt x="1" y="2277"/>
                    <a:pt x="1" y="2287"/>
                  </a:cubicBezTo>
                  <a:cubicBezTo>
                    <a:pt x="1" y="2297"/>
                    <a:pt x="1" y="2297"/>
                    <a:pt x="1" y="2307"/>
                  </a:cubicBezTo>
                  <a:cubicBezTo>
                    <a:pt x="1" y="2317"/>
                    <a:pt x="11" y="2327"/>
                    <a:pt x="11" y="2327"/>
                  </a:cubicBezTo>
                  <a:lnTo>
                    <a:pt x="1092" y="3843"/>
                  </a:lnTo>
                  <a:lnTo>
                    <a:pt x="2183" y="5358"/>
                  </a:lnTo>
                  <a:lnTo>
                    <a:pt x="2194" y="5379"/>
                  </a:lnTo>
                  <a:lnTo>
                    <a:pt x="2214" y="5389"/>
                  </a:lnTo>
                  <a:lnTo>
                    <a:pt x="2224" y="5399"/>
                  </a:lnTo>
                  <a:lnTo>
                    <a:pt x="2244" y="5409"/>
                  </a:lnTo>
                  <a:lnTo>
                    <a:pt x="2274" y="5409"/>
                  </a:lnTo>
                  <a:lnTo>
                    <a:pt x="1143" y="3853"/>
                  </a:lnTo>
                  <a:lnTo>
                    <a:pt x="62" y="2337"/>
                  </a:lnTo>
                  <a:cubicBezTo>
                    <a:pt x="51" y="2327"/>
                    <a:pt x="51" y="2317"/>
                    <a:pt x="41" y="2307"/>
                  </a:cubicBezTo>
                  <a:lnTo>
                    <a:pt x="41" y="2297"/>
                  </a:lnTo>
                  <a:lnTo>
                    <a:pt x="41" y="2287"/>
                  </a:lnTo>
                  <a:cubicBezTo>
                    <a:pt x="41" y="2277"/>
                    <a:pt x="41" y="2277"/>
                    <a:pt x="41" y="2267"/>
                  </a:cubicBezTo>
                  <a:lnTo>
                    <a:pt x="41" y="2246"/>
                  </a:lnTo>
                  <a:cubicBezTo>
                    <a:pt x="41" y="2246"/>
                    <a:pt x="41" y="2236"/>
                    <a:pt x="41" y="2226"/>
                  </a:cubicBezTo>
                  <a:cubicBezTo>
                    <a:pt x="41" y="2226"/>
                    <a:pt x="41" y="2216"/>
                    <a:pt x="41" y="2216"/>
                  </a:cubicBezTo>
                  <a:lnTo>
                    <a:pt x="41" y="2186"/>
                  </a:lnTo>
                  <a:cubicBezTo>
                    <a:pt x="41" y="2176"/>
                    <a:pt x="41" y="2166"/>
                    <a:pt x="51" y="2166"/>
                  </a:cubicBezTo>
                  <a:cubicBezTo>
                    <a:pt x="51" y="2155"/>
                    <a:pt x="51" y="2155"/>
                    <a:pt x="62" y="2145"/>
                  </a:cubicBezTo>
                  <a:lnTo>
                    <a:pt x="62" y="2135"/>
                  </a:lnTo>
                  <a:lnTo>
                    <a:pt x="82" y="2105"/>
                  </a:lnTo>
                  <a:lnTo>
                    <a:pt x="1092" y="1084"/>
                  </a:lnTo>
                  <a:lnTo>
                    <a:pt x="2103" y="54"/>
                  </a:lnTo>
                  <a:cubicBezTo>
                    <a:pt x="2128" y="29"/>
                    <a:pt x="2159" y="11"/>
                    <a:pt x="2198" y="11"/>
                  </a:cubicBezTo>
                  <a:cubicBezTo>
                    <a:pt x="2204" y="11"/>
                    <a:pt x="2209" y="11"/>
                    <a:pt x="2215" y="12"/>
                  </a:cubicBezTo>
                  <a:lnTo>
                    <a:pt x="2215" y="12"/>
                  </a:lnTo>
                  <a:lnTo>
                    <a:pt x="2163" y="3"/>
                  </a:lnTo>
                  <a:cubicBezTo>
                    <a:pt x="2156" y="2"/>
                    <a:pt x="2149" y="1"/>
                    <a:pt x="2141"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334;p120">
              <a:extLst>
                <a:ext uri="{FF2B5EF4-FFF2-40B4-BE49-F238E27FC236}">
                  <a16:creationId xmlns:a16="http://schemas.microsoft.com/office/drawing/2014/main" xmlns="" id="{F352E4C2-7E8B-E8B1-47EA-6BC431A6AE77}"/>
                </a:ext>
              </a:extLst>
            </p:cNvPr>
            <p:cNvSpPr/>
            <p:nvPr/>
          </p:nvSpPr>
          <p:spPr>
            <a:xfrm>
              <a:off x="2262260" y="1549993"/>
              <a:ext cx="152800" cy="361059"/>
            </a:xfrm>
            <a:custGeom>
              <a:avLst/>
              <a:gdLst/>
              <a:ahLst/>
              <a:cxnLst/>
              <a:rect l="l" t="t" r="r" b="b"/>
              <a:pathLst>
                <a:path w="2284" h="5397" extrusionOk="0">
                  <a:moveTo>
                    <a:pt x="2183" y="0"/>
                  </a:moveTo>
                  <a:cubicBezTo>
                    <a:pt x="2132" y="0"/>
                    <a:pt x="2092" y="10"/>
                    <a:pt x="2051" y="51"/>
                  </a:cubicBezTo>
                  <a:lnTo>
                    <a:pt x="1041" y="1071"/>
                  </a:lnTo>
                  <a:lnTo>
                    <a:pt x="31" y="2102"/>
                  </a:lnTo>
                  <a:lnTo>
                    <a:pt x="10" y="2122"/>
                  </a:lnTo>
                  <a:lnTo>
                    <a:pt x="10" y="2132"/>
                  </a:lnTo>
                  <a:cubicBezTo>
                    <a:pt x="10" y="2142"/>
                    <a:pt x="10" y="2153"/>
                    <a:pt x="0" y="2153"/>
                  </a:cubicBezTo>
                  <a:cubicBezTo>
                    <a:pt x="0" y="2163"/>
                    <a:pt x="0" y="2173"/>
                    <a:pt x="0" y="2173"/>
                  </a:cubicBezTo>
                  <a:lnTo>
                    <a:pt x="0" y="2183"/>
                  </a:lnTo>
                  <a:cubicBezTo>
                    <a:pt x="0" y="2193"/>
                    <a:pt x="0" y="2193"/>
                    <a:pt x="0" y="2203"/>
                  </a:cubicBezTo>
                  <a:cubicBezTo>
                    <a:pt x="0" y="2213"/>
                    <a:pt x="0" y="2213"/>
                    <a:pt x="0" y="2223"/>
                  </a:cubicBezTo>
                  <a:lnTo>
                    <a:pt x="0" y="2233"/>
                  </a:lnTo>
                  <a:cubicBezTo>
                    <a:pt x="0" y="2244"/>
                    <a:pt x="0" y="2254"/>
                    <a:pt x="0" y="2264"/>
                  </a:cubicBezTo>
                  <a:lnTo>
                    <a:pt x="0" y="2284"/>
                  </a:lnTo>
                  <a:cubicBezTo>
                    <a:pt x="10" y="2294"/>
                    <a:pt x="10" y="2304"/>
                    <a:pt x="20" y="2304"/>
                  </a:cubicBezTo>
                  <a:lnTo>
                    <a:pt x="1102" y="3820"/>
                  </a:lnTo>
                  <a:lnTo>
                    <a:pt x="2223" y="5376"/>
                  </a:lnTo>
                  <a:lnTo>
                    <a:pt x="2284" y="5396"/>
                  </a:lnTo>
                  <a:lnTo>
                    <a:pt x="1162" y="3840"/>
                  </a:lnTo>
                  <a:lnTo>
                    <a:pt x="81" y="2324"/>
                  </a:lnTo>
                  <a:cubicBezTo>
                    <a:pt x="71" y="2314"/>
                    <a:pt x="71" y="2304"/>
                    <a:pt x="61" y="2294"/>
                  </a:cubicBezTo>
                  <a:lnTo>
                    <a:pt x="61" y="2274"/>
                  </a:lnTo>
                  <a:cubicBezTo>
                    <a:pt x="61" y="2274"/>
                    <a:pt x="61" y="2264"/>
                    <a:pt x="61" y="2254"/>
                  </a:cubicBezTo>
                  <a:lnTo>
                    <a:pt x="61" y="2233"/>
                  </a:lnTo>
                  <a:cubicBezTo>
                    <a:pt x="61" y="2233"/>
                    <a:pt x="61" y="2223"/>
                    <a:pt x="61" y="2213"/>
                  </a:cubicBezTo>
                  <a:cubicBezTo>
                    <a:pt x="61" y="2213"/>
                    <a:pt x="61" y="2203"/>
                    <a:pt x="61" y="2203"/>
                  </a:cubicBezTo>
                  <a:lnTo>
                    <a:pt x="61" y="2193"/>
                  </a:lnTo>
                  <a:cubicBezTo>
                    <a:pt x="61" y="2183"/>
                    <a:pt x="61" y="2183"/>
                    <a:pt x="61" y="2183"/>
                  </a:cubicBezTo>
                  <a:cubicBezTo>
                    <a:pt x="61" y="2173"/>
                    <a:pt x="61" y="2173"/>
                    <a:pt x="71" y="2163"/>
                  </a:cubicBezTo>
                  <a:cubicBezTo>
                    <a:pt x="71" y="2153"/>
                    <a:pt x="71" y="2153"/>
                    <a:pt x="81" y="2142"/>
                  </a:cubicBezTo>
                  <a:lnTo>
                    <a:pt x="71" y="2142"/>
                  </a:lnTo>
                  <a:cubicBezTo>
                    <a:pt x="81" y="2132"/>
                    <a:pt x="81" y="2122"/>
                    <a:pt x="91" y="2112"/>
                  </a:cubicBezTo>
                  <a:lnTo>
                    <a:pt x="1102" y="1092"/>
                  </a:lnTo>
                  <a:lnTo>
                    <a:pt x="2112" y="61"/>
                  </a:lnTo>
                  <a:cubicBezTo>
                    <a:pt x="2137" y="36"/>
                    <a:pt x="2176" y="18"/>
                    <a:pt x="2217" y="18"/>
                  </a:cubicBezTo>
                  <a:cubicBezTo>
                    <a:pt x="2226" y="18"/>
                    <a:pt x="2234" y="19"/>
                    <a:pt x="2243" y="21"/>
                  </a:cubicBezTo>
                  <a:lnTo>
                    <a:pt x="2183"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335;p120">
              <a:extLst>
                <a:ext uri="{FF2B5EF4-FFF2-40B4-BE49-F238E27FC236}">
                  <a16:creationId xmlns:a16="http://schemas.microsoft.com/office/drawing/2014/main" xmlns="" id="{1863806F-881C-8494-A77A-5571D5BD04D0}"/>
                </a:ext>
              </a:extLst>
            </p:cNvPr>
            <p:cNvSpPr/>
            <p:nvPr/>
          </p:nvSpPr>
          <p:spPr>
            <a:xfrm>
              <a:off x="2267010" y="1551064"/>
              <a:ext cx="152131" cy="360658"/>
            </a:xfrm>
            <a:custGeom>
              <a:avLst/>
              <a:gdLst/>
              <a:ahLst/>
              <a:cxnLst/>
              <a:rect l="l" t="t" r="r" b="b"/>
              <a:pathLst>
                <a:path w="2274" h="5391" extrusionOk="0">
                  <a:moveTo>
                    <a:pt x="2235" y="13"/>
                  </a:moveTo>
                  <a:lnTo>
                    <a:pt x="2243" y="15"/>
                  </a:lnTo>
                  <a:cubicBezTo>
                    <a:pt x="2240" y="14"/>
                    <a:pt x="2237" y="14"/>
                    <a:pt x="2235" y="13"/>
                  </a:cubicBezTo>
                  <a:close/>
                  <a:moveTo>
                    <a:pt x="2148" y="1"/>
                  </a:moveTo>
                  <a:cubicBezTo>
                    <a:pt x="2113" y="1"/>
                    <a:pt x="2082" y="14"/>
                    <a:pt x="2051" y="45"/>
                  </a:cubicBezTo>
                  <a:lnTo>
                    <a:pt x="1041" y="1066"/>
                  </a:lnTo>
                  <a:lnTo>
                    <a:pt x="30" y="2096"/>
                  </a:lnTo>
                  <a:cubicBezTo>
                    <a:pt x="30" y="2106"/>
                    <a:pt x="20" y="2116"/>
                    <a:pt x="10" y="2126"/>
                  </a:cubicBezTo>
                  <a:lnTo>
                    <a:pt x="10" y="2137"/>
                  </a:lnTo>
                  <a:cubicBezTo>
                    <a:pt x="10" y="2137"/>
                    <a:pt x="10" y="2147"/>
                    <a:pt x="0" y="2147"/>
                  </a:cubicBezTo>
                  <a:cubicBezTo>
                    <a:pt x="0" y="2157"/>
                    <a:pt x="0" y="2167"/>
                    <a:pt x="0" y="2167"/>
                  </a:cubicBezTo>
                  <a:cubicBezTo>
                    <a:pt x="0" y="2167"/>
                    <a:pt x="0" y="2177"/>
                    <a:pt x="0" y="2177"/>
                  </a:cubicBezTo>
                  <a:lnTo>
                    <a:pt x="0" y="2187"/>
                  </a:lnTo>
                  <a:cubicBezTo>
                    <a:pt x="0" y="2187"/>
                    <a:pt x="0" y="2197"/>
                    <a:pt x="0" y="2207"/>
                  </a:cubicBezTo>
                  <a:cubicBezTo>
                    <a:pt x="0" y="2207"/>
                    <a:pt x="0" y="2217"/>
                    <a:pt x="0" y="2228"/>
                  </a:cubicBezTo>
                  <a:lnTo>
                    <a:pt x="0" y="2238"/>
                  </a:lnTo>
                  <a:cubicBezTo>
                    <a:pt x="0" y="2238"/>
                    <a:pt x="0" y="2238"/>
                    <a:pt x="0" y="2248"/>
                  </a:cubicBezTo>
                  <a:cubicBezTo>
                    <a:pt x="0" y="2248"/>
                    <a:pt x="0" y="2258"/>
                    <a:pt x="0" y="2268"/>
                  </a:cubicBezTo>
                  <a:lnTo>
                    <a:pt x="0" y="2278"/>
                  </a:lnTo>
                  <a:cubicBezTo>
                    <a:pt x="0" y="2288"/>
                    <a:pt x="10" y="2298"/>
                    <a:pt x="10" y="2308"/>
                  </a:cubicBezTo>
                  <a:lnTo>
                    <a:pt x="1091" y="3824"/>
                  </a:lnTo>
                  <a:lnTo>
                    <a:pt x="2213" y="5380"/>
                  </a:lnTo>
                  <a:lnTo>
                    <a:pt x="2273" y="5390"/>
                  </a:lnTo>
                  <a:lnTo>
                    <a:pt x="1152" y="3834"/>
                  </a:lnTo>
                  <a:lnTo>
                    <a:pt x="71" y="2318"/>
                  </a:lnTo>
                  <a:cubicBezTo>
                    <a:pt x="61" y="2308"/>
                    <a:pt x="61" y="2308"/>
                    <a:pt x="61" y="2298"/>
                  </a:cubicBezTo>
                  <a:lnTo>
                    <a:pt x="61" y="2278"/>
                  </a:lnTo>
                  <a:cubicBezTo>
                    <a:pt x="51" y="2268"/>
                    <a:pt x="51" y="2258"/>
                    <a:pt x="61" y="2258"/>
                  </a:cubicBezTo>
                  <a:lnTo>
                    <a:pt x="61" y="2238"/>
                  </a:lnTo>
                  <a:cubicBezTo>
                    <a:pt x="51" y="2228"/>
                    <a:pt x="51" y="2217"/>
                    <a:pt x="61" y="2217"/>
                  </a:cubicBezTo>
                  <a:lnTo>
                    <a:pt x="61" y="2197"/>
                  </a:lnTo>
                  <a:lnTo>
                    <a:pt x="61" y="2187"/>
                  </a:lnTo>
                  <a:lnTo>
                    <a:pt x="61" y="2177"/>
                  </a:lnTo>
                  <a:cubicBezTo>
                    <a:pt x="51" y="2177"/>
                    <a:pt x="51" y="2167"/>
                    <a:pt x="61" y="2167"/>
                  </a:cubicBezTo>
                  <a:cubicBezTo>
                    <a:pt x="61" y="2157"/>
                    <a:pt x="61" y="2147"/>
                    <a:pt x="61" y="2147"/>
                  </a:cubicBezTo>
                  <a:lnTo>
                    <a:pt x="71" y="2137"/>
                  </a:lnTo>
                  <a:cubicBezTo>
                    <a:pt x="81" y="2126"/>
                    <a:pt x="81" y="2116"/>
                    <a:pt x="91" y="2106"/>
                  </a:cubicBezTo>
                  <a:lnTo>
                    <a:pt x="1101" y="1086"/>
                  </a:lnTo>
                  <a:lnTo>
                    <a:pt x="2112" y="55"/>
                  </a:lnTo>
                  <a:cubicBezTo>
                    <a:pt x="2137" y="30"/>
                    <a:pt x="2175" y="12"/>
                    <a:pt x="2216" y="12"/>
                  </a:cubicBezTo>
                  <a:cubicBezTo>
                    <a:pt x="2222" y="12"/>
                    <a:pt x="2229" y="12"/>
                    <a:pt x="2235" y="13"/>
                  </a:cubicBezTo>
                  <a:lnTo>
                    <a:pt x="2235" y="13"/>
                  </a:lnTo>
                  <a:lnTo>
                    <a:pt x="2183" y="5"/>
                  </a:lnTo>
                  <a:cubicBezTo>
                    <a:pt x="2171" y="2"/>
                    <a:pt x="2159" y="1"/>
                    <a:pt x="2148"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5336;p120">
              <a:extLst>
                <a:ext uri="{FF2B5EF4-FFF2-40B4-BE49-F238E27FC236}">
                  <a16:creationId xmlns:a16="http://schemas.microsoft.com/office/drawing/2014/main" xmlns="" id="{8782E825-9BF3-8ABC-71BB-815B36039C30}"/>
                </a:ext>
              </a:extLst>
            </p:cNvPr>
            <p:cNvSpPr/>
            <p:nvPr/>
          </p:nvSpPr>
          <p:spPr>
            <a:xfrm>
              <a:off x="2270355" y="1551866"/>
              <a:ext cx="152131" cy="361193"/>
            </a:xfrm>
            <a:custGeom>
              <a:avLst/>
              <a:gdLst/>
              <a:ahLst/>
              <a:cxnLst/>
              <a:rect l="l" t="t" r="r" b="b"/>
              <a:pathLst>
                <a:path w="2274" h="5399" extrusionOk="0">
                  <a:moveTo>
                    <a:pt x="2161" y="0"/>
                  </a:moveTo>
                  <a:cubicBezTo>
                    <a:pt x="2126" y="0"/>
                    <a:pt x="2087" y="20"/>
                    <a:pt x="2062" y="53"/>
                  </a:cubicBezTo>
                  <a:lnTo>
                    <a:pt x="1051" y="1074"/>
                  </a:lnTo>
                  <a:lnTo>
                    <a:pt x="41" y="2104"/>
                  </a:lnTo>
                  <a:cubicBezTo>
                    <a:pt x="31" y="2104"/>
                    <a:pt x="31" y="2114"/>
                    <a:pt x="21" y="2125"/>
                  </a:cubicBezTo>
                  <a:lnTo>
                    <a:pt x="11" y="2135"/>
                  </a:lnTo>
                  <a:cubicBezTo>
                    <a:pt x="1" y="2145"/>
                    <a:pt x="1" y="2145"/>
                    <a:pt x="1" y="2155"/>
                  </a:cubicBezTo>
                  <a:cubicBezTo>
                    <a:pt x="1" y="2165"/>
                    <a:pt x="1" y="2165"/>
                    <a:pt x="1" y="2175"/>
                  </a:cubicBezTo>
                  <a:lnTo>
                    <a:pt x="1" y="2185"/>
                  </a:lnTo>
                  <a:lnTo>
                    <a:pt x="1" y="2195"/>
                  </a:lnTo>
                  <a:lnTo>
                    <a:pt x="1" y="2216"/>
                  </a:lnTo>
                  <a:cubicBezTo>
                    <a:pt x="1" y="2216"/>
                    <a:pt x="1" y="2226"/>
                    <a:pt x="1" y="2236"/>
                  </a:cubicBezTo>
                  <a:lnTo>
                    <a:pt x="1" y="2256"/>
                  </a:lnTo>
                  <a:cubicBezTo>
                    <a:pt x="1" y="2256"/>
                    <a:pt x="1" y="2266"/>
                    <a:pt x="1" y="2276"/>
                  </a:cubicBezTo>
                  <a:lnTo>
                    <a:pt x="1" y="2296"/>
                  </a:lnTo>
                  <a:cubicBezTo>
                    <a:pt x="11" y="2296"/>
                    <a:pt x="11" y="2306"/>
                    <a:pt x="21" y="2317"/>
                  </a:cubicBezTo>
                  <a:lnTo>
                    <a:pt x="1102" y="3832"/>
                  </a:lnTo>
                  <a:lnTo>
                    <a:pt x="2223" y="5388"/>
                  </a:lnTo>
                  <a:lnTo>
                    <a:pt x="2274" y="5398"/>
                  </a:lnTo>
                  <a:lnTo>
                    <a:pt x="1163" y="3842"/>
                  </a:lnTo>
                  <a:lnTo>
                    <a:pt x="81" y="2327"/>
                  </a:lnTo>
                  <a:cubicBezTo>
                    <a:pt x="71" y="2327"/>
                    <a:pt x="71" y="2317"/>
                    <a:pt x="61" y="2306"/>
                  </a:cubicBezTo>
                  <a:cubicBezTo>
                    <a:pt x="61" y="2296"/>
                    <a:pt x="61" y="2296"/>
                    <a:pt x="61" y="2286"/>
                  </a:cubicBezTo>
                  <a:lnTo>
                    <a:pt x="61" y="2266"/>
                  </a:lnTo>
                  <a:lnTo>
                    <a:pt x="61" y="2256"/>
                  </a:lnTo>
                  <a:cubicBezTo>
                    <a:pt x="61" y="2256"/>
                    <a:pt x="61" y="2246"/>
                    <a:pt x="61" y="2246"/>
                  </a:cubicBezTo>
                  <a:lnTo>
                    <a:pt x="61" y="2226"/>
                  </a:lnTo>
                  <a:lnTo>
                    <a:pt x="61" y="2205"/>
                  </a:lnTo>
                  <a:cubicBezTo>
                    <a:pt x="61" y="2205"/>
                    <a:pt x="61" y="2205"/>
                    <a:pt x="61" y="2195"/>
                  </a:cubicBezTo>
                  <a:lnTo>
                    <a:pt x="61" y="2185"/>
                  </a:lnTo>
                  <a:cubicBezTo>
                    <a:pt x="61" y="2185"/>
                    <a:pt x="71" y="2175"/>
                    <a:pt x="71" y="2165"/>
                  </a:cubicBezTo>
                  <a:cubicBezTo>
                    <a:pt x="71" y="2165"/>
                    <a:pt x="71" y="2155"/>
                    <a:pt x="81" y="2155"/>
                  </a:cubicBezTo>
                  <a:lnTo>
                    <a:pt x="81" y="2145"/>
                  </a:lnTo>
                  <a:cubicBezTo>
                    <a:pt x="81" y="2135"/>
                    <a:pt x="91" y="2125"/>
                    <a:pt x="102" y="2114"/>
                  </a:cubicBezTo>
                  <a:lnTo>
                    <a:pt x="1112" y="1084"/>
                  </a:lnTo>
                  <a:lnTo>
                    <a:pt x="2122" y="63"/>
                  </a:lnTo>
                  <a:cubicBezTo>
                    <a:pt x="2153" y="23"/>
                    <a:pt x="2203" y="13"/>
                    <a:pt x="2244" y="13"/>
                  </a:cubicBezTo>
                  <a:lnTo>
                    <a:pt x="2183" y="3"/>
                  </a:lnTo>
                  <a:cubicBezTo>
                    <a:pt x="2176" y="1"/>
                    <a:pt x="2169" y="0"/>
                    <a:pt x="2161"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5337;p120">
              <a:extLst>
                <a:ext uri="{FF2B5EF4-FFF2-40B4-BE49-F238E27FC236}">
                  <a16:creationId xmlns:a16="http://schemas.microsoft.com/office/drawing/2014/main" xmlns="" id="{88CC52B1-220E-BE07-819B-2E42DD9EB0C2}"/>
                </a:ext>
              </a:extLst>
            </p:cNvPr>
            <p:cNvSpPr/>
            <p:nvPr/>
          </p:nvSpPr>
          <p:spPr>
            <a:xfrm>
              <a:off x="3251856" y="1725073"/>
              <a:ext cx="465825" cy="41277"/>
            </a:xfrm>
            <a:custGeom>
              <a:avLst/>
              <a:gdLst/>
              <a:ahLst/>
              <a:cxnLst/>
              <a:rect l="l" t="t" r="r" b="b"/>
              <a:pathLst>
                <a:path w="6963" h="617" extrusionOk="0">
                  <a:moveTo>
                    <a:pt x="71" y="0"/>
                  </a:moveTo>
                  <a:cubicBezTo>
                    <a:pt x="41" y="0"/>
                    <a:pt x="11" y="21"/>
                    <a:pt x="11" y="51"/>
                  </a:cubicBezTo>
                  <a:lnTo>
                    <a:pt x="1" y="233"/>
                  </a:lnTo>
                  <a:lnTo>
                    <a:pt x="6942" y="617"/>
                  </a:lnTo>
                  <a:lnTo>
                    <a:pt x="6962" y="384"/>
                  </a:lnTo>
                  <a:lnTo>
                    <a:pt x="71" y="0"/>
                  </a:lnTo>
                  <a:close/>
                </a:path>
              </a:pathLst>
            </a:custGeom>
            <a:solidFill>
              <a:srgbClr val="9D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5338;p120">
              <a:extLst>
                <a:ext uri="{FF2B5EF4-FFF2-40B4-BE49-F238E27FC236}">
                  <a16:creationId xmlns:a16="http://schemas.microsoft.com/office/drawing/2014/main" xmlns="" id="{A6F6E0F3-646D-2B4D-4755-8F2EAEF9D95F}"/>
                </a:ext>
              </a:extLst>
            </p:cNvPr>
            <p:cNvSpPr/>
            <p:nvPr/>
          </p:nvSpPr>
          <p:spPr>
            <a:xfrm>
              <a:off x="3716281" y="1750094"/>
              <a:ext cx="56129" cy="19000"/>
            </a:xfrm>
            <a:custGeom>
              <a:avLst/>
              <a:gdLst/>
              <a:ahLst/>
              <a:cxnLst/>
              <a:rect l="l" t="t" r="r" b="b"/>
              <a:pathLst>
                <a:path w="839" h="284" extrusionOk="0">
                  <a:moveTo>
                    <a:pt x="10" y="0"/>
                  </a:moveTo>
                  <a:lnTo>
                    <a:pt x="0" y="233"/>
                  </a:lnTo>
                  <a:lnTo>
                    <a:pt x="839" y="283"/>
                  </a:lnTo>
                  <a:lnTo>
                    <a:pt x="10" y="0"/>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5339;p120">
              <a:extLst>
                <a:ext uri="{FF2B5EF4-FFF2-40B4-BE49-F238E27FC236}">
                  <a16:creationId xmlns:a16="http://schemas.microsoft.com/office/drawing/2014/main" xmlns="" id="{F77BD5EA-8225-C9F3-811B-8990F2159C0B}"/>
                </a:ext>
              </a:extLst>
            </p:cNvPr>
            <p:cNvSpPr/>
            <p:nvPr/>
          </p:nvSpPr>
          <p:spPr>
            <a:xfrm>
              <a:off x="3715612" y="1765615"/>
              <a:ext cx="56798" cy="16324"/>
            </a:xfrm>
            <a:custGeom>
              <a:avLst/>
              <a:gdLst/>
              <a:ahLst/>
              <a:cxnLst/>
              <a:rect l="l" t="t" r="r" b="b"/>
              <a:pathLst>
                <a:path w="849" h="244" extrusionOk="0">
                  <a:moveTo>
                    <a:pt x="10" y="1"/>
                  </a:moveTo>
                  <a:lnTo>
                    <a:pt x="0" y="243"/>
                  </a:lnTo>
                  <a:lnTo>
                    <a:pt x="849" y="51"/>
                  </a:lnTo>
                  <a:lnTo>
                    <a:pt x="1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5340;p120">
              <a:extLst>
                <a:ext uri="{FF2B5EF4-FFF2-40B4-BE49-F238E27FC236}">
                  <a16:creationId xmlns:a16="http://schemas.microsoft.com/office/drawing/2014/main" xmlns="" id="{A85D8021-DA76-3B05-D474-C6DA47282AC2}"/>
                </a:ext>
              </a:extLst>
            </p:cNvPr>
            <p:cNvSpPr/>
            <p:nvPr/>
          </p:nvSpPr>
          <p:spPr>
            <a:xfrm>
              <a:off x="3251187" y="1740594"/>
              <a:ext cx="465156" cy="41344"/>
            </a:xfrm>
            <a:custGeom>
              <a:avLst/>
              <a:gdLst/>
              <a:ahLst/>
              <a:cxnLst/>
              <a:rect l="l" t="t" r="r" b="b"/>
              <a:pathLst>
                <a:path w="6953" h="618" extrusionOk="0">
                  <a:moveTo>
                    <a:pt x="11" y="1"/>
                  </a:moveTo>
                  <a:lnTo>
                    <a:pt x="1" y="183"/>
                  </a:lnTo>
                  <a:cubicBezTo>
                    <a:pt x="1" y="213"/>
                    <a:pt x="21" y="233"/>
                    <a:pt x="51" y="233"/>
                  </a:cubicBezTo>
                  <a:lnTo>
                    <a:pt x="1142" y="294"/>
                  </a:lnTo>
                  <a:lnTo>
                    <a:pt x="1233" y="294"/>
                  </a:lnTo>
                  <a:lnTo>
                    <a:pt x="1385" y="304"/>
                  </a:lnTo>
                  <a:lnTo>
                    <a:pt x="1557" y="314"/>
                  </a:lnTo>
                  <a:lnTo>
                    <a:pt x="6942" y="617"/>
                  </a:lnTo>
                  <a:lnTo>
                    <a:pt x="6952" y="375"/>
                  </a:lnTo>
                  <a:lnTo>
                    <a:pt x="1577" y="82"/>
                  </a:lnTo>
                  <a:lnTo>
                    <a:pt x="1405" y="71"/>
                  </a:lnTo>
                  <a:lnTo>
                    <a:pt x="1153" y="71"/>
                  </a:lnTo>
                  <a:lnTo>
                    <a:pt x="11" y="1"/>
                  </a:lnTo>
                  <a:close/>
                </a:path>
              </a:pathLst>
            </a:custGeom>
            <a:solidFill>
              <a:srgbClr val="80A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341;p120">
              <a:extLst>
                <a:ext uri="{FF2B5EF4-FFF2-40B4-BE49-F238E27FC236}">
                  <a16:creationId xmlns:a16="http://schemas.microsoft.com/office/drawing/2014/main" xmlns="" id="{B9CF634A-CE75-0576-CDB6-4E919CE983E9}"/>
                </a:ext>
              </a:extLst>
            </p:cNvPr>
            <p:cNvSpPr/>
            <p:nvPr/>
          </p:nvSpPr>
          <p:spPr>
            <a:xfrm>
              <a:off x="3743309" y="1767622"/>
              <a:ext cx="29101" cy="8229"/>
            </a:xfrm>
            <a:custGeom>
              <a:avLst/>
              <a:gdLst/>
              <a:ahLst/>
              <a:cxnLst/>
              <a:rect l="l" t="t" r="r" b="b"/>
              <a:pathLst>
                <a:path w="435" h="123" extrusionOk="0">
                  <a:moveTo>
                    <a:pt x="0" y="1"/>
                  </a:moveTo>
                  <a:lnTo>
                    <a:pt x="0" y="122"/>
                  </a:lnTo>
                  <a:lnTo>
                    <a:pt x="435" y="21"/>
                  </a:lnTo>
                  <a:lnTo>
                    <a:pt x="0" y="1"/>
                  </a:lnTo>
                  <a:close/>
                </a:path>
              </a:pathLst>
            </a:custGeom>
            <a:solidFill>
              <a:srgbClr val="80A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342;p120">
              <a:extLst>
                <a:ext uri="{FF2B5EF4-FFF2-40B4-BE49-F238E27FC236}">
                  <a16:creationId xmlns:a16="http://schemas.microsoft.com/office/drawing/2014/main" xmlns="" id="{AA632107-0DFE-CC1D-CA57-38E0F2C2F598}"/>
                </a:ext>
              </a:extLst>
            </p:cNvPr>
            <p:cNvSpPr/>
            <p:nvPr/>
          </p:nvSpPr>
          <p:spPr>
            <a:xfrm>
              <a:off x="3743309" y="1759527"/>
              <a:ext cx="29101" cy="9567"/>
            </a:xfrm>
            <a:custGeom>
              <a:avLst/>
              <a:gdLst/>
              <a:ahLst/>
              <a:cxnLst/>
              <a:rect l="l" t="t" r="r" b="b"/>
              <a:pathLst>
                <a:path w="435" h="143" extrusionOk="0">
                  <a:moveTo>
                    <a:pt x="11" y="1"/>
                  </a:moveTo>
                  <a:lnTo>
                    <a:pt x="0" y="122"/>
                  </a:lnTo>
                  <a:lnTo>
                    <a:pt x="435" y="142"/>
                  </a:lnTo>
                  <a:lnTo>
                    <a:pt x="11" y="1"/>
                  </a:lnTo>
                  <a:close/>
                </a:path>
              </a:pathLst>
            </a:custGeom>
            <a:solidFill>
              <a:srgbClr val="9D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343;p120">
              <a:extLst>
                <a:ext uri="{FF2B5EF4-FFF2-40B4-BE49-F238E27FC236}">
                  <a16:creationId xmlns:a16="http://schemas.microsoft.com/office/drawing/2014/main" xmlns="" id="{37E5EEF2-287E-3E50-8038-B134F1094BE3}"/>
                </a:ext>
              </a:extLst>
            </p:cNvPr>
            <p:cNvSpPr/>
            <p:nvPr/>
          </p:nvSpPr>
          <p:spPr>
            <a:xfrm>
              <a:off x="3848075" y="3303466"/>
              <a:ext cx="67" cy="1405"/>
            </a:xfrm>
            <a:custGeom>
              <a:avLst/>
              <a:gdLst/>
              <a:ahLst/>
              <a:cxnLst/>
              <a:rect l="l" t="t" r="r" b="b"/>
              <a:pathLst>
                <a:path w="1" h="21" extrusionOk="0">
                  <a:moveTo>
                    <a:pt x="1" y="1"/>
                  </a:moveTo>
                  <a:cubicBezTo>
                    <a:pt x="1" y="1"/>
                    <a:pt x="1" y="11"/>
                    <a:pt x="1" y="11"/>
                  </a:cubicBezTo>
                  <a:cubicBezTo>
                    <a:pt x="1" y="11"/>
                    <a:pt x="1" y="21"/>
                    <a:pt x="1" y="21"/>
                  </a:cubicBezTo>
                  <a:cubicBezTo>
                    <a:pt x="1" y="21"/>
                    <a:pt x="1" y="1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344;p120">
              <a:extLst>
                <a:ext uri="{FF2B5EF4-FFF2-40B4-BE49-F238E27FC236}">
                  <a16:creationId xmlns:a16="http://schemas.microsoft.com/office/drawing/2014/main" xmlns="" id="{A6FA4A68-EDD9-D7B7-F737-5BD35F1F2792}"/>
                </a:ext>
              </a:extLst>
            </p:cNvPr>
            <p:cNvSpPr/>
            <p:nvPr/>
          </p:nvSpPr>
          <p:spPr>
            <a:xfrm>
              <a:off x="3847406" y="3303466"/>
              <a:ext cx="67" cy="2074"/>
            </a:xfrm>
            <a:custGeom>
              <a:avLst/>
              <a:gdLst/>
              <a:ahLst/>
              <a:cxnLst/>
              <a:rect l="l" t="t" r="r" b="b"/>
              <a:pathLst>
                <a:path w="1" h="31" extrusionOk="0">
                  <a:moveTo>
                    <a:pt x="0" y="31"/>
                  </a:moveTo>
                  <a:lnTo>
                    <a:pt x="0" y="1"/>
                  </a:lnTo>
                  <a:cubicBezTo>
                    <a:pt x="0" y="11"/>
                    <a:pt x="0" y="21"/>
                    <a:pt x="0" y="2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345;p120">
              <a:extLst>
                <a:ext uri="{FF2B5EF4-FFF2-40B4-BE49-F238E27FC236}">
                  <a16:creationId xmlns:a16="http://schemas.microsoft.com/office/drawing/2014/main" xmlns="" id="{C4830B60-7B4E-B62C-E885-DD46F919B8D6}"/>
                </a:ext>
              </a:extLst>
            </p:cNvPr>
            <p:cNvSpPr/>
            <p:nvPr/>
          </p:nvSpPr>
          <p:spPr>
            <a:xfrm>
              <a:off x="3848075" y="3302797"/>
              <a:ext cx="736" cy="1405"/>
            </a:xfrm>
            <a:custGeom>
              <a:avLst/>
              <a:gdLst/>
              <a:ahLst/>
              <a:cxnLst/>
              <a:rect l="l" t="t" r="r" b="b"/>
              <a:pathLst>
                <a:path w="11" h="21" extrusionOk="0">
                  <a:moveTo>
                    <a:pt x="11" y="0"/>
                  </a:moveTo>
                  <a:cubicBezTo>
                    <a:pt x="1" y="0"/>
                    <a:pt x="1" y="11"/>
                    <a:pt x="1" y="21"/>
                  </a:cubicBezTo>
                  <a:cubicBezTo>
                    <a:pt x="1" y="11"/>
                    <a:pt x="1" y="0"/>
                    <a:pt x="1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346;p120">
              <a:extLst>
                <a:ext uri="{FF2B5EF4-FFF2-40B4-BE49-F238E27FC236}">
                  <a16:creationId xmlns:a16="http://schemas.microsoft.com/office/drawing/2014/main" xmlns="" id="{26329593-427E-FA4C-43AA-7E32D3549793}"/>
                </a:ext>
              </a:extLst>
            </p:cNvPr>
            <p:cNvSpPr/>
            <p:nvPr/>
          </p:nvSpPr>
          <p:spPr>
            <a:xfrm>
              <a:off x="3847406" y="3306142"/>
              <a:ext cx="67" cy="2141"/>
            </a:xfrm>
            <a:custGeom>
              <a:avLst/>
              <a:gdLst/>
              <a:ahLst/>
              <a:cxnLst/>
              <a:rect l="l" t="t" r="r" b="b"/>
              <a:pathLst>
                <a:path w="1" h="32" extrusionOk="0">
                  <a:moveTo>
                    <a:pt x="0" y="31"/>
                  </a:moveTo>
                  <a:cubicBezTo>
                    <a:pt x="0" y="21"/>
                    <a:pt x="0" y="11"/>
                    <a:pt x="0"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347;p120">
              <a:extLst>
                <a:ext uri="{FF2B5EF4-FFF2-40B4-BE49-F238E27FC236}">
                  <a16:creationId xmlns:a16="http://schemas.microsoft.com/office/drawing/2014/main" xmlns="" id="{50A1C40C-264F-80D3-B9E7-D94161501001}"/>
                </a:ext>
              </a:extLst>
            </p:cNvPr>
            <p:cNvSpPr/>
            <p:nvPr/>
          </p:nvSpPr>
          <p:spPr>
            <a:xfrm>
              <a:off x="4065101" y="2990504"/>
              <a:ext cx="736" cy="1405"/>
            </a:xfrm>
            <a:custGeom>
              <a:avLst/>
              <a:gdLst/>
              <a:ahLst/>
              <a:cxnLst/>
              <a:rect l="l" t="t" r="r" b="b"/>
              <a:pathLst>
                <a:path w="11" h="21" extrusionOk="0">
                  <a:moveTo>
                    <a:pt x="10" y="0"/>
                  </a:moveTo>
                  <a:lnTo>
                    <a:pt x="10" y="0"/>
                  </a:lnTo>
                  <a:cubicBezTo>
                    <a:pt x="0" y="10"/>
                    <a:pt x="0" y="10"/>
                    <a:pt x="0" y="21"/>
                  </a:cubicBezTo>
                  <a:lnTo>
                    <a:pt x="1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348;p120">
              <a:extLst>
                <a:ext uri="{FF2B5EF4-FFF2-40B4-BE49-F238E27FC236}">
                  <a16:creationId xmlns:a16="http://schemas.microsoft.com/office/drawing/2014/main" xmlns="" id="{2B933BD0-18A9-61FB-B701-04EC3B9E14ED}"/>
                </a:ext>
              </a:extLst>
            </p:cNvPr>
            <p:cNvSpPr/>
            <p:nvPr/>
          </p:nvSpPr>
          <p:spPr>
            <a:xfrm>
              <a:off x="4065770" y="2988497"/>
              <a:ext cx="2074" cy="1405"/>
            </a:xfrm>
            <a:custGeom>
              <a:avLst/>
              <a:gdLst/>
              <a:ahLst/>
              <a:cxnLst/>
              <a:rect l="l" t="t" r="r" b="b"/>
              <a:pathLst>
                <a:path w="31" h="21" extrusionOk="0">
                  <a:moveTo>
                    <a:pt x="30" y="0"/>
                  </a:moveTo>
                  <a:cubicBezTo>
                    <a:pt x="20" y="0"/>
                    <a:pt x="10" y="10"/>
                    <a:pt x="0" y="20"/>
                  </a:cubicBezTo>
                  <a:lnTo>
                    <a:pt x="3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349;p120">
              <a:extLst>
                <a:ext uri="{FF2B5EF4-FFF2-40B4-BE49-F238E27FC236}">
                  <a16:creationId xmlns:a16="http://schemas.microsoft.com/office/drawing/2014/main" xmlns="" id="{3BAD0D19-8DEF-4B78-5CFA-D179902D9256}"/>
                </a:ext>
              </a:extLst>
            </p:cNvPr>
            <p:cNvSpPr/>
            <p:nvPr/>
          </p:nvSpPr>
          <p:spPr>
            <a:xfrm>
              <a:off x="4069784" y="2987092"/>
              <a:ext cx="736" cy="736"/>
            </a:xfrm>
            <a:custGeom>
              <a:avLst/>
              <a:gdLst/>
              <a:ahLst/>
              <a:cxnLst/>
              <a:rect l="l" t="t" r="r" b="b"/>
              <a:pathLst>
                <a:path w="11" h="11" extrusionOk="0">
                  <a:moveTo>
                    <a:pt x="11" y="1"/>
                  </a:moveTo>
                  <a:lnTo>
                    <a:pt x="1" y="1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350;p120">
              <a:extLst>
                <a:ext uri="{FF2B5EF4-FFF2-40B4-BE49-F238E27FC236}">
                  <a16:creationId xmlns:a16="http://schemas.microsoft.com/office/drawing/2014/main" xmlns="" id="{D37F8EA3-EF6D-258B-6664-C5DF3EF1CA58}"/>
                </a:ext>
              </a:extLst>
            </p:cNvPr>
            <p:cNvSpPr/>
            <p:nvPr/>
          </p:nvSpPr>
          <p:spPr>
            <a:xfrm>
              <a:off x="4074534" y="2985754"/>
              <a:ext cx="67" cy="67"/>
            </a:xfrm>
            <a:custGeom>
              <a:avLst/>
              <a:gdLst/>
              <a:ahLst/>
              <a:cxnLst/>
              <a:rect l="l" t="t" r="r" b="b"/>
              <a:pathLst>
                <a:path w="1" h="1" extrusionOk="0">
                  <a:moveTo>
                    <a:pt x="0" y="1"/>
                  </a:moveTo>
                  <a:lnTo>
                    <a:pt x="0" y="1"/>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351;p120">
              <a:extLst>
                <a:ext uri="{FF2B5EF4-FFF2-40B4-BE49-F238E27FC236}">
                  <a16:creationId xmlns:a16="http://schemas.microsoft.com/office/drawing/2014/main" xmlns="" id="{EECBC1DF-6D07-087B-0D83-2DD9F637CA0C}"/>
                </a:ext>
              </a:extLst>
            </p:cNvPr>
            <p:cNvSpPr/>
            <p:nvPr/>
          </p:nvSpPr>
          <p:spPr>
            <a:xfrm>
              <a:off x="4075872" y="2985085"/>
              <a:ext cx="1405" cy="67"/>
            </a:xfrm>
            <a:custGeom>
              <a:avLst/>
              <a:gdLst/>
              <a:ahLst/>
              <a:cxnLst/>
              <a:rect l="l" t="t" r="r" b="b"/>
              <a:pathLst>
                <a:path w="21" h="1" extrusionOk="0">
                  <a:moveTo>
                    <a:pt x="21" y="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352;p120">
              <a:extLst>
                <a:ext uri="{FF2B5EF4-FFF2-40B4-BE49-F238E27FC236}">
                  <a16:creationId xmlns:a16="http://schemas.microsoft.com/office/drawing/2014/main" xmlns="" id="{08F89847-1BD7-739D-E75C-9C71A865888F}"/>
                </a:ext>
              </a:extLst>
            </p:cNvPr>
            <p:cNvSpPr/>
            <p:nvPr/>
          </p:nvSpPr>
          <p:spPr>
            <a:xfrm>
              <a:off x="4079284" y="2985085"/>
              <a:ext cx="67" cy="67"/>
            </a:xfrm>
            <a:custGeom>
              <a:avLst/>
              <a:gdLst/>
              <a:ahLst/>
              <a:cxnLst/>
              <a:rect l="l" t="t" r="r" b="b"/>
              <a:pathLst>
                <a:path w="1" h="1" extrusionOk="0">
                  <a:moveTo>
                    <a:pt x="0" y="1"/>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353;p120">
              <a:extLst>
                <a:ext uri="{FF2B5EF4-FFF2-40B4-BE49-F238E27FC236}">
                  <a16:creationId xmlns:a16="http://schemas.microsoft.com/office/drawing/2014/main" xmlns="" id="{A58F2BC4-CC92-DEE1-D665-370D7930783A}"/>
                </a:ext>
              </a:extLst>
            </p:cNvPr>
            <p:cNvSpPr/>
            <p:nvPr/>
          </p:nvSpPr>
          <p:spPr>
            <a:xfrm>
              <a:off x="3846737" y="2985085"/>
              <a:ext cx="510380" cy="457261"/>
            </a:xfrm>
            <a:custGeom>
              <a:avLst/>
              <a:gdLst/>
              <a:ahLst/>
              <a:cxnLst/>
              <a:rect l="l" t="t" r="r" b="b"/>
              <a:pathLst>
                <a:path w="7629" h="6835" extrusionOk="0">
                  <a:moveTo>
                    <a:pt x="4129" y="1250"/>
                  </a:moveTo>
                  <a:cubicBezTo>
                    <a:pt x="4137" y="1250"/>
                    <a:pt x="4146" y="1251"/>
                    <a:pt x="4153" y="1253"/>
                  </a:cubicBezTo>
                  <a:lnTo>
                    <a:pt x="6022" y="2143"/>
                  </a:lnTo>
                  <a:cubicBezTo>
                    <a:pt x="6063" y="2163"/>
                    <a:pt x="6083" y="2213"/>
                    <a:pt x="6053" y="2244"/>
                  </a:cubicBezTo>
                  <a:lnTo>
                    <a:pt x="5578" y="2931"/>
                  </a:lnTo>
                  <a:cubicBezTo>
                    <a:pt x="5563" y="2953"/>
                    <a:pt x="5536" y="2965"/>
                    <a:pt x="5511" y="2965"/>
                  </a:cubicBezTo>
                  <a:cubicBezTo>
                    <a:pt x="5503" y="2965"/>
                    <a:pt x="5495" y="2964"/>
                    <a:pt x="5487" y="2961"/>
                  </a:cubicBezTo>
                  <a:lnTo>
                    <a:pt x="3618" y="2072"/>
                  </a:lnTo>
                  <a:cubicBezTo>
                    <a:pt x="3577" y="2052"/>
                    <a:pt x="3557" y="2001"/>
                    <a:pt x="3587" y="1961"/>
                  </a:cubicBezTo>
                  <a:lnTo>
                    <a:pt x="4062" y="1284"/>
                  </a:lnTo>
                  <a:cubicBezTo>
                    <a:pt x="4077" y="1261"/>
                    <a:pt x="4104" y="1250"/>
                    <a:pt x="4129" y="1250"/>
                  </a:cubicBezTo>
                  <a:close/>
                  <a:moveTo>
                    <a:pt x="3496" y="1"/>
                  </a:moveTo>
                  <a:lnTo>
                    <a:pt x="3466" y="11"/>
                  </a:lnTo>
                  <a:lnTo>
                    <a:pt x="3375" y="11"/>
                  </a:lnTo>
                  <a:cubicBezTo>
                    <a:pt x="3355" y="21"/>
                    <a:pt x="3335" y="21"/>
                    <a:pt x="3315" y="31"/>
                  </a:cubicBezTo>
                  <a:lnTo>
                    <a:pt x="3304" y="41"/>
                  </a:lnTo>
                  <a:cubicBezTo>
                    <a:pt x="3294" y="41"/>
                    <a:pt x="3284" y="51"/>
                    <a:pt x="3274" y="51"/>
                  </a:cubicBezTo>
                  <a:lnTo>
                    <a:pt x="3254" y="71"/>
                  </a:lnTo>
                  <a:lnTo>
                    <a:pt x="3254" y="81"/>
                  </a:lnTo>
                  <a:lnTo>
                    <a:pt x="3234" y="102"/>
                  </a:lnTo>
                  <a:lnTo>
                    <a:pt x="3224" y="112"/>
                  </a:lnTo>
                  <a:lnTo>
                    <a:pt x="31" y="4699"/>
                  </a:lnTo>
                  <a:cubicBezTo>
                    <a:pt x="21" y="4709"/>
                    <a:pt x="10" y="4719"/>
                    <a:pt x="10" y="4739"/>
                  </a:cubicBezTo>
                  <a:cubicBezTo>
                    <a:pt x="0" y="4749"/>
                    <a:pt x="0" y="4749"/>
                    <a:pt x="0" y="4760"/>
                  </a:cubicBezTo>
                  <a:cubicBezTo>
                    <a:pt x="0" y="4760"/>
                    <a:pt x="0" y="4770"/>
                    <a:pt x="0" y="4770"/>
                  </a:cubicBezTo>
                  <a:cubicBezTo>
                    <a:pt x="0" y="4770"/>
                    <a:pt x="0" y="4780"/>
                    <a:pt x="0" y="4780"/>
                  </a:cubicBezTo>
                  <a:lnTo>
                    <a:pt x="0" y="4830"/>
                  </a:lnTo>
                  <a:cubicBezTo>
                    <a:pt x="10" y="4901"/>
                    <a:pt x="61" y="4962"/>
                    <a:pt x="132" y="4992"/>
                  </a:cubicBezTo>
                  <a:lnTo>
                    <a:pt x="4042" y="6811"/>
                  </a:lnTo>
                  <a:cubicBezTo>
                    <a:pt x="4080" y="6826"/>
                    <a:pt x="4121" y="6834"/>
                    <a:pt x="4162" y="6834"/>
                  </a:cubicBezTo>
                  <a:cubicBezTo>
                    <a:pt x="4251" y="6834"/>
                    <a:pt x="4340" y="6796"/>
                    <a:pt x="4396" y="6720"/>
                  </a:cubicBezTo>
                  <a:lnTo>
                    <a:pt x="7589" y="2143"/>
                  </a:lnTo>
                  <a:cubicBezTo>
                    <a:pt x="7619" y="2102"/>
                    <a:pt x="7629" y="2052"/>
                    <a:pt x="7619" y="2011"/>
                  </a:cubicBezTo>
                  <a:cubicBezTo>
                    <a:pt x="7619" y="2001"/>
                    <a:pt x="7619" y="1991"/>
                    <a:pt x="7619" y="1981"/>
                  </a:cubicBezTo>
                  <a:lnTo>
                    <a:pt x="7619" y="1961"/>
                  </a:lnTo>
                  <a:lnTo>
                    <a:pt x="7609" y="1941"/>
                  </a:lnTo>
                  <a:cubicBezTo>
                    <a:pt x="7589" y="1910"/>
                    <a:pt x="7558" y="1880"/>
                    <a:pt x="7528" y="1860"/>
                  </a:cubicBezTo>
                  <a:lnTo>
                    <a:pt x="7508" y="1850"/>
                  </a:lnTo>
                  <a:lnTo>
                    <a:pt x="5548" y="940"/>
                  </a:lnTo>
                  <a:lnTo>
                    <a:pt x="3597" y="21"/>
                  </a:lnTo>
                  <a:cubicBezTo>
                    <a:pt x="3577" y="11"/>
                    <a:pt x="3557" y="11"/>
                    <a:pt x="3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354;p120">
              <a:extLst>
                <a:ext uri="{FF2B5EF4-FFF2-40B4-BE49-F238E27FC236}">
                  <a16:creationId xmlns:a16="http://schemas.microsoft.com/office/drawing/2014/main" xmlns="" id="{4FA76351-346D-65DB-9FA5-A29557225B38}"/>
                </a:ext>
              </a:extLst>
            </p:cNvPr>
            <p:cNvSpPr/>
            <p:nvPr/>
          </p:nvSpPr>
          <p:spPr>
            <a:xfrm>
              <a:off x="4082629" y="2985754"/>
              <a:ext cx="1405" cy="67"/>
            </a:xfrm>
            <a:custGeom>
              <a:avLst/>
              <a:gdLst/>
              <a:ahLst/>
              <a:cxnLst/>
              <a:rect l="l" t="t" r="r" b="b"/>
              <a:pathLst>
                <a:path w="21" h="1" extrusionOk="0">
                  <a:moveTo>
                    <a:pt x="1" y="1"/>
                  </a:moveTo>
                  <a:lnTo>
                    <a:pt x="2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355;p120">
              <a:extLst>
                <a:ext uri="{FF2B5EF4-FFF2-40B4-BE49-F238E27FC236}">
                  <a16:creationId xmlns:a16="http://schemas.microsoft.com/office/drawing/2014/main" xmlns="" id="{486E6AAC-AB5B-0863-F49D-B51A7D6F1314}"/>
                </a:ext>
              </a:extLst>
            </p:cNvPr>
            <p:cNvSpPr/>
            <p:nvPr/>
          </p:nvSpPr>
          <p:spPr>
            <a:xfrm>
              <a:off x="4084703" y="3068176"/>
              <a:ext cx="169056" cy="115068"/>
            </a:xfrm>
            <a:custGeom>
              <a:avLst/>
              <a:gdLst/>
              <a:ahLst/>
              <a:cxnLst/>
              <a:rect l="l" t="t" r="r" b="b"/>
              <a:pathLst>
                <a:path w="2527" h="1720" extrusionOk="0">
                  <a:moveTo>
                    <a:pt x="562" y="1"/>
                  </a:moveTo>
                  <a:cubicBezTo>
                    <a:pt x="540" y="1"/>
                    <a:pt x="518" y="12"/>
                    <a:pt x="505" y="32"/>
                  </a:cubicBezTo>
                  <a:lnTo>
                    <a:pt x="30" y="719"/>
                  </a:lnTo>
                  <a:cubicBezTo>
                    <a:pt x="0" y="759"/>
                    <a:pt x="20" y="810"/>
                    <a:pt x="61" y="830"/>
                  </a:cubicBezTo>
                  <a:lnTo>
                    <a:pt x="1930" y="1709"/>
                  </a:lnTo>
                  <a:cubicBezTo>
                    <a:pt x="1941" y="1716"/>
                    <a:pt x="1953" y="1719"/>
                    <a:pt x="1965" y="1719"/>
                  </a:cubicBezTo>
                  <a:cubicBezTo>
                    <a:pt x="1986" y="1719"/>
                    <a:pt x="2008" y="1708"/>
                    <a:pt x="2021" y="1689"/>
                  </a:cubicBezTo>
                  <a:lnTo>
                    <a:pt x="2496" y="992"/>
                  </a:lnTo>
                  <a:cubicBezTo>
                    <a:pt x="2526" y="961"/>
                    <a:pt x="2516" y="911"/>
                    <a:pt x="2476" y="890"/>
                  </a:cubicBezTo>
                  <a:lnTo>
                    <a:pt x="596" y="11"/>
                  </a:lnTo>
                  <a:cubicBezTo>
                    <a:pt x="585" y="4"/>
                    <a:pt x="573" y="1"/>
                    <a:pt x="562"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356;p120">
              <a:extLst>
                <a:ext uri="{FF2B5EF4-FFF2-40B4-BE49-F238E27FC236}">
                  <a16:creationId xmlns:a16="http://schemas.microsoft.com/office/drawing/2014/main" xmlns="" id="{22D11CFF-4D5E-2F47-AEF7-F1C975230880}"/>
                </a:ext>
              </a:extLst>
            </p:cNvPr>
            <p:cNvSpPr/>
            <p:nvPr/>
          </p:nvSpPr>
          <p:spPr>
            <a:xfrm>
              <a:off x="3846737" y="2978997"/>
              <a:ext cx="510380" cy="327944"/>
            </a:xfrm>
            <a:custGeom>
              <a:avLst/>
              <a:gdLst/>
              <a:ahLst/>
              <a:cxnLst/>
              <a:rect l="l" t="t" r="r" b="b"/>
              <a:pathLst>
                <a:path w="7629" h="4902" extrusionOk="0">
                  <a:moveTo>
                    <a:pt x="7627" y="2066"/>
                  </a:moveTo>
                  <a:lnTo>
                    <a:pt x="7629" y="2082"/>
                  </a:lnTo>
                  <a:lnTo>
                    <a:pt x="7629" y="2072"/>
                  </a:lnTo>
                  <a:lnTo>
                    <a:pt x="7627" y="2066"/>
                  </a:lnTo>
                  <a:close/>
                  <a:moveTo>
                    <a:pt x="3446" y="1"/>
                  </a:moveTo>
                  <a:lnTo>
                    <a:pt x="3446" y="31"/>
                  </a:lnTo>
                  <a:lnTo>
                    <a:pt x="3385" y="31"/>
                  </a:lnTo>
                  <a:lnTo>
                    <a:pt x="3355" y="41"/>
                  </a:lnTo>
                  <a:lnTo>
                    <a:pt x="3335" y="41"/>
                  </a:lnTo>
                  <a:lnTo>
                    <a:pt x="3304" y="51"/>
                  </a:lnTo>
                  <a:lnTo>
                    <a:pt x="3294" y="51"/>
                  </a:lnTo>
                  <a:lnTo>
                    <a:pt x="3274" y="71"/>
                  </a:lnTo>
                  <a:cubicBezTo>
                    <a:pt x="3264" y="81"/>
                    <a:pt x="3254" y="92"/>
                    <a:pt x="3244" y="102"/>
                  </a:cubicBezTo>
                  <a:lnTo>
                    <a:pt x="1647" y="2395"/>
                  </a:lnTo>
                  <a:lnTo>
                    <a:pt x="0" y="4739"/>
                  </a:lnTo>
                  <a:lnTo>
                    <a:pt x="21" y="4901"/>
                  </a:lnTo>
                  <a:cubicBezTo>
                    <a:pt x="21" y="4891"/>
                    <a:pt x="21" y="4891"/>
                    <a:pt x="21" y="4881"/>
                  </a:cubicBezTo>
                  <a:lnTo>
                    <a:pt x="21" y="4851"/>
                  </a:lnTo>
                  <a:cubicBezTo>
                    <a:pt x="31" y="4840"/>
                    <a:pt x="31" y="4830"/>
                    <a:pt x="31" y="4820"/>
                  </a:cubicBezTo>
                  <a:cubicBezTo>
                    <a:pt x="41" y="4810"/>
                    <a:pt x="51" y="4790"/>
                    <a:pt x="61" y="4780"/>
                  </a:cubicBezTo>
                  <a:lnTo>
                    <a:pt x="3244" y="203"/>
                  </a:lnTo>
                  <a:lnTo>
                    <a:pt x="3264" y="182"/>
                  </a:lnTo>
                  <a:cubicBezTo>
                    <a:pt x="3264" y="172"/>
                    <a:pt x="3274" y="172"/>
                    <a:pt x="3274" y="162"/>
                  </a:cubicBezTo>
                  <a:cubicBezTo>
                    <a:pt x="3284" y="152"/>
                    <a:pt x="3294" y="142"/>
                    <a:pt x="3304" y="132"/>
                  </a:cubicBezTo>
                  <a:cubicBezTo>
                    <a:pt x="3315" y="132"/>
                    <a:pt x="3325" y="122"/>
                    <a:pt x="3335" y="122"/>
                  </a:cubicBezTo>
                  <a:lnTo>
                    <a:pt x="3345" y="112"/>
                  </a:lnTo>
                  <a:cubicBezTo>
                    <a:pt x="3365" y="102"/>
                    <a:pt x="3385" y="102"/>
                    <a:pt x="3395" y="92"/>
                  </a:cubicBezTo>
                  <a:lnTo>
                    <a:pt x="3537" y="92"/>
                  </a:lnTo>
                  <a:cubicBezTo>
                    <a:pt x="3557" y="102"/>
                    <a:pt x="3577" y="102"/>
                    <a:pt x="3597" y="112"/>
                  </a:cubicBezTo>
                  <a:lnTo>
                    <a:pt x="7508" y="1930"/>
                  </a:lnTo>
                  <a:lnTo>
                    <a:pt x="7538" y="1951"/>
                  </a:lnTo>
                  <a:cubicBezTo>
                    <a:pt x="7568" y="1961"/>
                    <a:pt x="7589" y="1991"/>
                    <a:pt x="7609" y="2021"/>
                  </a:cubicBezTo>
                  <a:lnTo>
                    <a:pt x="7619" y="2042"/>
                  </a:lnTo>
                  <a:lnTo>
                    <a:pt x="7627" y="2066"/>
                  </a:lnTo>
                  <a:lnTo>
                    <a:pt x="7619" y="2001"/>
                  </a:lnTo>
                  <a:cubicBezTo>
                    <a:pt x="7609" y="1930"/>
                    <a:pt x="7558" y="1870"/>
                    <a:pt x="7498" y="1840"/>
                  </a:cubicBezTo>
                  <a:lnTo>
                    <a:pt x="5537" y="930"/>
                  </a:lnTo>
                  <a:lnTo>
                    <a:pt x="3587" y="21"/>
                  </a:lnTo>
                  <a:cubicBezTo>
                    <a:pt x="3567" y="11"/>
                    <a:pt x="3547" y="11"/>
                    <a:pt x="3537"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357;p120">
              <a:extLst>
                <a:ext uri="{FF2B5EF4-FFF2-40B4-BE49-F238E27FC236}">
                  <a16:creationId xmlns:a16="http://schemas.microsoft.com/office/drawing/2014/main" xmlns="" id="{6F10948F-42E8-AF00-50ED-01A19AC76ECF}"/>
                </a:ext>
              </a:extLst>
            </p:cNvPr>
            <p:cNvSpPr/>
            <p:nvPr/>
          </p:nvSpPr>
          <p:spPr>
            <a:xfrm>
              <a:off x="4087379" y="2987092"/>
              <a:ext cx="261646" cy="121758"/>
            </a:xfrm>
            <a:custGeom>
              <a:avLst/>
              <a:gdLst/>
              <a:ahLst/>
              <a:cxnLst/>
              <a:rect l="l" t="t" r="r" b="b"/>
              <a:pathLst>
                <a:path w="3911" h="1820" extrusionOk="0">
                  <a:moveTo>
                    <a:pt x="0" y="1"/>
                  </a:moveTo>
                  <a:lnTo>
                    <a:pt x="1951" y="910"/>
                  </a:lnTo>
                  <a:lnTo>
                    <a:pt x="3911" y="1820"/>
                  </a:lnTo>
                  <a:lnTo>
                    <a:pt x="3911" y="1820"/>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5358;p120">
              <a:extLst>
                <a:ext uri="{FF2B5EF4-FFF2-40B4-BE49-F238E27FC236}">
                  <a16:creationId xmlns:a16="http://schemas.microsoft.com/office/drawing/2014/main" xmlns="" id="{C696820A-899A-2E52-B33A-6B909E70C0C7}"/>
                </a:ext>
              </a:extLst>
            </p:cNvPr>
            <p:cNvSpPr/>
            <p:nvPr/>
          </p:nvSpPr>
          <p:spPr>
            <a:xfrm>
              <a:off x="3845399" y="2956050"/>
              <a:ext cx="509042" cy="323796"/>
            </a:xfrm>
            <a:custGeom>
              <a:avLst/>
              <a:gdLst/>
              <a:ahLst/>
              <a:cxnLst/>
              <a:rect l="l" t="t" r="r" b="b"/>
              <a:pathLst>
                <a:path w="7609" h="4840" extrusionOk="0">
                  <a:moveTo>
                    <a:pt x="3516" y="0"/>
                  </a:moveTo>
                  <a:lnTo>
                    <a:pt x="3496" y="20"/>
                  </a:lnTo>
                  <a:lnTo>
                    <a:pt x="3365" y="20"/>
                  </a:lnTo>
                  <a:lnTo>
                    <a:pt x="3335" y="30"/>
                  </a:lnTo>
                  <a:lnTo>
                    <a:pt x="3304" y="30"/>
                  </a:lnTo>
                  <a:cubicBezTo>
                    <a:pt x="3294" y="40"/>
                    <a:pt x="3284" y="40"/>
                    <a:pt x="3274" y="51"/>
                  </a:cubicBezTo>
                  <a:lnTo>
                    <a:pt x="3264" y="51"/>
                  </a:lnTo>
                  <a:lnTo>
                    <a:pt x="3244" y="61"/>
                  </a:lnTo>
                  <a:cubicBezTo>
                    <a:pt x="3233" y="71"/>
                    <a:pt x="3223" y="81"/>
                    <a:pt x="3213" y="101"/>
                  </a:cubicBezTo>
                  <a:lnTo>
                    <a:pt x="1617" y="2385"/>
                  </a:lnTo>
                  <a:lnTo>
                    <a:pt x="20" y="4678"/>
                  </a:lnTo>
                  <a:cubicBezTo>
                    <a:pt x="20" y="4688"/>
                    <a:pt x="10" y="4698"/>
                    <a:pt x="10" y="4709"/>
                  </a:cubicBezTo>
                  <a:cubicBezTo>
                    <a:pt x="10" y="4709"/>
                    <a:pt x="10" y="4719"/>
                    <a:pt x="10" y="4719"/>
                  </a:cubicBezTo>
                  <a:lnTo>
                    <a:pt x="0" y="4749"/>
                  </a:lnTo>
                  <a:cubicBezTo>
                    <a:pt x="0" y="4759"/>
                    <a:pt x="0" y="4769"/>
                    <a:pt x="0" y="4779"/>
                  </a:cubicBezTo>
                  <a:cubicBezTo>
                    <a:pt x="0" y="4789"/>
                    <a:pt x="0" y="4800"/>
                    <a:pt x="0" y="4810"/>
                  </a:cubicBezTo>
                  <a:lnTo>
                    <a:pt x="0" y="4840"/>
                  </a:lnTo>
                  <a:lnTo>
                    <a:pt x="1637" y="2476"/>
                  </a:lnTo>
                  <a:lnTo>
                    <a:pt x="3233" y="182"/>
                  </a:lnTo>
                  <a:cubicBezTo>
                    <a:pt x="3244" y="172"/>
                    <a:pt x="3254" y="162"/>
                    <a:pt x="3264" y="152"/>
                  </a:cubicBezTo>
                  <a:lnTo>
                    <a:pt x="3264" y="141"/>
                  </a:lnTo>
                  <a:cubicBezTo>
                    <a:pt x="3274" y="141"/>
                    <a:pt x="3274" y="131"/>
                    <a:pt x="3284" y="131"/>
                  </a:cubicBezTo>
                  <a:lnTo>
                    <a:pt x="3294" y="131"/>
                  </a:lnTo>
                  <a:lnTo>
                    <a:pt x="3314" y="91"/>
                  </a:lnTo>
                  <a:lnTo>
                    <a:pt x="3345" y="91"/>
                  </a:lnTo>
                  <a:cubicBezTo>
                    <a:pt x="3355" y="91"/>
                    <a:pt x="3365" y="81"/>
                    <a:pt x="3375" y="81"/>
                  </a:cubicBezTo>
                  <a:lnTo>
                    <a:pt x="3527" y="81"/>
                  </a:lnTo>
                  <a:cubicBezTo>
                    <a:pt x="3537" y="91"/>
                    <a:pt x="3557" y="91"/>
                    <a:pt x="3567" y="101"/>
                  </a:cubicBezTo>
                  <a:lnTo>
                    <a:pt x="5527" y="1010"/>
                  </a:lnTo>
                  <a:lnTo>
                    <a:pt x="7477" y="1930"/>
                  </a:lnTo>
                  <a:cubicBezTo>
                    <a:pt x="7548" y="1950"/>
                    <a:pt x="7598" y="2011"/>
                    <a:pt x="7609" y="2092"/>
                  </a:cubicBezTo>
                  <a:lnTo>
                    <a:pt x="7598" y="2001"/>
                  </a:lnTo>
                  <a:cubicBezTo>
                    <a:pt x="7588" y="1920"/>
                    <a:pt x="7538" y="1859"/>
                    <a:pt x="7467" y="1839"/>
                  </a:cubicBezTo>
                  <a:lnTo>
                    <a:pt x="5517" y="930"/>
                  </a:lnTo>
                  <a:lnTo>
                    <a:pt x="3557" y="20"/>
                  </a:lnTo>
                  <a:cubicBezTo>
                    <a:pt x="3547" y="10"/>
                    <a:pt x="3527" y="0"/>
                    <a:pt x="3516"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5359;p120">
              <a:extLst>
                <a:ext uri="{FF2B5EF4-FFF2-40B4-BE49-F238E27FC236}">
                  <a16:creationId xmlns:a16="http://schemas.microsoft.com/office/drawing/2014/main" xmlns="" id="{18E1D24B-3CEB-C378-8011-79A429D8289F}"/>
                </a:ext>
              </a:extLst>
            </p:cNvPr>
            <p:cNvSpPr/>
            <p:nvPr/>
          </p:nvSpPr>
          <p:spPr>
            <a:xfrm>
              <a:off x="3844730" y="2962071"/>
              <a:ext cx="510380" cy="322525"/>
            </a:xfrm>
            <a:custGeom>
              <a:avLst/>
              <a:gdLst/>
              <a:ahLst/>
              <a:cxnLst/>
              <a:rect l="l" t="t" r="r" b="b"/>
              <a:pathLst>
                <a:path w="7629" h="4821" extrusionOk="0">
                  <a:moveTo>
                    <a:pt x="3324" y="1"/>
                  </a:moveTo>
                  <a:lnTo>
                    <a:pt x="3294" y="21"/>
                  </a:lnTo>
                  <a:cubicBezTo>
                    <a:pt x="3284" y="21"/>
                    <a:pt x="3274" y="31"/>
                    <a:pt x="3264" y="41"/>
                  </a:cubicBezTo>
                  <a:cubicBezTo>
                    <a:pt x="3254" y="51"/>
                    <a:pt x="3243" y="62"/>
                    <a:pt x="3243" y="82"/>
                  </a:cubicBezTo>
                  <a:lnTo>
                    <a:pt x="1647" y="2365"/>
                  </a:lnTo>
                  <a:lnTo>
                    <a:pt x="0" y="4740"/>
                  </a:lnTo>
                  <a:lnTo>
                    <a:pt x="10" y="4821"/>
                  </a:lnTo>
                  <a:lnTo>
                    <a:pt x="1657" y="2456"/>
                  </a:lnTo>
                  <a:lnTo>
                    <a:pt x="3254" y="163"/>
                  </a:lnTo>
                  <a:cubicBezTo>
                    <a:pt x="3254" y="153"/>
                    <a:pt x="3264" y="142"/>
                    <a:pt x="3274" y="132"/>
                  </a:cubicBezTo>
                  <a:cubicBezTo>
                    <a:pt x="3284" y="122"/>
                    <a:pt x="3294" y="112"/>
                    <a:pt x="3304" y="112"/>
                  </a:cubicBezTo>
                  <a:lnTo>
                    <a:pt x="3304" y="102"/>
                  </a:lnTo>
                  <a:cubicBezTo>
                    <a:pt x="3314" y="102"/>
                    <a:pt x="3324" y="92"/>
                    <a:pt x="3334" y="92"/>
                  </a:cubicBezTo>
                  <a:lnTo>
                    <a:pt x="3365" y="92"/>
                  </a:lnTo>
                  <a:lnTo>
                    <a:pt x="3395" y="82"/>
                  </a:lnTo>
                  <a:lnTo>
                    <a:pt x="3526" y="82"/>
                  </a:lnTo>
                  <a:lnTo>
                    <a:pt x="3547" y="92"/>
                  </a:lnTo>
                  <a:cubicBezTo>
                    <a:pt x="3557" y="92"/>
                    <a:pt x="3577" y="92"/>
                    <a:pt x="3587" y="102"/>
                  </a:cubicBezTo>
                  <a:lnTo>
                    <a:pt x="5547" y="1011"/>
                  </a:lnTo>
                  <a:lnTo>
                    <a:pt x="7497" y="1921"/>
                  </a:lnTo>
                  <a:cubicBezTo>
                    <a:pt x="7568" y="1951"/>
                    <a:pt x="7619" y="2012"/>
                    <a:pt x="7629" y="2082"/>
                  </a:cubicBezTo>
                  <a:lnTo>
                    <a:pt x="7619" y="1991"/>
                  </a:lnTo>
                  <a:cubicBezTo>
                    <a:pt x="7608" y="1921"/>
                    <a:pt x="7558" y="1860"/>
                    <a:pt x="7487" y="1830"/>
                  </a:cubicBezTo>
                  <a:lnTo>
                    <a:pt x="5537" y="920"/>
                  </a:lnTo>
                  <a:lnTo>
                    <a:pt x="3577" y="11"/>
                  </a:lnTo>
                  <a:cubicBezTo>
                    <a:pt x="3567" y="11"/>
                    <a:pt x="3547" y="1"/>
                    <a:pt x="3526"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5360;p120">
              <a:extLst>
                <a:ext uri="{FF2B5EF4-FFF2-40B4-BE49-F238E27FC236}">
                  <a16:creationId xmlns:a16="http://schemas.microsoft.com/office/drawing/2014/main" xmlns="" id="{844D6E09-D612-DF30-2A9F-5733B7B393AC}"/>
                </a:ext>
              </a:extLst>
            </p:cNvPr>
            <p:cNvSpPr/>
            <p:nvPr/>
          </p:nvSpPr>
          <p:spPr>
            <a:xfrm>
              <a:off x="3845399" y="2966152"/>
              <a:ext cx="510380" cy="323194"/>
            </a:xfrm>
            <a:custGeom>
              <a:avLst/>
              <a:gdLst/>
              <a:ahLst/>
              <a:cxnLst/>
              <a:rect l="l" t="t" r="r" b="b"/>
              <a:pathLst>
                <a:path w="7629" h="4831" extrusionOk="0">
                  <a:moveTo>
                    <a:pt x="3385" y="1"/>
                  </a:moveTo>
                  <a:lnTo>
                    <a:pt x="3355" y="11"/>
                  </a:lnTo>
                  <a:lnTo>
                    <a:pt x="3324" y="11"/>
                  </a:lnTo>
                  <a:cubicBezTo>
                    <a:pt x="3314" y="11"/>
                    <a:pt x="3304" y="21"/>
                    <a:pt x="3294" y="31"/>
                  </a:cubicBezTo>
                  <a:lnTo>
                    <a:pt x="3284" y="31"/>
                  </a:lnTo>
                  <a:cubicBezTo>
                    <a:pt x="3284" y="41"/>
                    <a:pt x="3274" y="41"/>
                    <a:pt x="3264" y="51"/>
                  </a:cubicBezTo>
                  <a:cubicBezTo>
                    <a:pt x="3254" y="61"/>
                    <a:pt x="3244" y="81"/>
                    <a:pt x="3233" y="92"/>
                  </a:cubicBezTo>
                  <a:lnTo>
                    <a:pt x="1647" y="2375"/>
                  </a:lnTo>
                  <a:lnTo>
                    <a:pt x="0" y="4739"/>
                  </a:lnTo>
                  <a:lnTo>
                    <a:pt x="10" y="4830"/>
                  </a:lnTo>
                  <a:lnTo>
                    <a:pt x="1657" y="2466"/>
                  </a:lnTo>
                  <a:lnTo>
                    <a:pt x="3244" y="182"/>
                  </a:lnTo>
                  <a:cubicBezTo>
                    <a:pt x="3254" y="162"/>
                    <a:pt x="3264" y="152"/>
                    <a:pt x="3274" y="142"/>
                  </a:cubicBezTo>
                  <a:lnTo>
                    <a:pt x="3294" y="132"/>
                  </a:lnTo>
                  <a:lnTo>
                    <a:pt x="3304" y="132"/>
                  </a:lnTo>
                  <a:lnTo>
                    <a:pt x="3335" y="112"/>
                  </a:lnTo>
                  <a:lnTo>
                    <a:pt x="3365" y="112"/>
                  </a:lnTo>
                  <a:lnTo>
                    <a:pt x="3395" y="102"/>
                  </a:lnTo>
                  <a:lnTo>
                    <a:pt x="3496" y="102"/>
                  </a:lnTo>
                  <a:lnTo>
                    <a:pt x="3496" y="92"/>
                  </a:lnTo>
                  <a:lnTo>
                    <a:pt x="3547" y="92"/>
                  </a:lnTo>
                  <a:cubicBezTo>
                    <a:pt x="3557" y="92"/>
                    <a:pt x="3577" y="102"/>
                    <a:pt x="3587" y="112"/>
                  </a:cubicBezTo>
                  <a:lnTo>
                    <a:pt x="5547" y="1021"/>
                  </a:lnTo>
                  <a:lnTo>
                    <a:pt x="7497" y="1930"/>
                  </a:lnTo>
                  <a:cubicBezTo>
                    <a:pt x="7568" y="1961"/>
                    <a:pt x="7619" y="2021"/>
                    <a:pt x="7629" y="2092"/>
                  </a:cubicBezTo>
                  <a:lnTo>
                    <a:pt x="7619" y="2001"/>
                  </a:lnTo>
                  <a:cubicBezTo>
                    <a:pt x="7609" y="1930"/>
                    <a:pt x="7558" y="1870"/>
                    <a:pt x="7487" y="1840"/>
                  </a:cubicBezTo>
                  <a:lnTo>
                    <a:pt x="5537" y="930"/>
                  </a:lnTo>
                  <a:lnTo>
                    <a:pt x="3577" y="21"/>
                  </a:lnTo>
                  <a:cubicBezTo>
                    <a:pt x="3567" y="11"/>
                    <a:pt x="3547" y="11"/>
                    <a:pt x="3537"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5361;p120">
              <a:extLst>
                <a:ext uri="{FF2B5EF4-FFF2-40B4-BE49-F238E27FC236}">
                  <a16:creationId xmlns:a16="http://schemas.microsoft.com/office/drawing/2014/main" xmlns="" id="{A0130103-8F54-8209-8B14-AAA7A7ACDA91}"/>
                </a:ext>
              </a:extLst>
            </p:cNvPr>
            <p:cNvSpPr/>
            <p:nvPr/>
          </p:nvSpPr>
          <p:spPr>
            <a:xfrm>
              <a:off x="3845399" y="2972909"/>
              <a:ext cx="511049" cy="323863"/>
            </a:xfrm>
            <a:custGeom>
              <a:avLst/>
              <a:gdLst/>
              <a:ahLst/>
              <a:cxnLst/>
              <a:rect l="l" t="t" r="r" b="b"/>
              <a:pathLst>
                <a:path w="7639" h="4841" extrusionOk="0">
                  <a:moveTo>
                    <a:pt x="3486" y="1"/>
                  </a:moveTo>
                  <a:lnTo>
                    <a:pt x="3476" y="41"/>
                  </a:lnTo>
                  <a:lnTo>
                    <a:pt x="3385" y="41"/>
                  </a:lnTo>
                  <a:lnTo>
                    <a:pt x="3355" y="51"/>
                  </a:lnTo>
                  <a:lnTo>
                    <a:pt x="3324" y="51"/>
                  </a:lnTo>
                  <a:lnTo>
                    <a:pt x="3294" y="71"/>
                  </a:lnTo>
                  <a:lnTo>
                    <a:pt x="3284" y="71"/>
                  </a:lnTo>
                  <a:lnTo>
                    <a:pt x="3264" y="81"/>
                  </a:lnTo>
                  <a:cubicBezTo>
                    <a:pt x="3254" y="92"/>
                    <a:pt x="3244" y="102"/>
                    <a:pt x="3233" y="122"/>
                  </a:cubicBezTo>
                  <a:lnTo>
                    <a:pt x="1647" y="2405"/>
                  </a:lnTo>
                  <a:lnTo>
                    <a:pt x="0" y="4770"/>
                  </a:lnTo>
                  <a:lnTo>
                    <a:pt x="10" y="4841"/>
                  </a:lnTo>
                  <a:lnTo>
                    <a:pt x="1657" y="2496"/>
                  </a:lnTo>
                  <a:lnTo>
                    <a:pt x="3264" y="162"/>
                  </a:lnTo>
                  <a:cubicBezTo>
                    <a:pt x="3274" y="152"/>
                    <a:pt x="3284" y="142"/>
                    <a:pt x="3294" y="132"/>
                  </a:cubicBezTo>
                  <a:lnTo>
                    <a:pt x="3314" y="112"/>
                  </a:lnTo>
                  <a:lnTo>
                    <a:pt x="3324" y="112"/>
                  </a:lnTo>
                  <a:lnTo>
                    <a:pt x="3355" y="102"/>
                  </a:lnTo>
                  <a:lnTo>
                    <a:pt x="3375" y="102"/>
                  </a:lnTo>
                  <a:lnTo>
                    <a:pt x="3405" y="92"/>
                  </a:lnTo>
                  <a:lnTo>
                    <a:pt x="3557" y="92"/>
                  </a:lnTo>
                  <a:cubicBezTo>
                    <a:pt x="3567" y="92"/>
                    <a:pt x="3587" y="102"/>
                    <a:pt x="3607" y="112"/>
                  </a:cubicBezTo>
                  <a:lnTo>
                    <a:pt x="5557" y="1021"/>
                  </a:lnTo>
                  <a:lnTo>
                    <a:pt x="7518" y="1931"/>
                  </a:lnTo>
                  <a:cubicBezTo>
                    <a:pt x="7578" y="1951"/>
                    <a:pt x="7629" y="2011"/>
                    <a:pt x="7639" y="2092"/>
                  </a:cubicBezTo>
                  <a:lnTo>
                    <a:pt x="7629" y="2001"/>
                  </a:lnTo>
                  <a:cubicBezTo>
                    <a:pt x="7619" y="1931"/>
                    <a:pt x="7568" y="1870"/>
                    <a:pt x="7508" y="1840"/>
                  </a:cubicBezTo>
                  <a:lnTo>
                    <a:pt x="5547" y="930"/>
                  </a:lnTo>
                  <a:lnTo>
                    <a:pt x="3597" y="21"/>
                  </a:lnTo>
                  <a:cubicBezTo>
                    <a:pt x="3577" y="11"/>
                    <a:pt x="3557" y="1"/>
                    <a:pt x="354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5362;p120">
              <a:extLst>
                <a:ext uri="{FF2B5EF4-FFF2-40B4-BE49-F238E27FC236}">
                  <a16:creationId xmlns:a16="http://schemas.microsoft.com/office/drawing/2014/main" xmlns="" id="{5899BD7D-2CC1-4D03-D3B6-F26CCF2ADE19}"/>
                </a:ext>
              </a:extLst>
            </p:cNvPr>
            <p:cNvSpPr/>
            <p:nvPr/>
          </p:nvSpPr>
          <p:spPr>
            <a:xfrm>
              <a:off x="4348961" y="3108784"/>
              <a:ext cx="1405" cy="736"/>
            </a:xfrm>
            <a:custGeom>
              <a:avLst/>
              <a:gdLst/>
              <a:ahLst/>
              <a:cxnLst/>
              <a:rect l="l" t="t" r="r" b="b"/>
              <a:pathLst>
                <a:path w="21" h="11" extrusionOk="0">
                  <a:moveTo>
                    <a:pt x="21" y="1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5363;p120">
              <a:extLst>
                <a:ext uri="{FF2B5EF4-FFF2-40B4-BE49-F238E27FC236}">
                  <a16:creationId xmlns:a16="http://schemas.microsoft.com/office/drawing/2014/main" xmlns="" id="{6450F425-D41F-A2DF-6397-6AAFB8765070}"/>
                </a:ext>
              </a:extLst>
            </p:cNvPr>
            <p:cNvSpPr/>
            <p:nvPr/>
          </p:nvSpPr>
          <p:spPr>
            <a:xfrm>
              <a:off x="4355718" y="3114872"/>
              <a:ext cx="736" cy="2074"/>
            </a:xfrm>
            <a:custGeom>
              <a:avLst/>
              <a:gdLst/>
              <a:ahLst/>
              <a:cxnLst/>
              <a:rect l="l" t="t" r="r" b="b"/>
              <a:pathLst>
                <a:path w="11" h="31" extrusionOk="0">
                  <a:moveTo>
                    <a:pt x="11" y="3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5364;p120">
              <a:extLst>
                <a:ext uri="{FF2B5EF4-FFF2-40B4-BE49-F238E27FC236}">
                  <a16:creationId xmlns:a16="http://schemas.microsoft.com/office/drawing/2014/main" xmlns="" id="{19A8A929-85BD-13F7-85A8-6353BF2B5012}"/>
                </a:ext>
              </a:extLst>
            </p:cNvPr>
            <p:cNvSpPr/>
            <p:nvPr/>
          </p:nvSpPr>
          <p:spPr>
            <a:xfrm>
              <a:off x="4356387" y="3116210"/>
              <a:ext cx="736" cy="1405"/>
            </a:xfrm>
            <a:custGeom>
              <a:avLst/>
              <a:gdLst/>
              <a:ahLst/>
              <a:cxnLst/>
              <a:rect l="l" t="t" r="r" b="b"/>
              <a:pathLst>
                <a:path w="11" h="21" extrusionOk="0">
                  <a:moveTo>
                    <a:pt x="11" y="2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5365;p120">
              <a:extLst>
                <a:ext uri="{FF2B5EF4-FFF2-40B4-BE49-F238E27FC236}">
                  <a16:creationId xmlns:a16="http://schemas.microsoft.com/office/drawing/2014/main" xmlns="" id="{EF2E01FA-6F4E-E96F-0C8A-3C56E0688EB8}"/>
                </a:ext>
              </a:extLst>
            </p:cNvPr>
            <p:cNvSpPr/>
            <p:nvPr/>
          </p:nvSpPr>
          <p:spPr>
            <a:xfrm>
              <a:off x="4357123" y="3117548"/>
              <a:ext cx="0" cy="2141"/>
            </a:xfrm>
            <a:custGeom>
              <a:avLst/>
              <a:gdLst/>
              <a:ahLst/>
              <a:cxnLst/>
              <a:rect l="l" t="t" r="r" b="b"/>
              <a:pathLst>
                <a:path h="32" extrusionOk="0">
                  <a:moveTo>
                    <a:pt x="0" y="31"/>
                  </a:moveTo>
                  <a:cubicBezTo>
                    <a:pt x="0" y="21"/>
                    <a:pt x="0" y="11"/>
                    <a:pt x="0" y="1"/>
                  </a:cubicBezTo>
                  <a:lnTo>
                    <a:pt x="0" y="2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5366;p120">
              <a:extLst>
                <a:ext uri="{FF2B5EF4-FFF2-40B4-BE49-F238E27FC236}">
                  <a16:creationId xmlns:a16="http://schemas.microsoft.com/office/drawing/2014/main" xmlns="" id="{7FA8224B-0B0B-4A96-E602-21C54EF61E10}"/>
                </a:ext>
              </a:extLst>
            </p:cNvPr>
            <p:cNvSpPr/>
            <p:nvPr/>
          </p:nvSpPr>
          <p:spPr>
            <a:xfrm>
              <a:off x="1580208" y="2846533"/>
              <a:ext cx="736" cy="67"/>
            </a:xfrm>
            <a:custGeom>
              <a:avLst/>
              <a:gdLst/>
              <a:ahLst/>
              <a:cxnLst/>
              <a:rect l="l" t="t" r="r" b="b"/>
              <a:pathLst>
                <a:path w="11" h="1" extrusionOk="0">
                  <a:moveTo>
                    <a:pt x="0" y="0"/>
                  </a:moveTo>
                  <a:lnTo>
                    <a:pt x="0" y="0"/>
                  </a:lnTo>
                  <a:lnTo>
                    <a:pt x="1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5367;p120">
              <a:extLst>
                <a:ext uri="{FF2B5EF4-FFF2-40B4-BE49-F238E27FC236}">
                  <a16:creationId xmlns:a16="http://schemas.microsoft.com/office/drawing/2014/main" xmlns="" id="{33FBA5F9-7271-53D6-4247-F967A60B4B2B}"/>
                </a:ext>
              </a:extLst>
            </p:cNvPr>
            <p:cNvSpPr/>
            <p:nvPr/>
          </p:nvSpPr>
          <p:spPr>
            <a:xfrm>
              <a:off x="1580208" y="2846533"/>
              <a:ext cx="1405" cy="67"/>
            </a:xfrm>
            <a:custGeom>
              <a:avLst/>
              <a:gdLst/>
              <a:ahLst/>
              <a:cxnLst/>
              <a:rect l="l" t="t" r="r" b="b"/>
              <a:pathLst>
                <a:path w="21" h="1" extrusionOk="0">
                  <a:moveTo>
                    <a:pt x="20" y="0"/>
                  </a:moveTo>
                  <a:lnTo>
                    <a:pt x="0" y="0"/>
                  </a:lnTo>
                  <a:lnTo>
                    <a:pt x="1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5368;p120">
              <a:extLst>
                <a:ext uri="{FF2B5EF4-FFF2-40B4-BE49-F238E27FC236}">
                  <a16:creationId xmlns:a16="http://schemas.microsoft.com/office/drawing/2014/main" xmlns="" id="{E090FA20-59AF-9C58-7811-C2BD3B3EB15A}"/>
                </a:ext>
              </a:extLst>
            </p:cNvPr>
            <p:cNvSpPr/>
            <p:nvPr/>
          </p:nvSpPr>
          <p:spPr>
            <a:xfrm>
              <a:off x="1578870" y="2846533"/>
              <a:ext cx="1405" cy="736"/>
            </a:xfrm>
            <a:custGeom>
              <a:avLst/>
              <a:gdLst/>
              <a:ahLst/>
              <a:cxnLst/>
              <a:rect l="l" t="t" r="r" b="b"/>
              <a:pathLst>
                <a:path w="21" h="11" extrusionOk="0">
                  <a:moveTo>
                    <a:pt x="0" y="10"/>
                  </a:moveTo>
                  <a:lnTo>
                    <a:pt x="2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5369;p120">
              <a:extLst>
                <a:ext uri="{FF2B5EF4-FFF2-40B4-BE49-F238E27FC236}">
                  <a16:creationId xmlns:a16="http://schemas.microsoft.com/office/drawing/2014/main" xmlns="" id="{2D77BE72-EA2A-283C-C54D-2CBEAEED3C03}"/>
                </a:ext>
              </a:extLst>
            </p:cNvPr>
            <p:cNvSpPr/>
            <p:nvPr/>
          </p:nvSpPr>
          <p:spPr>
            <a:xfrm>
              <a:off x="1581546" y="2846533"/>
              <a:ext cx="1405" cy="67"/>
            </a:xfrm>
            <a:custGeom>
              <a:avLst/>
              <a:gdLst/>
              <a:ahLst/>
              <a:cxnLst/>
              <a:rect l="l" t="t" r="r" b="b"/>
              <a:pathLst>
                <a:path w="21" h="1" extrusionOk="0">
                  <a:moveTo>
                    <a:pt x="21" y="0"/>
                  </a:moveTo>
                  <a:lnTo>
                    <a:pt x="0" y="0"/>
                  </a:lnTo>
                  <a:lnTo>
                    <a:pt x="2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5370;p120">
              <a:extLst>
                <a:ext uri="{FF2B5EF4-FFF2-40B4-BE49-F238E27FC236}">
                  <a16:creationId xmlns:a16="http://schemas.microsoft.com/office/drawing/2014/main" xmlns="" id="{AFB03A99-3519-FB61-F62F-12C80E5857C3}"/>
                </a:ext>
              </a:extLst>
            </p:cNvPr>
            <p:cNvSpPr/>
            <p:nvPr/>
          </p:nvSpPr>
          <p:spPr>
            <a:xfrm>
              <a:off x="1387534" y="3023620"/>
              <a:ext cx="67" cy="736"/>
            </a:xfrm>
            <a:custGeom>
              <a:avLst/>
              <a:gdLst/>
              <a:ahLst/>
              <a:cxnLst/>
              <a:rect l="l" t="t" r="r" b="b"/>
              <a:pathLst>
                <a:path w="1" h="11" extrusionOk="0">
                  <a:moveTo>
                    <a:pt x="1" y="11"/>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5371;p120">
              <a:extLst>
                <a:ext uri="{FF2B5EF4-FFF2-40B4-BE49-F238E27FC236}">
                  <a16:creationId xmlns:a16="http://schemas.microsoft.com/office/drawing/2014/main" xmlns="" id="{7328A6E5-290D-1A18-262D-01FBFC079215}"/>
                </a:ext>
              </a:extLst>
            </p:cNvPr>
            <p:cNvSpPr/>
            <p:nvPr/>
          </p:nvSpPr>
          <p:spPr>
            <a:xfrm>
              <a:off x="1385527" y="3024289"/>
              <a:ext cx="1405" cy="2074"/>
            </a:xfrm>
            <a:custGeom>
              <a:avLst/>
              <a:gdLst/>
              <a:ahLst/>
              <a:cxnLst/>
              <a:rect l="l" t="t" r="r" b="b"/>
              <a:pathLst>
                <a:path w="21" h="31" extrusionOk="0">
                  <a:moveTo>
                    <a:pt x="20" y="1"/>
                  </a:moveTo>
                  <a:lnTo>
                    <a:pt x="20" y="1"/>
                  </a:lnTo>
                  <a:cubicBezTo>
                    <a:pt x="10" y="11"/>
                    <a:pt x="10" y="21"/>
                    <a:pt x="0" y="21"/>
                  </a:cubicBezTo>
                  <a:lnTo>
                    <a:pt x="0" y="31"/>
                  </a:lnTo>
                  <a:cubicBezTo>
                    <a:pt x="10" y="21"/>
                    <a:pt x="10" y="11"/>
                    <a:pt x="20"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5372;p120">
              <a:extLst>
                <a:ext uri="{FF2B5EF4-FFF2-40B4-BE49-F238E27FC236}">
                  <a16:creationId xmlns:a16="http://schemas.microsoft.com/office/drawing/2014/main" xmlns="" id="{334E386E-DD7E-3EBA-0A1C-965032CA936A}"/>
                </a:ext>
              </a:extLst>
            </p:cNvPr>
            <p:cNvSpPr/>
            <p:nvPr/>
          </p:nvSpPr>
          <p:spPr>
            <a:xfrm>
              <a:off x="1384858" y="3026965"/>
              <a:ext cx="67" cy="803"/>
            </a:xfrm>
            <a:custGeom>
              <a:avLst/>
              <a:gdLst/>
              <a:ahLst/>
              <a:cxnLst/>
              <a:rect l="l" t="t" r="r" b="b"/>
              <a:pathLst>
                <a:path w="1" h="12" extrusionOk="0">
                  <a:moveTo>
                    <a:pt x="0" y="11"/>
                  </a:move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373;p120">
              <a:extLst>
                <a:ext uri="{FF2B5EF4-FFF2-40B4-BE49-F238E27FC236}">
                  <a16:creationId xmlns:a16="http://schemas.microsoft.com/office/drawing/2014/main" xmlns="" id="{C1D97095-0B13-6B5D-F2B2-B98D376004BD}"/>
                </a:ext>
              </a:extLst>
            </p:cNvPr>
            <p:cNvSpPr/>
            <p:nvPr/>
          </p:nvSpPr>
          <p:spPr>
            <a:xfrm>
              <a:off x="1384189" y="3030377"/>
              <a:ext cx="67" cy="67"/>
            </a:xfrm>
            <a:custGeom>
              <a:avLst/>
              <a:gdLst/>
              <a:ahLst/>
              <a:cxnLst/>
              <a:rect l="l" t="t" r="r" b="b"/>
              <a:pathLst>
                <a:path w="1" h="1" extrusionOk="0">
                  <a:moveTo>
                    <a:pt x="0"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374;p120">
              <a:extLst>
                <a:ext uri="{FF2B5EF4-FFF2-40B4-BE49-F238E27FC236}">
                  <a16:creationId xmlns:a16="http://schemas.microsoft.com/office/drawing/2014/main" xmlns="" id="{F20F1115-3F7A-775C-91D0-6553E2AB58A1}"/>
                </a:ext>
              </a:extLst>
            </p:cNvPr>
            <p:cNvSpPr/>
            <p:nvPr/>
          </p:nvSpPr>
          <p:spPr>
            <a:xfrm>
              <a:off x="1384189" y="3032384"/>
              <a:ext cx="67" cy="67"/>
            </a:xfrm>
            <a:custGeom>
              <a:avLst/>
              <a:gdLst/>
              <a:ahLst/>
              <a:cxnLst/>
              <a:rect l="l" t="t" r="r" b="b"/>
              <a:pathLst>
                <a:path w="1" h="1" extrusionOk="0">
                  <a:moveTo>
                    <a:pt x="0" y="1"/>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375;p120">
              <a:extLst>
                <a:ext uri="{FF2B5EF4-FFF2-40B4-BE49-F238E27FC236}">
                  <a16:creationId xmlns:a16="http://schemas.microsoft.com/office/drawing/2014/main" xmlns="" id="{502CACDB-E8D5-119E-8AFA-ED1D40E4B994}"/>
                </a:ext>
              </a:extLst>
            </p:cNvPr>
            <p:cNvSpPr/>
            <p:nvPr/>
          </p:nvSpPr>
          <p:spPr>
            <a:xfrm>
              <a:off x="1384189" y="3034458"/>
              <a:ext cx="67" cy="736"/>
            </a:xfrm>
            <a:custGeom>
              <a:avLst/>
              <a:gdLst/>
              <a:ahLst/>
              <a:cxnLst/>
              <a:rect l="l" t="t" r="r" b="b"/>
              <a:pathLst>
                <a:path w="1" h="11" extrusionOk="0">
                  <a:moveTo>
                    <a:pt x="0" y="0"/>
                  </a:moveTo>
                  <a:lnTo>
                    <a:pt x="0" y="10"/>
                  </a:lnTo>
                  <a:cubicBezTo>
                    <a:pt x="0" y="10"/>
                    <a:pt x="0" y="0"/>
                    <a:pt x="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376;p120">
              <a:extLst>
                <a:ext uri="{FF2B5EF4-FFF2-40B4-BE49-F238E27FC236}">
                  <a16:creationId xmlns:a16="http://schemas.microsoft.com/office/drawing/2014/main" xmlns="" id="{496425D3-52B7-F233-7064-00500C7E3DC8}"/>
                </a:ext>
              </a:extLst>
            </p:cNvPr>
            <p:cNvSpPr/>
            <p:nvPr/>
          </p:nvSpPr>
          <p:spPr>
            <a:xfrm>
              <a:off x="1384189" y="2846533"/>
              <a:ext cx="317039" cy="365742"/>
            </a:xfrm>
            <a:custGeom>
              <a:avLst/>
              <a:gdLst/>
              <a:ahLst/>
              <a:cxnLst/>
              <a:rect l="l" t="t" r="r" b="b"/>
              <a:pathLst>
                <a:path w="4739" h="5467" extrusionOk="0">
                  <a:moveTo>
                    <a:pt x="1389" y="2684"/>
                  </a:moveTo>
                  <a:cubicBezTo>
                    <a:pt x="1404" y="2684"/>
                    <a:pt x="1419" y="2691"/>
                    <a:pt x="1425" y="2708"/>
                  </a:cubicBezTo>
                  <a:lnTo>
                    <a:pt x="2213" y="3900"/>
                  </a:lnTo>
                  <a:cubicBezTo>
                    <a:pt x="2223" y="3921"/>
                    <a:pt x="2223" y="3951"/>
                    <a:pt x="2203" y="3971"/>
                  </a:cubicBezTo>
                  <a:lnTo>
                    <a:pt x="1778" y="4355"/>
                  </a:lnTo>
                  <a:cubicBezTo>
                    <a:pt x="1765" y="4364"/>
                    <a:pt x="1751" y="4369"/>
                    <a:pt x="1738" y="4369"/>
                  </a:cubicBezTo>
                  <a:cubicBezTo>
                    <a:pt x="1723" y="4369"/>
                    <a:pt x="1709" y="4362"/>
                    <a:pt x="1698" y="4345"/>
                  </a:cubicBezTo>
                  <a:lnTo>
                    <a:pt x="919" y="3153"/>
                  </a:lnTo>
                  <a:cubicBezTo>
                    <a:pt x="909" y="3132"/>
                    <a:pt x="909" y="3102"/>
                    <a:pt x="930" y="3092"/>
                  </a:cubicBezTo>
                  <a:lnTo>
                    <a:pt x="1354" y="2698"/>
                  </a:lnTo>
                  <a:cubicBezTo>
                    <a:pt x="1363" y="2689"/>
                    <a:pt x="1376" y="2684"/>
                    <a:pt x="1389" y="2684"/>
                  </a:cubicBezTo>
                  <a:close/>
                  <a:moveTo>
                    <a:pt x="2930" y="0"/>
                  </a:moveTo>
                  <a:lnTo>
                    <a:pt x="2910" y="10"/>
                  </a:lnTo>
                  <a:cubicBezTo>
                    <a:pt x="2900" y="20"/>
                    <a:pt x="2890" y="20"/>
                    <a:pt x="2880" y="30"/>
                  </a:cubicBezTo>
                  <a:lnTo>
                    <a:pt x="61" y="2637"/>
                  </a:lnTo>
                  <a:lnTo>
                    <a:pt x="51" y="2647"/>
                  </a:lnTo>
                  <a:lnTo>
                    <a:pt x="30" y="2668"/>
                  </a:lnTo>
                  <a:cubicBezTo>
                    <a:pt x="30" y="2668"/>
                    <a:pt x="20" y="2678"/>
                    <a:pt x="20" y="2688"/>
                  </a:cubicBezTo>
                  <a:cubicBezTo>
                    <a:pt x="20" y="2688"/>
                    <a:pt x="10" y="2698"/>
                    <a:pt x="10" y="2698"/>
                  </a:cubicBezTo>
                  <a:lnTo>
                    <a:pt x="10" y="2708"/>
                  </a:lnTo>
                  <a:cubicBezTo>
                    <a:pt x="10" y="2728"/>
                    <a:pt x="10" y="2738"/>
                    <a:pt x="0" y="2748"/>
                  </a:cubicBezTo>
                  <a:lnTo>
                    <a:pt x="0" y="2779"/>
                  </a:lnTo>
                  <a:lnTo>
                    <a:pt x="0" y="2809"/>
                  </a:lnTo>
                  <a:cubicBezTo>
                    <a:pt x="0" y="2809"/>
                    <a:pt x="0" y="2850"/>
                    <a:pt x="0" y="2850"/>
                  </a:cubicBezTo>
                  <a:cubicBezTo>
                    <a:pt x="0" y="2860"/>
                    <a:pt x="0" y="2860"/>
                    <a:pt x="0" y="2870"/>
                  </a:cubicBezTo>
                  <a:cubicBezTo>
                    <a:pt x="0" y="2880"/>
                    <a:pt x="10" y="2900"/>
                    <a:pt x="20" y="2910"/>
                  </a:cubicBezTo>
                  <a:lnTo>
                    <a:pt x="818" y="4153"/>
                  </a:lnTo>
                  <a:lnTo>
                    <a:pt x="1627" y="5406"/>
                  </a:lnTo>
                  <a:cubicBezTo>
                    <a:pt x="1627" y="5406"/>
                    <a:pt x="1627" y="5416"/>
                    <a:pt x="1637" y="5416"/>
                  </a:cubicBezTo>
                  <a:cubicBezTo>
                    <a:pt x="1647" y="5436"/>
                    <a:pt x="1667" y="5456"/>
                    <a:pt x="1698" y="5467"/>
                  </a:cubicBezTo>
                  <a:lnTo>
                    <a:pt x="1738" y="5467"/>
                  </a:lnTo>
                  <a:cubicBezTo>
                    <a:pt x="1778" y="5467"/>
                    <a:pt x="1809" y="5446"/>
                    <a:pt x="1829" y="5426"/>
                  </a:cubicBezTo>
                  <a:lnTo>
                    <a:pt x="4658" y="2819"/>
                  </a:lnTo>
                  <a:cubicBezTo>
                    <a:pt x="4729" y="2759"/>
                    <a:pt x="4739" y="2647"/>
                    <a:pt x="4688" y="2567"/>
                  </a:cubicBezTo>
                  <a:lnTo>
                    <a:pt x="3082" y="71"/>
                  </a:lnTo>
                  <a:cubicBezTo>
                    <a:pt x="3051" y="30"/>
                    <a:pt x="3011" y="0"/>
                    <a:pt x="296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377;p120">
              <a:extLst>
                <a:ext uri="{FF2B5EF4-FFF2-40B4-BE49-F238E27FC236}">
                  <a16:creationId xmlns:a16="http://schemas.microsoft.com/office/drawing/2014/main" xmlns="" id="{35A8D1F7-D8F9-23DC-38F5-073077F43EA5}"/>
                </a:ext>
              </a:extLst>
            </p:cNvPr>
            <p:cNvSpPr/>
            <p:nvPr/>
          </p:nvSpPr>
          <p:spPr>
            <a:xfrm>
              <a:off x="1384858" y="3036465"/>
              <a:ext cx="67" cy="736"/>
            </a:xfrm>
            <a:custGeom>
              <a:avLst/>
              <a:gdLst/>
              <a:ahLst/>
              <a:cxnLst/>
              <a:rect l="l" t="t" r="r" b="b"/>
              <a:pathLst>
                <a:path w="1" h="11" extrusionOk="0">
                  <a:moveTo>
                    <a:pt x="0" y="0"/>
                  </a:moveTo>
                  <a:lnTo>
                    <a:pt x="0" y="11"/>
                  </a:lnTo>
                  <a:lnTo>
                    <a:pt x="0" y="11"/>
                  </a:lnTo>
                  <a:cubicBezTo>
                    <a:pt x="0" y="11"/>
                    <a:pt x="0" y="0"/>
                    <a:pt x="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378;p120">
              <a:extLst>
                <a:ext uri="{FF2B5EF4-FFF2-40B4-BE49-F238E27FC236}">
                  <a16:creationId xmlns:a16="http://schemas.microsoft.com/office/drawing/2014/main" xmlns="" id="{A2A34EB9-2E56-D717-9D06-D8300E205281}"/>
                </a:ext>
              </a:extLst>
            </p:cNvPr>
            <p:cNvSpPr/>
            <p:nvPr/>
          </p:nvSpPr>
          <p:spPr>
            <a:xfrm>
              <a:off x="1445001" y="3026028"/>
              <a:ext cx="87907" cy="112860"/>
            </a:xfrm>
            <a:custGeom>
              <a:avLst/>
              <a:gdLst/>
              <a:ahLst/>
              <a:cxnLst/>
              <a:rect l="l" t="t" r="r" b="b"/>
              <a:pathLst>
                <a:path w="1314" h="1687" extrusionOk="0">
                  <a:moveTo>
                    <a:pt x="480" y="1"/>
                  </a:moveTo>
                  <a:cubicBezTo>
                    <a:pt x="467" y="1"/>
                    <a:pt x="454" y="6"/>
                    <a:pt x="445" y="15"/>
                  </a:cubicBezTo>
                  <a:lnTo>
                    <a:pt x="21" y="409"/>
                  </a:lnTo>
                  <a:cubicBezTo>
                    <a:pt x="0" y="419"/>
                    <a:pt x="0" y="449"/>
                    <a:pt x="10" y="470"/>
                  </a:cubicBezTo>
                  <a:lnTo>
                    <a:pt x="799" y="1662"/>
                  </a:lnTo>
                  <a:cubicBezTo>
                    <a:pt x="804" y="1679"/>
                    <a:pt x="819" y="1686"/>
                    <a:pt x="834" y="1686"/>
                  </a:cubicBezTo>
                  <a:cubicBezTo>
                    <a:pt x="847" y="1686"/>
                    <a:pt x="860" y="1681"/>
                    <a:pt x="869" y="1672"/>
                  </a:cubicBezTo>
                  <a:lnTo>
                    <a:pt x="1294" y="1288"/>
                  </a:lnTo>
                  <a:cubicBezTo>
                    <a:pt x="1314" y="1268"/>
                    <a:pt x="1314" y="1238"/>
                    <a:pt x="1304" y="1217"/>
                  </a:cubicBezTo>
                  <a:lnTo>
                    <a:pt x="516" y="25"/>
                  </a:lnTo>
                  <a:cubicBezTo>
                    <a:pt x="510" y="8"/>
                    <a:pt x="495" y="1"/>
                    <a:pt x="480"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5379;p120">
              <a:extLst>
                <a:ext uri="{FF2B5EF4-FFF2-40B4-BE49-F238E27FC236}">
                  <a16:creationId xmlns:a16="http://schemas.microsoft.com/office/drawing/2014/main" xmlns="" id="{4002B430-E8CD-E452-8AC2-E8FC2220084D}"/>
                </a:ext>
              </a:extLst>
            </p:cNvPr>
            <p:cNvSpPr/>
            <p:nvPr/>
          </p:nvSpPr>
          <p:spPr>
            <a:xfrm>
              <a:off x="1380108" y="2846533"/>
              <a:ext cx="200165" cy="364404"/>
            </a:xfrm>
            <a:custGeom>
              <a:avLst/>
              <a:gdLst/>
              <a:ahLst/>
              <a:cxnLst/>
              <a:rect l="l" t="t" r="r" b="b"/>
              <a:pathLst>
                <a:path w="2992" h="5447" extrusionOk="0">
                  <a:moveTo>
                    <a:pt x="2910" y="0"/>
                  </a:moveTo>
                  <a:lnTo>
                    <a:pt x="1465" y="1344"/>
                  </a:lnTo>
                  <a:lnTo>
                    <a:pt x="61" y="2637"/>
                  </a:lnTo>
                  <a:cubicBezTo>
                    <a:pt x="51" y="2637"/>
                    <a:pt x="41" y="2647"/>
                    <a:pt x="41" y="2658"/>
                  </a:cubicBezTo>
                  <a:cubicBezTo>
                    <a:pt x="31" y="2658"/>
                    <a:pt x="31" y="2668"/>
                    <a:pt x="31" y="2678"/>
                  </a:cubicBezTo>
                  <a:cubicBezTo>
                    <a:pt x="21" y="2688"/>
                    <a:pt x="21" y="2688"/>
                    <a:pt x="21" y="2698"/>
                  </a:cubicBezTo>
                  <a:cubicBezTo>
                    <a:pt x="21" y="2698"/>
                    <a:pt x="21" y="2708"/>
                    <a:pt x="21" y="2708"/>
                  </a:cubicBezTo>
                  <a:lnTo>
                    <a:pt x="21" y="2728"/>
                  </a:lnTo>
                  <a:lnTo>
                    <a:pt x="21" y="2748"/>
                  </a:lnTo>
                  <a:lnTo>
                    <a:pt x="21" y="2769"/>
                  </a:lnTo>
                  <a:lnTo>
                    <a:pt x="0" y="2789"/>
                  </a:lnTo>
                  <a:cubicBezTo>
                    <a:pt x="0" y="2799"/>
                    <a:pt x="0" y="2809"/>
                    <a:pt x="0" y="2819"/>
                  </a:cubicBezTo>
                  <a:lnTo>
                    <a:pt x="0" y="2829"/>
                  </a:lnTo>
                  <a:cubicBezTo>
                    <a:pt x="0" y="2839"/>
                    <a:pt x="0" y="2839"/>
                    <a:pt x="0" y="2850"/>
                  </a:cubicBezTo>
                  <a:cubicBezTo>
                    <a:pt x="0" y="2860"/>
                    <a:pt x="10" y="2870"/>
                    <a:pt x="21" y="2880"/>
                  </a:cubicBezTo>
                  <a:lnTo>
                    <a:pt x="819" y="4123"/>
                  </a:lnTo>
                  <a:lnTo>
                    <a:pt x="1627" y="5376"/>
                  </a:lnTo>
                  <a:cubicBezTo>
                    <a:pt x="1647" y="5416"/>
                    <a:pt x="1698" y="5446"/>
                    <a:pt x="1748" y="5446"/>
                  </a:cubicBezTo>
                  <a:lnTo>
                    <a:pt x="1769" y="5446"/>
                  </a:lnTo>
                  <a:cubicBezTo>
                    <a:pt x="1738" y="5436"/>
                    <a:pt x="1718" y="5416"/>
                    <a:pt x="1708" y="5396"/>
                  </a:cubicBezTo>
                  <a:cubicBezTo>
                    <a:pt x="1698" y="5396"/>
                    <a:pt x="1698" y="5386"/>
                    <a:pt x="1698" y="5386"/>
                  </a:cubicBezTo>
                  <a:lnTo>
                    <a:pt x="91" y="2880"/>
                  </a:lnTo>
                  <a:cubicBezTo>
                    <a:pt x="91" y="2870"/>
                    <a:pt x="81" y="2860"/>
                    <a:pt x="81" y="2850"/>
                  </a:cubicBezTo>
                  <a:lnTo>
                    <a:pt x="81" y="2839"/>
                  </a:lnTo>
                  <a:cubicBezTo>
                    <a:pt x="71" y="2829"/>
                    <a:pt x="71" y="2819"/>
                    <a:pt x="81" y="2819"/>
                  </a:cubicBezTo>
                  <a:lnTo>
                    <a:pt x="81" y="2809"/>
                  </a:lnTo>
                  <a:lnTo>
                    <a:pt x="81" y="2779"/>
                  </a:lnTo>
                  <a:lnTo>
                    <a:pt x="81" y="2748"/>
                  </a:lnTo>
                  <a:cubicBezTo>
                    <a:pt x="81" y="2738"/>
                    <a:pt x="81" y="2728"/>
                    <a:pt x="81" y="2708"/>
                  </a:cubicBezTo>
                  <a:lnTo>
                    <a:pt x="81" y="2698"/>
                  </a:lnTo>
                  <a:cubicBezTo>
                    <a:pt x="81" y="2698"/>
                    <a:pt x="91" y="2688"/>
                    <a:pt x="91" y="2688"/>
                  </a:cubicBezTo>
                  <a:cubicBezTo>
                    <a:pt x="91" y="2678"/>
                    <a:pt x="101" y="2668"/>
                    <a:pt x="101" y="2658"/>
                  </a:cubicBezTo>
                  <a:lnTo>
                    <a:pt x="112" y="2647"/>
                  </a:lnTo>
                  <a:lnTo>
                    <a:pt x="122" y="2637"/>
                  </a:lnTo>
                  <a:lnTo>
                    <a:pt x="2941" y="30"/>
                  </a:lnTo>
                  <a:cubicBezTo>
                    <a:pt x="2951" y="20"/>
                    <a:pt x="2961" y="20"/>
                    <a:pt x="2971" y="10"/>
                  </a:cubicBezTo>
                  <a:lnTo>
                    <a:pt x="2991"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5380;p120">
              <a:extLst>
                <a:ext uri="{FF2B5EF4-FFF2-40B4-BE49-F238E27FC236}">
                  <a16:creationId xmlns:a16="http://schemas.microsoft.com/office/drawing/2014/main" xmlns="" id="{8040AE2C-F5EA-A0CF-6A27-0D8F6BA29AA1}"/>
                </a:ext>
              </a:extLst>
            </p:cNvPr>
            <p:cNvSpPr/>
            <p:nvPr/>
          </p:nvSpPr>
          <p:spPr>
            <a:xfrm>
              <a:off x="1386196" y="3039141"/>
              <a:ext cx="107508" cy="167718"/>
            </a:xfrm>
            <a:custGeom>
              <a:avLst/>
              <a:gdLst/>
              <a:ahLst/>
              <a:cxnLst/>
              <a:rect l="l" t="t" r="r" b="b"/>
              <a:pathLst>
                <a:path w="1607" h="2507" extrusionOk="0">
                  <a:moveTo>
                    <a:pt x="0" y="1"/>
                  </a:moveTo>
                  <a:lnTo>
                    <a:pt x="1607" y="2507"/>
                  </a:lnTo>
                  <a:lnTo>
                    <a:pt x="809" y="1254"/>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5381;p120">
              <a:extLst>
                <a:ext uri="{FF2B5EF4-FFF2-40B4-BE49-F238E27FC236}">
                  <a16:creationId xmlns:a16="http://schemas.microsoft.com/office/drawing/2014/main" xmlns="" id="{22A5D366-4A51-1066-0107-66BF1E63BCFD}"/>
                </a:ext>
              </a:extLst>
            </p:cNvPr>
            <p:cNvSpPr/>
            <p:nvPr/>
          </p:nvSpPr>
          <p:spPr>
            <a:xfrm>
              <a:off x="1364520" y="2846533"/>
              <a:ext cx="199496" cy="365073"/>
            </a:xfrm>
            <a:custGeom>
              <a:avLst/>
              <a:gdLst/>
              <a:ahLst/>
              <a:cxnLst/>
              <a:rect l="l" t="t" r="r" b="b"/>
              <a:pathLst>
                <a:path w="2982" h="5457" extrusionOk="0">
                  <a:moveTo>
                    <a:pt x="2891" y="0"/>
                  </a:moveTo>
                  <a:cubicBezTo>
                    <a:pt x="2891" y="10"/>
                    <a:pt x="2881" y="10"/>
                    <a:pt x="2871" y="20"/>
                  </a:cubicBezTo>
                  <a:lnTo>
                    <a:pt x="1456" y="1324"/>
                  </a:lnTo>
                  <a:lnTo>
                    <a:pt x="41" y="2627"/>
                  </a:lnTo>
                  <a:cubicBezTo>
                    <a:pt x="41" y="2627"/>
                    <a:pt x="31" y="2637"/>
                    <a:pt x="31" y="2647"/>
                  </a:cubicBezTo>
                  <a:lnTo>
                    <a:pt x="21" y="2658"/>
                  </a:lnTo>
                  <a:cubicBezTo>
                    <a:pt x="21" y="2668"/>
                    <a:pt x="21" y="2668"/>
                    <a:pt x="21" y="2668"/>
                  </a:cubicBezTo>
                  <a:cubicBezTo>
                    <a:pt x="11" y="2678"/>
                    <a:pt x="11" y="2678"/>
                    <a:pt x="11" y="2688"/>
                  </a:cubicBezTo>
                  <a:cubicBezTo>
                    <a:pt x="11" y="2688"/>
                    <a:pt x="11" y="2698"/>
                    <a:pt x="11" y="2698"/>
                  </a:cubicBezTo>
                  <a:cubicBezTo>
                    <a:pt x="11" y="2698"/>
                    <a:pt x="11" y="2698"/>
                    <a:pt x="11" y="2708"/>
                  </a:cubicBezTo>
                  <a:cubicBezTo>
                    <a:pt x="11" y="2708"/>
                    <a:pt x="11" y="2718"/>
                    <a:pt x="11" y="2728"/>
                  </a:cubicBezTo>
                  <a:lnTo>
                    <a:pt x="11" y="2769"/>
                  </a:lnTo>
                  <a:lnTo>
                    <a:pt x="11" y="2789"/>
                  </a:lnTo>
                  <a:cubicBezTo>
                    <a:pt x="11" y="2789"/>
                    <a:pt x="11" y="2799"/>
                    <a:pt x="11" y="2809"/>
                  </a:cubicBezTo>
                  <a:lnTo>
                    <a:pt x="1" y="2860"/>
                  </a:lnTo>
                  <a:cubicBezTo>
                    <a:pt x="1" y="2870"/>
                    <a:pt x="11" y="2880"/>
                    <a:pt x="11" y="2890"/>
                  </a:cubicBezTo>
                  <a:lnTo>
                    <a:pt x="819" y="4133"/>
                  </a:lnTo>
                  <a:lnTo>
                    <a:pt x="1618" y="5386"/>
                  </a:lnTo>
                  <a:cubicBezTo>
                    <a:pt x="1648" y="5426"/>
                    <a:pt x="1698" y="5456"/>
                    <a:pt x="1749" y="5456"/>
                  </a:cubicBezTo>
                  <a:lnTo>
                    <a:pt x="1810" y="5456"/>
                  </a:lnTo>
                  <a:cubicBezTo>
                    <a:pt x="1759" y="5456"/>
                    <a:pt x="1709" y="5426"/>
                    <a:pt x="1678" y="5386"/>
                  </a:cubicBezTo>
                  <a:lnTo>
                    <a:pt x="880" y="4133"/>
                  </a:lnTo>
                  <a:lnTo>
                    <a:pt x="72" y="2890"/>
                  </a:lnTo>
                  <a:cubicBezTo>
                    <a:pt x="72" y="2880"/>
                    <a:pt x="62" y="2870"/>
                    <a:pt x="62" y="2860"/>
                  </a:cubicBezTo>
                  <a:lnTo>
                    <a:pt x="62" y="2850"/>
                  </a:lnTo>
                  <a:cubicBezTo>
                    <a:pt x="62" y="2839"/>
                    <a:pt x="62" y="2829"/>
                    <a:pt x="62" y="2829"/>
                  </a:cubicBezTo>
                  <a:lnTo>
                    <a:pt x="62" y="2809"/>
                  </a:lnTo>
                  <a:lnTo>
                    <a:pt x="62" y="2779"/>
                  </a:lnTo>
                  <a:lnTo>
                    <a:pt x="62" y="2759"/>
                  </a:lnTo>
                  <a:lnTo>
                    <a:pt x="62" y="2738"/>
                  </a:lnTo>
                  <a:cubicBezTo>
                    <a:pt x="62" y="2728"/>
                    <a:pt x="62" y="2728"/>
                    <a:pt x="62" y="2728"/>
                  </a:cubicBezTo>
                  <a:cubicBezTo>
                    <a:pt x="62" y="2728"/>
                    <a:pt x="62" y="2718"/>
                    <a:pt x="62" y="2718"/>
                  </a:cubicBezTo>
                  <a:cubicBezTo>
                    <a:pt x="62" y="2708"/>
                    <a:pt x="62" y="2708"/>
                    <a:pt x="72" y="2698"/>
                  </a:cubicBezTo>
                  <a:cubicBezTo>
                    <a:pt x="72" y="2688"/>
                    <a:pt x="72" y="2678"/>
                    <a:pt x="82" y="2678"/>
                  </a:cubicBezTo>
                  <a:cubicBezTo>
                    <a:pt x="82" y="2668"/>
                    <a:pt x="92" y="2658"/>
                    <a:pt x="102" y="2658"/>
                  </a:cubicBezTo>
                  <a:lnTo>
                    <a:pt x="1517" y="1354"/>
                  </a:lnTo>
                  <a:lnTo>
                    <a:pt x="2982"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5382;p120">
              <a:extLst>
                <a:ext uri="{FF2B5EF4-FFF2-40B4-BE49-F238E27FC236}">
                  <a16:creationId xmlns:a16="http://schemas.microsoft.com/office/drawing/2014/main" xmlns="" id="{DE06D10C-0FAD-4DB9-AE20-B8497BA52CEC}"/>
                </a:ext>
              </a:extLst>
            </p:cNvPr>
            <p:cNvSpPr/>
            <p:nvPr/>
          </p:nvSpPr>
          <p:spPr>
            <a:xfrm>
              <a:off x="1368601" y="2846533"/>
              <a:ext cx="198827" cy="363066"/>
            </a:xfrm>
            <a:custGeom>
              <a:avLst/>
              <a:gdLst/>
              <a:ahLst/>
              <a:cxnLst/>
              <a:rect l="l" t="t" r="r" b="b"/>
              <a:pathLst>
                <a:path w="2972" h="5427" extrusionOk="0">
                  <a:moveTo>
                    <a:pt x="2921" y="0"/>
                  </a:moveTo>
                  <a:lnTo>
                    <a:pt x="1456" y="1334"/>
                  </a:lnTo>
                  <a:lnTo>
                    <a:pt x="41" y="2637"/>
                  </a:lnTo>
                  <a:cubicBezTo>
                    <a:pt x="31" y="2647"/>
                    <a:pt x="31" y="2647"/>
                    <a:pt x="21" y="2658"/>
                  </a:cubicBezTo>
                  <a:cubicBezTo>
                    <a:pt x="21" y="2668"/>
                    <a:pt x="11" y="2668"/>
                    <a:pt x="11" y="2678"/>
                  </a:cubicBezTo>
                  <a:cubicBezTo>
                    <a:pt x="11" y="2688"/>
                    <a:pt x="1" y="2698"/>
                    <a:pt x="1" y="2698"/>
                  </a:cubicBezTo>
                  <a:cubicBezTo>
                    <a:pt x="1" y="2708"/>
                    <a:pt x="1" y="2708"/>
                    <a:pt x="1" y="2708"/>
                  </a:cubicBezTo>
                  <a:cubicBezTo>
                    <a:pt x="1" y="2708"/>
                    <a:pt x="1" y="2718"/>
                    <a:pt x="1" y="2718"/>
                  </a:cubicBezTo>
                  <a:lnTo>
                    <a:pt x="1" y="2738"/>
                  </a:lnTo>
                  <a:lnTo>
                    <a:pt x="1" y="2759"/>
                  </a:lnTo>
                  <a:lnTo>
                    <a:pt x="1" y="2779"/>
                  </a:lnTo>
                  <a:lnTo>
                    <a:pt x="1" y="2799"/>
                  </a:lnTo>
                  <a:cubicBezTo>
                    <a:pt x="1" y="2809"/>
                    <a:pt x="1" y="2809"/>
                    <a:pt x="1" y="2819"/>
                  </a:cubicBezTo>
                  <a:lnTo>
                    <a:pt x="1" y="2829"/>
                  </a:lnTo>
                  <a:cubicBezTo>
                    <a:pt x="11" y="2839"/>
                    <a:pt x="11" y="2850"/>
                    <a:pt x="21" y="2860"/>
                  </a:cubicBezTo>
                  <a:lnTo>
                    <a:pt x="819" y="4113"/>
                  </a:lnTo>
                  <a:lnTo>
                    <a:pt x="1627" y="5355"/>
                  </a:lnTo>
                  <a:cubicBezTo>
                    <a:pt x="1648" y="5406"/>
                    <a:pt x="1698" y="5426"/>
                    <a:pt x="1749" y="5426"/>
                  </a:cubicBezTo>
                  <a:lnTo>
                    <a:pt x="1819" y="5426"/>
                  </a:lnTo>
                  <a:cubicBezTo>
                    <a:pt x="1759" y="5426"/>
                    <a:pt x="1718" y="5406"/>
                    <a:pt x="1688" y="5355"/>
                  </a:cubicBezTo>
                  <a:lnTo>
                    <a:pt x="890" y="4113"/>
                  </a:lnTo>
                  <a:lnTo>
                    <a:pt x="81" y="2860"/>
                  </a:lnTo>
                  <a:cubicBezTo>
                    <a:pt x="71" y="2850"/>
                    <a:pt x="71" y="2839"/>
                    <a:pt x="61" y="2829"/>
                  </a:cubicBezTo>
                  <a:cubicBezTo>
                    <a:pt x="61" y="2826"/>
                    <a:pt x="61" y="2823"/>
                    <a:pt x="61" y="2819"/>
                  </a:cubicBezTo>
                  <a:cubicBezTo>
                    <a:pt x="61" y="2819"/>
                    <a:pt x="61" y="2809"/>
                    <a:pt x="61" y="2799"/>
                  </a:cubicBezTo>
                  <a:lnTo>
                    <a:pt x="61" y="2779"/>
                  </a:lnTo>
                  <a:cubicBezTo>
                    <a:pt x="61" y="2769"/>
                    <a:pt x="61" y="2759"/>
                    <a:pt x="61" y="2759"/>
                  </a:cubicBezTo>
                  <a:lnTo>
                    <a:pt x="61" y="2738"/>
                  </a:lnTo>
                  <a:lnTo>
                    <a:pt x="61" y="2728"/>
                  </a:lnTo>
                  <a:lnTo>
                    <a:pt x="61" y="2718"/>
                  </a:lnTo>
                  <a:lnTo>
                    <a:pt x="61" y="2698"/>
                  </a:lnTo>
                  <a:cubicBezTo>
                    <a:pt x="71" y="2688"/>
                    <a:pt x="71" y="2678"/>
                    <a:pt x="71" y="2678"/>
                  </a:cubicBezTo>
                  <a:cubicBezTo>
                    <a:pt x="81" y="2668"/>
                    <a:pt x="92" y="2658"/>
                    <a:pt x="92" y="2658"/>
                  </a:cubicBezTo>
                  <a:lnTo>
                    <a:pt x="1506" y="1354"/>
                  </a:lnTo>
                  <a:lnTo>
                    <a:pt x="2971"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5383;p120">
              <a:extLst>
                <a:ext uri="{FF2B5EF4-FFF2-40B4-BE49-F238E27FC236}">
                  <a16:creationId xmlns:a16="http://schemas.microsoft.com/office/drawing/2014/main" xmlns="" id="{48B5F0B3-1576-2740-6EB6-95051E5C9C7B}"/>
                </a:ext>
              </a:extLst>
            </p:cNvPr>
            <p:cNvSpPr/>
            <p:nvPr/>
          </p:nvSpPr>
          <p:spPr>
            <a:xfrm>
              <a:off x="1373351" y="2846533"/>
              <a:ext cx="198091" cy="363066"/>
            </a:xfrm>
            <a:custGeom>
              <a:avLst/>
              <a:gdLst/>
              <a:ahLst/>
              <a:cxnLst/>
              <a:rect l="l" t="t" r="r" b="b"/>
              <a:pathLst>
                <a:path w="2961" h="5427" extrusionOk="0">
                  <a:moveTo>
                    <a:pt x="2900" y="0"/>
                  </a:moveTo>
                  <a:lnTo>
                    <a:pt x="1445" y="1334"/>
                  </a:lnTo>
                  <a:lnTo>
                    <a:pt x="31" y="2637"/>
                  </a:lnTo>
                  <a:cubicBezTo>
                    <a:pt x="31" y="2647"/>
                    <a:pt x="21" y="2647"/>
                    <a:pt x="10" y="2658"/>
                  </a:cubicBezTo>
                  <a:cubicBezTo>
                    <a:pt x="10" y="2668"/>
                    <a:pt x="10" y="2668"/>
                    <a:pt x="10" y="2678"/>
                  </a:cubicBezTo>
                  <a:lnTo>
                    <a:pt x="0" y="2698"/>
                  </a:lnTo>
                  <a:lnTo>
                    <a:pt x="0" y="2708"/>
                  </a:lnTo>
                  <a:lnTo>
                    <a:pt x="0" y="2718"/>
                  </a:lnTo>
                  <a:lnTo>
                    <a:pt x="0" y="2738"/>
                  </a:lnTo>
                  <a:cubicBezTo>
                    <a:pt x="0" y="2748"/>
                    <a:pt x="0" y="2748"/>
                    <a:pt x="0" y="2759"/>
                  </a:cubicBezTo>
                  <a:lnTo>
                    <a:pt x="0" y="2769"/>
                  </a:lnTo>
                  <a:cubicBezTo>
                    <a:pt x="0" y="2779"/>
                    <a:pt x="0" y="2789"/>
                    <a:pt x="0" y="2789"/>
                  </a:cubicBezTo>
                  <a:cubicBezTo>
                    <a:pt x="0" y="2799"/>
                    <a:pt x="0" y="2809"/>
                    <a:pt x="0" y="2809"/>
                  </a:cubicBezTo>
                  <a:lnTo>
                    <a:pt x="0" y="2829"/>
                  </a:lnTo>
                  <a:cubicBezTo>
                    <a:pt x="0" y="2839"/>
                    <a:pt x="10" y="2850"/>
                    <a:pt x="10" y="2860"/>
                  </a:cubicBezTo>
                  <a:lnTo>
                    <a:pt x="819" y="4102"/>
                  </a:lnTo>
                  <a:lnTo>
                    <a:pt x="1617" y="5355"/>
                  </a:lnTo>
                  <a:cubicBezTo>
                    <a:pt x="1647" y="5396"/>
                    <a:pt x="1698" y="5426"/>
                    <a:pt x="1748" y="5426"/>
                  </a:cubicBezTo>
                  <a:lnTo>
                    <a:pt x="1809" y="5426"/>
                  </a:lnTo>
                  <a:cubicBezTo>
                    <a:pt x="1758" y="5426"/>
                    <a:pt x="1708" y="5396"/>
                    <a:pt x="1688" y="5355"/>
                  </a:cubicBezTo>
                  <a:lnTo>
                    <a:pt x="879" y="4102"/>
                  </a:lnTo>
                  <a:lnTo>
                    <a:pt x="81" y="2860"/>
                  </a:lnTo>
                  <a:cubicBezTo>
                    <a:pt x="71" y="2850"/>
                    <a:pt x="61" y="2839"/>
                    <a:pt x="61" y="2819"/>
                  </a:cubicBezTo>
                  <a:lnTo>
                    <a:pt x="61" y="2809"/>
                  </a:lnTo>
                  <a:lnTo>
                    <a:pt x="61" y="2789"/>
                  </a:lnTo>
                  <a:lnTo>
                    <a:pt x="41" y="2819"/>
                  </a:lnTo>
                  <a:lnTo>
                    <a:pt x="41" y="2799"/>
                  </a:lnTo>
                  <a:lnTo>
                    <a:pt x="41" y="2779"/>
                  </a:lnTo>
                  <a:cubicBezTo>
                    <a:pt x="41" y="2769"/>
                    <a:pt x="41" y="2759"/>
                    <a:pt x="41" y="2759"/>
                  </a:cubicBezTo>
                  <a:lnTo>
                    <a:pt x="41" y="2738"/>
                  </a:lnTo>
                  <a:cubicBezTo>
                    <a:pt x="41" y="2728"/>
                    <a:pt x="41" y="2728"/>
                    <a:pt x="41" y="2728"/>
                  </a:cubicBezTo>
                  <a:lnTo>
                    <a:pt x="51" y="2708"/>
                  </a:lnTo>
                  <a:cubicBezTo>
                    <a:pt x="51" y="2698"/>
                    <a:pt x="51" y="2698"/>
                    <a:pt x="51" y="2698"/>
                  </a:cubicBezTo>
                  <a:cubicBezTo>
                    <a:pt x="51" y="2688"/>
                    <a:pt x="61" y="2688"/>
                    <a:pt x="61" y="2678"/>
                  </a:cubicBezTo>
                  <a:cubicBezTo>
                    <a:pt x="71" y="2668"/>
                    <a:pt x="71" y="2668"/>
                    <a:pt x="81" y="2658"/>
                  </a:cubicBezTo>
                  <a:lnTo>
                    <a:pt x="1496" y="1354"/>
                  </a:lnTo>
                  <a:lnTo>
                    <a:pt x="2961"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5384;p120">
              <a:extLst>
                <a:ext uri="{FF2B5EF4-FFF2-40B4-BE49-F238E27FC236}">
                  <a16:creationId xmlns:a16="http://schemas.microsoft.com/office/drawing/2014/main" xmlns="" id="{0EE412B3-DE84-64EF-E60D-8F53E8887E80}"/>
                </a:ext>
              </a:extLst>
            </p:cNvPr>
            <p:cNvSpPr/>
            <p:nvPr/>
          </p:nvSpPr>
          <p:spPr>
            <a:xfrm>
              <a:off x="1376027" y="2846533"/>
              <a:ext cx="199496" cy="364404"/>
            </a:xfrm>
            <a:custGeom>
              <a:avLst/>
              <a:gdLst/>
              <a:ahLst/>
              <a:cxnLst/>
              <a:rect l="l" t="t" r="r" b="b"/>
              <a:pathLst>
                <a:path w="2982" h="5447" extrusionOk="0">
                  <a:moveTo>
                    <a:pt x="2921" y="0"/>
                  </a:moveTo>
                  <a:lnTo>
                    <a:pt x="1466" y="1334"/>
                  </a:lnTo>
                  <a:lnTo>
                    <a:pt x="61" y="2637"/>
                  </a:lnTo>
                  <a:cubicBezTo>
                    <a:pt x="51" y="2647"/>
                    <a:pt x="41" y="2647"/>
                    <a:pt x="41" y="2658"/>
                  </a:cubicBezTo>
                  <a:cubicBezTo>
                    <a:pt x="31" y="2668"/>
                    <a:pt x="31" y="2668"/>
                    <a:pt x="31" y="2678"/>
                  </a:cubicBezTo>
                  <a:lnTo>
                    <a:pt x="21" y="2698"/>
                  </a:lnTo>
                  <a:cubicBezTo>
                    <a:pt x="21" y="2708"/>
                    <a:pt x="21" y="2708"/>
                    <a:pt x="21" y="2708"/>
                  </a:cubicBezTo>
                  <a:lnTo>
                    <a:pt x="21" y="2728"/>
                  </a:lnTo>
                  <a:cubicBezTo>
                    <a:pt x="21" y="2738"/>
                    <a:pt x="21" y="2748"/>
                    <a:pt x="21" y="2748"/>
                  </a:cubicBezTo>
                  <a:lnTo>
                    <a:pt x="21" y="2769"/>
                  </a:lnTo>
                  <a:cubicBezTo>
                    <a:pt x="1" y="2799"/>
                    <a:pt x="1" y="2809"/>
                    <a:pt x="1" y="2819"/>
                  </a:cubicBezTo>
                  <a:lnTo>
                    <a:pt x="1" y="2839"/>
                  </a:lnTo>
                  <a:lnTo>
                    <a:pt x="1" y="2850"/>
                  </a:lnTo>
                  <a:cubicBezTo>
                    <a:pt x="11" y="2860"/>
                    <a:pt x="11" y="2870"/>
                    <a:pt x="21" y="2880"/>
                  </a:cubicBezTo>
                  <a:lnTo>
                    <a:pt x="819" y="4133"/>
                  </a:lnTo>
                  <a:lnTo>
                    <a:pt x="1628" y="5376"/>
                  </a:lnTo>
                  <a:cubicBezTo>
                    <a:pt x="1648" y="5416"/>
                    <a:pt x="1698" y="5446"/>
                    <a:pt x="1749" y="5446"/>
                  </a:cubicBezTo>
                  <a:lnTo>
                    <a:pt x="1820" y="5446"/>
                  </a:lnTo>
                  <a:cubicBezTo>
                    <a:pt x="1759" y="5446"/>
                    <a:pt x="1718" y="5426"/>
                    <a:pt x="1688" y="5376"/>
                  </a:cubicBezTo>
                  <a:lnTo>
                    <a:pt x="890" y="4133"/>
                  </a:lnTo>
                  <a:lnTo>
                    <a:pt x="82" y="2880"/>
                  </a:lnTo>
                  <a:cubicBezTo>
                    <a:pt x="82" y="2870"/>
                    <a:pt x="71" y="2860"/>
                    <a:pt x="61" y="2850"/>
                  </a:cubicBezTo>
                  <a:cubicBezTo>
                    <a:pt x="61" y="2839"/>
                    <a:pt x="61" y="2839"/>
                    <a:pt x="61" y="2839"/>
                  </a:cubicBezTo>
                  <a:lnTo>
                    <a:pt x="61" y="2819"/>
                  </a:lnTo>
                  <a:cubicBezTo>
                    <a:pt x="61" y="2809"/>
                    <a:pt x="61" y="2799"/>
                    <a:pt x="61" y="2799"/>
                  </a:cubicBezTo>
                  <a:lnTo>
                    <a:pt x="61" y="2779"/>
                  </a:lnTo>
                  <a:lnTo>
                    <a:pt x="61" y="2759"/>
                  </a:lnTo>
                  <a:lnTo>
                    <a:pt x="61" y="2738"/>
                  </a:lnTo>
                  <a:cubicBezTo>
                    <a:pt x="61" y="2728"/>
                    <a:pt x="61" y="2728"/>
                    <a:pt x="61" y="2728"/>
                  </a:cubicBezTo>
                  <a:cubicBezTo>
                    <a:pt x="61" y="2718"/>
                    <a:pt x="71" y="2708"/>
                    <a:pt x="71" y="2708"/>
                  </a:cubicBezTo>
                  <a:lnTo>
                    <a:pt x="71" y="2698"/>
                  </a:lnTo>
                  <a:cubicBezTo>
                    <a:pt x="71" y="2688"/>
                    <a:pt x="82" y="2688"/>
                    <a:pt x="82" y="2678"/>
                  </a:cubicBezTo>
                  <a:cubicBezTo>
                    <a:pt x="92" y="2678"/>
                    <a:pt x="92" y="2668"/>
                    <a:pt x="102" y="2658"/>
                  </a:cubicBezTo>
                  <a:lnTo>
                    <a:pt x="1516" y="1354"/>
                  </a:lnTo>
                  <a:lnTo>
                    <a:pt x="2981" y="0"/>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5385;p120">
              <a:extLst>
                <a:ext uri="{FF2B5EF4-FFF2-40B4-BE49-F238E27FC236}">
                  <a16:creationId xmlns:a16="http://schemas.microsoft.com/office/drawing/2014/main" xmlns="" id="{E15B1562-A3CB-35C0-4DAA-DB099079D23F}"/>
                </a:ext>
              </a:extLst>
            </p:cNvPr>
            <p:cNvSpPr/>
            <p:nvPr/>
          </p:nvSpPr>
          <p:spPr>
            <a:xfrm>
              <a:off x="1493638" y="3206794"/>
              <a:ext cx="736" cy="736"/>
            </a:xfrm>
            <a:custGeom>
              <a:avLst/>
              <a:gdLst/>
              <a:ahLst/>
              <a:cxnLst/>
              <a:rect l="l" t="t" r="r" b="b"/>
              <a:pathLst>
                <a:path w="11" h="11" extrusionOk="0">
                  <a:moveTo>
                    <a:pt x="11" y="11"/>
                  </a:moveTo>
                  <a:cubicBezTo>
                    <a:pt x="11" y="11"/>
                    <a:pt x="11" y="1"/>
                    <a:pt x="1" y="1"/>
                  </a:cubicBezTo>
                  <a:cubicBezTo>
                    <a:pt x="11" y="1"/>
                    <a:pt x="11" y="11"/>
                    <a:pt x="11"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5386;p120">
              <a:extLst>
                <a:ext uri="{FF2B5EF4-FFF2-40B4-BE49-F238E27FC236}">
                  <a16:creationId xmlns:a16="http://schemas.microsoft.com/office/drawing/2014/main" xmlns="" id="{810988FF-7A78-B9B4-EB72-C9D40A26CC4F}"/>
                </a:ext>
              </a:extLst>
            </p:cNvPr>
            <p:cNvSpPr/>
            <p:nvPr/>
          </p:nvSpPr>
          <p:spPr>
            <a:xfrm>
              <a:off x="1498388" y="3210875"/>
              <a:ext cx="1405" cy="67"/>
            </a:xfrm>
            <a:custGeom>
              <a:avLst/>
              <a:gdLst/>
              <a:ahLst/>
              <a:cxnLst/>
              <a:rect l="l" t="t" r="r" b="b"/>
              <a:pathLst>
                <a:path w="21" h="1" extrusionOk="0">
                  <a:moveTo>
                    <a:pt x="21" y="0"/>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5387;p120">
              <a:extLst>
                <a:ext uri="{FF2B5EF4-FFF2-40B4-BE49-F238E27FC236}">
                  <a16:creationId xmlns:a16="http://schemas.microsoft.com/office/drawing/2014/main" xmlns="" id="{7014B46D-3DF4-365C-65AF-3EC1274EF443}"/>
                </a:ext>
              </a:extLst>
            </p:cNvPr>
            <p:cNvSpPr/>
            <p:nvPr/>
          </p:nvSpPr>
          <p:spPr>
            <a:xfrm>
              <a:off x="1499726" y="3210875"/>
              <a:ext cx="1472" cy="67"/>
            </a:xfrm>
            <a:custGeom>
              <a:avLst/>
              <a:gdLst/>
              <a:ahLst/>
              <a:cxnLst/>
              <a:rect l="l" t="t" r="r" b="b"/>
              <a:pathLst>
                <a:path w="22" h="1" extrusionOk="0">
                  <a:moveTo>
                    <a:pt x="21" y="0"/>
                  </a:move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5388;p120">
              <a:extLst>
                <a:ext uri="{FF2B5EF4-FFF2-40B4-BE49-F238E27FC236}">
                  <a16:creationId xmlns:a16="http://schemas.microsoft.com/office/drawing/2014/main" xmlns="" id="{41FD607A-AF12-AACB-A3C0-A7018AE395D4}"/>
                </a:ext>
              </a:extLst>
            </p:cNvPr>
            <p:cNvSpPr/>
            <p:nvPr/>
          </p:nvSpPr>
          <p:spPr>
            <a:xfrm>
              <a:off x="1501800" y="3211544"/>
              <a:ext cx="67" cy="67"/>
            </a:xfrm>
            <a:custGeom>
              <a:avLst/>
              <a:gdLst/>
              <a:ahLst/>
              <a:cxnLst/>
              <a:rect l="l" t="t" r="r" b="b"/>
              <a:pathLst>
                <a:path w="1" h="1" extrusionOk="0">
                  <a:moveTo>
                    <a:pt x="0"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5389;p120">
              <a:extLst>
                <a:ext uri="{FF2B5EF4-FFF2-40B4-BE49-F238E27FC236}">
                  <a16:creationId xmlns:a16="http://schemas.microsoft.com/office/drawing/2014/main" xmlns="" id="{AC00A5FD-8D54-E8EA-6B94-B7F7F4871D82}"/>
                </a:ext>
              </a:extLst>
            </p:cNvPr>
            <p:cNvSpPr/>
            <p:nvPr/>
          </p:nvSpPr>
          <p:spPr>
            <a:xfrm>
              <a:off x="3683165" y="3411645"/>
              <a:ext cx="461744" cy="242713"/>
            </a:xfrm>
            <a:custGeom>
              <a:avLst/>
              <a:gdLst/>
              <a:ahLst/>
              <a:cxnLst/>
              <a:rect l="l" t="t" r="r" b="b"/>
              <a:pathLst>
                <a:path w="6902" h="3628" extrusionOk="0">
                  <a:moveTo>
                    <a:pt x="6790" y="0"/>
                  </a:moveTo>
                  <a:lnTo>
                    <a:pt x="0" y="3395"/>
                  </a:lnTo>
                  <a:lnTo>
                    <a:pt x="111" y="3628"/>
                  </a:lnTo>
                  <a:lnTo>
                    <a:pt x="6861" y="253"/>
                  </a:lnTo>
                  <a:cubicBezTo>
                    <a:pt x="6891" y="243"/>
                    <a:pt x="6901" y="212"/>
                    <a:pt x="6881" y="182"/>
                  </a:cubicBezTo>
                  <a:lnTo>
                    <a:pt x="6790" y="0"/>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5390;p120">
              <a:extLst>
                <a:ext uri="{FF2B5EF4-FFF2-40B4-BE49-F238E27FC236}">
                  <a16:creationId xmlns:a16="http://schemas.microsoft.com/office/drawing/2014/main" xmlns="" id="{8990B9DE-5986-12CB-18FD-E2ECB25E5A10}"/>
                </a:ext>
              </a:extLst>
            </p:cNvPr>
            <p:cNvSpPr/>
            <p:nvPr/>
          </p:nvSpPr>
          <p:spPr>
            <a:xfrm>
              <a:off x="3628373" y="3638773"/>
              <a:ext cx="62284" cy="27764"/>
            </a:xfrm>
            <a:custGeom>
              <a:avLst/>
              <a:gdLst/>
              <a:ahLst/>
              <a:cxnLst/>
              <a:rect l="l" t="t" r="r" b="b"/>
              <a:pathLst>
                <a:path w="931" h="415" extrusionOk="0">
                  <a:moveTo>
                    <a:pt x="819" y="0"/>
                  </a:moveTo>
                  <a:lnTo>
                    <a:pt x="1" y="414"/>
                  </a:lnTo>
                  <a:lnTo>
                    <a:pt x="930" y="233"/>
                  </a:lnTo>
                  <a:lnTo>
                    <a:pt x="819" y="0"/>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5391;p120">
              <a:extLst>
                <a:ext uri="{FF2B5EF4-FFF2-40B4-BE49-F238E27FC236}">
                  <a16:creationId xmlns:a16="http://schemas.microsoft.com/office/drawing/2014/main" xmlns="" id="{44B38FDA-E3F3-B8CD-D272-902B0FEB57EF}"/>
                </a:ext>
              </a:extLst>
            </p:cNvPr>
            <p:cNvSpPr/>
            <p:nvPr/>
          </p:nvSpPr>
          <p:spPr>
            <a:xfrm>
              <a:off x="3628373" y="3623855"/>
              <a:ext cx="54858" cy="42682"/>
            </a:xfrm>
            <a:custGeom>
              <a:avLst/>
              <a:gdLst/>
              <a:ahLst/>
              <a:cxnLst/>
              <a:rect l="l" t="t" r="r" b="b"/>
              <a:pathLst>
                <a:path w="820" h="638" extrusionOk="0">
                  <a:moveTo>
                    <a:pt x="708" y="1"/>
                  </a:moveTo>
                  <a:lnTo>
                    <a:pt x="1" y="637"/>
                  </a:lnTo>
                  <a:lnTo>
                    <a:pt x="819" y="223"/>
                  </a:lnTo>
                  <a:lnTo>
                    <a:pt x="708"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5392;p120">
              <a:extLst>
                <a:ext uri="{FF2B5EF4-FFF2-40B4-BE49-F238E27FC236}">
                  <a16:creationId xmlns:a16="http://schemas.microsoft.com/office/drawing/2014/main" xmlns="" id="{95A3CCDC-6BB0-633F-694A-4A5A8550F6B3}"/>
                </a:ext>
              </a:extLst>
            </p:cNvPr>
            <p:cNvSpPr/>
            <p:nvPr/>
          </p:nvSpPr>
          <p:spPr>
            <a:xfrm>
              <a:off x="3675739" y="3397863"/>
              <a:ext cx="461744" cy="240974"/>
            </a:xfrm>
            <a:custGeom>
              <a:avLst/>
              <a:gdLst/>
              <a:ahLst/>
              <a:cxnLst/>
              <a:rect l="l" t="t" r="r" b="b"/>
              <a:pathLst>
                <a:path w="6902" h="3602" extrusionOk="0">
                  <a:moveTo>
                    <a:pt x="6764" y="0"/>
                  </a:moveTo>
                  <a:cubicBezTo>
                    <a:pt x="6756" y="0"/>
                    <a:pt x="6748" y="1"/>
                    <a:pt x="6739" y="4"/>
                  </a:cubicBezTo>
                  <a:lnTo>
                    <a:pt x="5668" y="540"/>
                  </a:lnTo>
                  <a:lnTo>
                    <a:pt x="5588" y="580"/>
                  </a:lnTo>
                  <a:lnTo>
                    <a:pt x="5426" y="661"/>
                  </a:lnTo>
                  <a:lnTo>
                    <a:pt x="5264" y="742"/>
                  </a:lnTo>
                  <a:lnTo>
                    <a:pt x="0" y="3379"/>
                  </a:lnTo>
                  <a:lnTo>
                    <a:pt x="111" y="3601"/>
                  </a:lnTo>
                  <a:lnTo>
                    <a:pt x="5375" y="974"/>
                  </a:lnTo>
                  <a:lnTo>
                    <a:pt x="5547" y="893"/>
                  </a:lnTo>
                  <a:lnTo>
                    <a:pt x="5699" y="812"/>
                  </a:lnTo>
                  <a:lnTo>
                    <a:pt x="5790" y="772"/>
                  </a:lnTo>
                  <a:lnTo>
                    <a:pt x="6901" y="206"/>
                  </a:lnTo>
                  <a:lnTo>
                    <a:pt x="6820" y="24"/>
                  </a:lnTo>
                  <a:cubicBezTo>
                    <a:pt x="6806" y="10"/>
                    <a:pt x="6785" y="0"/>
                    <a:pt x="6764" y="0"/>
                  </a:cubicBez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5393;p120">
              <a:extLst>
                <a:ext uri="{FF2B5EF4-FFF2-40B4-BE49-F238E27FC236}">
                  <a16:creationId xmlns:a16="http://schemas.microsoft.com/office/drawing/2014/main" xmlns="" id="{89030BC1-DB31-5A6A-D8E8-BCE388A91F68}"/>
                </a:ext>
              </a:extLst>
            </p:cNvPr>
            <p:cNvSpPr/>
            <p:nvPr/>
          </p:nvSpPr>
          <p:spPr>
            <a:xfrm>
              <a:off x="3628373" y="3644861"/>
              <a:ext cx="27830" cy="21676"/>
            </a:xfrm>
            <a:custGeom>
              <a:avLst/>
              <a:gdLst/>
              <a:ahLst/>
              <a:cxnLst/>
              <a:rect l="l" t="t" r="r" b="b"/>
              <a:pathLst>
                <a:path w="416" h="324" extrusionOk="0">
                  <a:moveTo>
                    <a:pt x="364" y="0"/>
                  </a:moveTo>
                  <a:lnTo>
                    <a:pt x="1" y="323"/>
                  </a:lnTo>
                  <a:lnTo>
                    <a:pt x="1" y="323"/>
                  </a:lnTo>
                  <a:lnTo>
                    <a:pt x="415" y="111"/>
                  </a:lnTo>
                  <a:lnTo>
                    <a:pt x="364" y="0"/>
                  </a:ln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5394;p120">
              <a:extLst>
                <a:ext uri="{FF2B5EF4-FFF2-40B4-BE49-F238E27FC236}">
                  <a16:creationId xmlns:a16="http://schemas.microsoft.com/office/drawing/2014/main" xmlns="" id="{CF1672BD-6D5D-868F-CD30-F6D2D20E1E1F}"/>
                </a:ext>
              </a:extLst>
            </p:cNvPr>
            <p:cNvSpPr/>
            <p:nvPr/>
          </p:nvSpPr>
          <p:spPr>
            <a:xfrm>
              <a:off x="3628373" y="3652287"/>
              <a:ext cx="31844" cy="14250"/>
            </a:xfrm>
            <a:custGeom>
              <a:avLst/>
              <a:gdLst/>
              <a:ahLst/>
              <a:cxnLst/>
              <a:rect l="l" t="t" r="r" b="b"/>
              <a:pathLst>
                <a:path w="476" h="213" extrusionOk="0">
                  <a:moveTo>
                    <a:pt x="415" y="0"/>
                  </a:moveTo>
                  <a:lnTo>
                    <a:pt x="1" y="212"/>
                  </a:lnTo>
                  <a:lnTo>
                    <a:pt x="1" y="212"/>
                  </a:lnTo>
                  <a:lnTo>
                    <a:pt x="476" y="122"/>
                  </a:lnTo>
                  <a:lnTo>
                    <a:pt x="415" y="0"/>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5395;p120">
              <a:extLst>
                <a:ext uri="{FF2B5EF4-FFF2-40B4-BE49-F238E27FC236}">
                  <a16:creationId xmlns:a16="http://schemas.microsoft.com/office/drawing/2014/main" xmlns="" id="{8B696F7F-4B9F-735B-1907-5384F114DCB6}"/>
                </a:ext>
              </a:extLst>
            </p:cNvPr>
            <p:cNvSpPr/>
            <p:nvPr/>
          </p:nvSpPr>
          <p:spPr>
            <a:xfrm>
              <a:off x="3875571" y="3325075"/>
              <a:ext cx="34788" cy="102089"/>
            </a:xfrm>
            <a:custGeom>
              <a:avLst/>
              <a:gdLst/>
              <a:ahLst/>
              <a:cxnLst/>
              <a:rect l="l" t="t" r="r" b="b"/>
              <a:pathLst>
                <a:path w="520" h="1526" extrusionOk="0">
                  <a:moveTo>
                    <a:pt x="246" y="1"/>
                  </a:moveTo>
                  <a:lnTo>
                    <a:pt x="206" y="132"/>
                  </a:lnTo>
                  <a:lnTo>
                    <a:pt x="368" y="173"/>
                  </a:lnTo>
                  <a:lnTo>
                    <a:pt x="24" y="1436"/>
                  </a:lnTo>
                  <a:cubicBezTo>
                    <a:pt x="0" y="1489"/>
                    <a:pt x="43" y="1525"/>
                    <a:pt x="84" y="1525"/>
                  </a:cubicBezTo>
                  <a:cubicBezTo>
                    <a:pt x="113" y="1525"/>
                    <a:pt x="141" y="1508"/>
                    <a:pt x="145" y="1466"/>
                  </a:cubicBezTo>
                  <a:lnTo>
                    <a:pt x="499" y="173"/>
                  </a:lnTo>
                  <a:cubicBezTo>
                    <a:pt x="519" y="122"/>
                    <a:pt x="499" y="72"/>
                    <a:pt x="448" y="62"/>
                  </a:cubicBezTo>
                  <a:lnTo>
                    <a:pt x="246"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5396;p120">
              <a:extLst>
                <a:ext uri="{FF2B5EF4-FFF2-40B4-BE49-F238E27FC236}">
                  <a16:creationId xmlns:a16="http://schemas.microsoft.com/office/drawing/2014/main" xmlns="" id="{5982AE17-D47D-4CC4-7363-34430555D9AE}"/>
                </a:ext>
              </a:extLst>
            </p:cNvPr>
            <p:cNvSpPr/>
            <p:nvPr/>
          </p:nvSpPr>
          <p:spPr>
            <a:xfrm>
              <a:off x="3729126" y="3747554"/>
              <a:ext cx="44689" cy="21074"/>
            </a:xfrm>
            <a:custGeom>
              <a:avLst/>
              <a:gdLst/>
              <a:ahLst/>
              <a:cxnLst/>
              <a:rect l="l" t="t" r="r" b="b"/>
              <a:pathLst>
                <a:path w="668" h="315" extrusionOk="0">
                  <a:moveTo>
                    <a:pt x="31" y="1"/>
                  </a:moveTo>
                  <a:lnTo>
                    <a:pt x="0" y="142"/>
                  </a:lnTo>
                  <a:lnTo>
                    <a:pt x="637" y="314"/>
                  </a:lnTo>
                  <a:lnTo>
                    <a:pt x="667" y="173"/>
                  </a:lnTo>
                  <a:lnTo>
                    <a:pt x="3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5397;p120">
              <a:extLst>
                <a:ext uri="{FF2B5EF4-FFF2-40B4-BE49-F238E27FC236}">
                  <a16:creationId xmlns:a16="http://schemas.microsoft.com/office/drawing/2014/main" xmlns="" id="{0FE8B2BE-9A66-D179-B3D3-0E9FB16FB4CE}"/>
                </a:ext>
              </a:extLst>
            </p:cNvPr>
            <p:cNvSpPr/>
            <p:nvPr/>
          </p:nvSpPr>
          <p:spPr>
            <a:xfrm>
              <a:off x="3766991" y="3303466"/>
              <a:ext cx="127779" cy="325201"/>
            </a:xfrm>
            <a:custGeom>
              <a:avLst/>
              <a:gdLst/>
              <a:ahLst/>
              <a:cxnLst/>
              <a:rect l="l" t="t" r="r" b="b"/>
              <a:pathLst>
                <a:path w="1910" h="4861" extrusionOk="0">
                  <a:moveTo>
                    <a:pt x="1273" y="1"/>
                  </a:moveTo>
                  <a:lnTo>
                    <a:pt x="0" y="4689"/>
                  </a:lnTo>
                  <a:lnTo>
                    <a:pt x="637" y="4861"/>
                  </a:lnTo>
                  <a:lnTo>
                    <a:pt x="1839" y="455"/>
                  </a:lnTo>
                  <a:lnTo>
                    <a:pt x="1869" y="324"/>
                  </a:lnTo>
                  <a:lnTo>
                    <a:pt x="1910" y="172"/>
                  </a:lnTo>
                  <a:lnTo>
                    <a:pt x="1273" y="1"/>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5398;p120">
              <a:extLst>
                <a:ext uri="{FF2B5EF4-FFF2-40B4-BE49-F238E27FC236}">
                  <a16:creationId xmlns:a16="http://schemas.microsoft.com/office/drawing/2014/main" xmlns="" id="{6AA7729E-4FA4-05C0-A6CC-3CF60AFB3A45}"/>
                </a:ext>
              </a:extLst>
            </p:cNvPr>
            <p:cNvSpPr/>
            <p:nvPr/>
          </p:nvSpPr>
          <p:spPr>
            <a:xfrm>
              <a:off x="3665570" y="3744209"/>
              <a:ext cx="44689" cy="20338"/>
            </a:xfrm>
            <a:custGeom>
              <a:avLst/>
              <a:gdLst/>
              <a:ahLst/>
              <a:cxnLst/>
              <a:rect l="l" t="t" r="r" b="b"/>
              <a:pathLst>
                <a:path w="668" h="304" extrusionOk="0">
                  <a:moveTo>
                    <a:pt x="41" y="0"/>
                  </a:moveTo>
                  <a:lnTo>
                    <a:pt x="0" y="132"/>
                  </a:lnTo>
                  <a:lnTo>
                    <a:pt x="637" y="304"/>
                  </a:lnTo>
                  <a:lnTo>
                    <a:pt x="667" y="172"/>
                  </a:lnTo>
                  <a:lnTo>
                    <a:pt x="4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5399;p120">
              <a:extLst>
                <a:ext uri="{FF2B5EF4-FFF2-40B4-BE49-F238E27FC236}">
                  <a16:creationId xmlns:a16="http://schemas.microsoft.com/office/drawing/2014/main" xmlns="" id="{71DB1E0A-678E-5983-8DE7-F0969067A965}"/>
                </a:ext>
              </a:extLst>
            </p:cNvPr>
            <p:cNvSpPr/>
            <p:nvPr/>
          </p:nvSpPr>
          <p:spPr>
            <a:xfrm>
              <a:off x="3733140" y="3727952"/>
              <a:ext cx="45358" cy="21074"/>
            </a:xfrm>
            <a:custGeom>
              <a:avLst/>
              <a:gdLst/>
              <a:ahLst/>
              <a:cxnLst/>
              <a:rect l="l" t="t" r="r" b="b"/>
              <a:pathLst>
                <a:path w="678" h="315" extrusionOk="0">
                  <a:moveTo>
                    <a:pt x="41" y="1"/>
                  </a:moveTo>
                  <a:lnTo>
                    <a:pt x="1" y="132"/>
                  </a:lnTo>
                  <a:lnTo>
                    <a:pt x="637" y="314"/>
                  </a:lnTo>
                  <a:lnTo>
                    <a:pt x="678" y="173"/>
                  </a:lnTo>
                  <a:lnTo>
                    <a:pt x="4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5400;p120">
              <a:extLst>
                <a:ext uri="{FF2B5EF4-FFF2-40B4-BE49-F238E27FC236}">
                  <a16:creationId xmlns:a16="http://schemas.microsoft.com/office/drawing/2014/main" xmlns="" id="{1F63BF35-ABB7-DCC8-5147-3857E53C32B2}"/>
                </a:ext>
              </a:extLst>
            </p:cNvPr>
            <p:cNvSpPr/>
            <p:nvPr/>
          </p:nvSpPr>
          <p:spPr>
            <a:xfrm>
              <a:off x="3735883" y="3719857"/>
              <a:ext cx="45358" cy="21007"/>
            </a:xfrm>
            <a:custGeom>
              <a:avLst/>
              <a:gdLst/>
              <a:ahLst/>
              <a:cxnLst/>
              <a:rect l="l" t="t" r="r" b="b"/>
              <a:pathLst>
                <a:path w="678" h="314" extrusionOk="0">
                  <a:moveTo>
                    <a:pt x="41" y="1"/>
                  </a:moveTo>
                  <a:lnTo>
                    <a:pt x="0" y="142"/>
                  </a:lnTo>
                  <a:lnTo>
                    <a:pt x="637" y="314"/>
                  </a:lnTo>
                  <a:lnTo>
                    <a:pt x="677" y="172"/>
                  </a:lnTo>
                  <a:lnTo>
                    <a:pt x="4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5401;p120">
              <a:extLst>
                <a:ext uri="{FF2B5EF4-FFF2-40B4-BE49-F238E27FC236}">
                  <a16:creationId xmlns:a16="http://schemas.microsoft.com/office/drawing/2014/main" xmlns="" id="{1F44CC9D-95FE-2AC0-9FA8-B2FE8E56236B}"/>
                </a:ext>
              </a:extLst>
            </p:cNvPr>
            <p:cNvSpPr/>
            <p:nvPr/>
          </p:nvSpPr>
          <p:spPr>
            <a:xfrm>
              <a:off x="3738559" y="3711093"/>
              <a:ext cx="45358" cy="20338"/>
            </a:xfrm>
            <a:custGeom>
              <a:avLst/>
              <a:gdLst/>
              <a:ahLst/>
              <a:cxnLst/>
              <a:rect l="l" t="t" r="r" b="b"/>
              <a:pathLst>
                <a:path w="678" h="304" extrusionOk="0">
                  <a:moveTo>
                    <a:pt x="41" y="0"/>
                  </a:moveTo>
                  <a:lnTo>
                    <a:pt x="1" y="132"/>
                  </a:lnTo>
                  <a:lnTo>
                    <a:pt x="637" y="303"/>
                  </a:lnTo>
                  <a:lnTo>
                    <a:pt x="678" y="172"/>
                  </a:lnTo>
                  <a:lnTo>
                    <a:pt x="41"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5402;p120">
              <a:extLst>
                <a:ext uri="{FF2B5EF4-FFF2-40B4-BE49-F238E27FC236}">
                  <a16:creationId xmlns:a16="http://schemas.microsoft.com/office/drawing/2014/main" xmlns="" id="{86A09619-B4E6-9C1D-6051-B8868F8183D4}"/>
                </a:ext>
              </a:extLst>
            </p:cNvPr>
            <p:cNvSpPr/>
            <p:nvPr/>
          </p:nvSpPr>
          <p:spPr>
            <a:xfrm>
              <a:off x="3740632" y="3700924"/>
              <a:ext cx="45291" cy="21074"/>
            </a:xfrm>
            <a:custGeom>
              <a:avLst/>
              <a:gdLst/>
              <a:ahLst/>
              <a:cxnLst/>
              <a:rect l="l" t="t" r="r" b="b"/>
              <a:pathLst>
                <a:path w="677" h="315" extrusionOk="0">
                  <a:moveTo>
                    <a:pt x="40" y="1"/>
                  </a:moveTo>
                  <a:lnTo>
                    <a:pt x="0" y="142"/>
                  </a:lnTo>
                  <a:lnTo>
                    <a:pt x="637" y="314"/>
                  </a:lnTo>
                  <a:lnTo>
                    <a:pt x="677" y="183"/>
                  </a:lnTo>
                  <a:lnTo>
                    <a:pt x="4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5403;p120">
              <a:extLst>
                <a:ext uri="{FF2B5EF4-FFF2-40B4-BE49-F238E27FC236}">
                  <a16:creationId xmlns:a16="http://schemas.microsoft.com/office/drawing/2014/main" xmlns="" id="{A94F0D93-71D2-0970-BCAF-B8A44A79F028}"/>
                </a:ext>
              </a:extLst>
            </p:cNvPr>
            <p:cNvSpPr/>
            <p:nvPr/>
          </p:nvSpPr>
          <p:spPr>
            <a:xfrm>
              <a:off x="3743978" y="3693498"/>
              <a:ext cx="44689" cy="20338"/>
            </a:xfrm>
            <a:custGeom>
              <a:avLst/>
              <a:gdLst/>
              <a:ahLst/>
              <a:cxnLst/>
              <a:rect l="l" t="t" r="r" b="b"/>
              <a:pathLst>
                <a:path w="668" h="304" extrusionOk="0">
                  <a:moveTo>
                    <a:pt x="31" y="1"/>
                  </a:moveTo>
                  <a:lnTo>
                    <a:pt x="1" y="132"/>
                  </a:lnTo>
                  <a:lnTo>
                    <a:pt x="637" y="304"/>
                  </a:lnTo>
                  <a:lnTo>
                    <a:pt x="667" y="172"/>
                  </a:lnTo>
                  <a:lnTo>
                    <a:pt x="3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5404;p120">
              <a:extLst>
                <a:ext uri="{FF2B5EF4-FFF2-40B4-BE49-F238E27FC236}">
                  <a16:creationId xmlns:a16="http://schemas.microsoft.com/office/drawing/2014/main" xmlns="" id="{289E692A-AF66-90B5-310B-67BE85BE9FC1}"/>
                </a:ext>
              </a:extLst>
            </p:cNvPr>
            <p:cNvSpPr/>
            <p:nvPr/>
          </p:nvSpPr>
          <p:spPr>
            <a:xfrm>
              <a:off x="3680422" y="3690822"/>
              <a:ext cx="45358" cy="20338"/>
            </a:xfrm>
            <a:custGeom>
              <a:avLst/>
              <a:gdLst/>
              <a:ahLst/>
              <a:cxnLst/>
              <a:rect l="l" t="t" r="r" b="b"/>
              <a:pathLst>
                <a:path w="678" h="304" extrusionOk="0">
                  <a:moveTo>
                    <a:pt x="41" y="0"/>
                  </a:moveTo>
                  <a:lnTo>
                    <a:pt x="1" y="132"/>
                  </a:lnTo>
                  <a:lnTo>
                    <a:pt x="637" y="303"/>
                  </a:lnTo>
                  <a:lnTo>
                    <a:pt x="678" y="172"/>
                  </a:lnTo>
                  <a:lnTo>
                    <a:pt x="4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5405;p120">
              <a:extLst>
                <a:ext uri="{FF2B5EF4-FFF2-40B4-BE49-F238E27FC236}">
                  <a16:creationId xmlns:a16="http://schemas.microsoft.com/office/drawing/2014/main" xmlns="" id="{64B923F1-BA3D-74C0-E404-9F9B49064EE0}"/>
                </a:ext>
              </a:extLst>
            </p:cNvPr>
            <p:cNvSpPr/>
            <p:nvPr/>
          </p:nvSpPr>
          <p:spPr>
            <a:xfrm>
              <a:off x="3748727" y="3675234"/>
              <a:ext cx="45358" cy="21074"/>
            </a:xfrm>
            <a:custGeom>
              <a:avLst/>
              <a:gdLst/>
              <a:ahLst/>
              <a:cxnLst/>
              <a:rect l="l" t="t" r="r" b="b"/>
              <a:pathLst>
                <a:path w="678" h="315" extrusionOk="0">
                  <a:moveTo>
                    <a:pt x="31" y="1"/>
                  </a:moveTo>
                  <a:lnTo>
                    <a:pt x="0" y="142"/>
                  </a:lnTo>
                  <a:lnTo>
                    <a:pt x="637" y="314"/>
                  </a:lnTo>
                  <a:lnTo>
                    <a:pt x="677" y="183"/>
                  </a:lnTo>
                  <a:lnTo>
                    <a:pt x="3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5406;p120">
              <a:extLst>
                <a:ext uri="{FF2B5EF4-FFF2-40B4-BE49-F238E27FC236}">
                  <a16:creationId xmlns:a16="http://schemas.microsoft.com/office/drawing/2014/main" xmlns="" id="{37E42682-57CE-2080-5477-9376ADD6664B}"/>
                </a:ext>
              </a:extLst>
            </p:cNvPr>
            <p:cNvSpPr/>
            <p:nvPr/>
          </p:nvSpPr>
          <p:spPr>
            <a:xfrm>
              <a:off x="3750734" y="3632017"/>
              <a:ext cx="54858" cy="54791"/>
            </a:xfrm>
            <a:custGeom>
              <a:avLst/>
              <a:gdLst/>
              <a:ahLst/>
              <a:cxnLst/>
              <a:rect l="l" t="t" r="r" b="b"/>
              <a:pathLst>
                <a:path w="820" h="819" extrusionOk="0">
                  <a:moveTo>
                    <a:pt x="182" y="0"/>
                  </a:moveTo>
                  <a:lnTo>
                    <a:pt x="1" y="647"/>
                  </a:lnTo>
                  <a:lnTo>
                    <a:pt x="637" y="819"/>
                  </a:lnTo>
                  <a:lnTo>
                    <a:pt x="819" y="172"/>
                  </a:lnTo>
                  <a:lnTo>
                    <a:pt x="182"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5407;p120">
              <a:extLst>
                <a:ext uri="{FF2B5EF4-FFF2-40B4-BE49-F238E27FC236}">
                  <a16:creationId xmlns:a16="http://schemas.microsoft.com/office/drawing/2014/main" xmlns="" id="{FF74BC77-A449-F154-F9DC-728D602D83E5}"/>
                </a:ext>
              </a:extLst>
            </p:cNvPr>
            <p:cNvSpPr/>
            <p:nvPr/>
          </p:nvSpPr>
          <p:spPr>
            <a:xfrm>
              <a:off x="3762910" y="3617098"/>
              <a:ext cx="46696" cy="25757"/>
            </a:xfrm>
            <a:custGeom>
              <a:avLst/>
              <a:gdLst/>
              <a:ahLst/>
              <a:cxnLst/>
              <a:rect l="l" t="t" r="r" b="b"/>
              <a:pathLst>
                <a:path w="698" h="385" extrusionOk="0">
                  <a:moveTo>
                    <a:pt x="61" y="1"/>
                  </a:moveTo>
                  <a:lnTo>
                    <a:pt x="0" y="213"/>
                  </a:lnTo>
                  <a:lnTo>
                    <a:pt x="637" y="385"/>
                  </a:lnTo>
                  <a:lnTo>
                    <a:pt x="698" y="173"/>
                  </a:lnTo>
                  <a:lnTo>
                    <a:pt x="6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5408;p120">
              <a:extLst>
                <a:ext uri="{FF2B5EF4-FFF2-40B4-BE49-F238E27FC236}">
                  <a16:creationId xmlns:a16="http://schemas.microsoft.com/office/drawing/2014/main" xmlns="" id="{B09FB4FB-4AD5-3894-699F-1F2961ED1256}"/>
                </a:ext>
              </a:extLst>
            </p:cNvPr>
            <p:cNvSpPr/>
            <p:nvPr/>
          </p:nvSpPr>
          <p:spPr>
            <a:xfrm>
              <a:off x="3721031" y="3755716"/>
              <a:ext cx="50041" cy="113596"/>
            </a:xfrm>
            <a:custGeom>
              <a:avLst/>
              <a:gdLst/>
              <a:ahLst/>
              <a:cxnLst/>
              <a:rect l="l" t="t" r="r" b="b"/>
              <a:pathLst>
                <a:path w="748" h="1698" extrusionOk="0">
                  <a:moveTo>
                    <a:pt x="111" y="0"/>
                  </a:moveTo>
                  <a:lnTo>
                    <a:pt x="0" y="1698"/>
                  </a:lnTo>
                  <a:lnTo>
                    <a:pt x="748" y="182"/>
                  </a:lnTo>
                  <a:lnTo>
                    <a:pt x="11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5409;p120">
              <a:extLst>
                <a:ext uri="{FF2B5EF4-FFF2-40B4-BE49-F238E27FC236}">
                  <a16:creationId xmlns:a16="http://schemas.microsoft.com/office/drawing/2014/main" xmlns="" id="{C3C1C9DD-5051-8A49-08B6-627361D7E1EA}"/>
                </a:ext>
              </a:extLst>
            </p:cNvPr>
            <p:cNvSpPr/>
            <p:nvPr/>
          </p:nvSpPr>
          <p:spPr>
            <a:xfrm>
              <a:off x="3862258" y="3261385"/>
              <a:ext cx="37263" cy="42816"/>
            </a:xfrm>
            <a:custGeom>
              <a:avLst/>
              <a:gdLst/>
              <a:ahLst/>
              <a:cxnLst/>
              <a:rect l="l" t="t" r="r" b="b"/>
              <a:pathLst>
                <a:path w="557" h="640" extrusionOk="0">
                  <a:moveTo>
                    <a:pt x="176" y="0"/>
                  </a:moveTo>
                  <a:cubicBezTo>
                    <a:pt x="152" y="0"/>
                    <a:pt x="130" y="17"/>
                    <a:pt x="122" y="33"/>
                  </a:cubicBezTo>
                  <a:lnTo>
                    <a:pt x="1" y="529"/>
                  </a:lnTo>
                  <a:lnTo>
                    <a:pt x="425" y="640"/>
                  </a:lnTo>
                  <a:lnTo>
                    <a:pt x="546" y="155"/>
                  </a:lnTo>
                  <a:cubicBezTo>
                    <a:pt x="557" y="124"/>
                    <a:pt x="536" y="94"/>
                    <a:pt x="516" y="94"/>
                  </a:cubicBezTo>
                  <a:lnTo>
                    <a:pt x="193" y="3"/>
                  </a:lnTo>
                  <a:cubicBezTo>
                    <a:pt x="187" y="1"/>
                    <a:pt x="182" y="0"/>
                    <a:pt x="176" y="0"/>
                  </a:cubicBez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5410;p120">
              <a:extLst>
                <a:ext uri="{FF2B5EF4-FFF2-40B4-BE49-F238E27FC236}">
                  <a16:creationId xmlns:a16="http://schemas.microsoft.com/office/drawing/2014/main" xmlns="" id="{FDA28704-25D1-7092-B685-6BFEE7356CD4}"/>
                </a:ext>
              </a:extLst>
            </p:cNvPr>
            <p:cNvSpPr/>
            <p:nvPr/>
          </p:nvSpPr>
          <p:spPr>
            <a:xfrm>
              <a:off x="3852825" y="3295839"/>
              <a:ext cx="44020" cy="19200"/>
            </a:xfrm>
            <a:custGeom>
              <a:avLst/>
              <a:gdLst/>
              <a:ahLst/>
              <a:cxnLst/>
              <a:rect l="l" t="t" r="r" b="b"/>
              <a:pathLst>
                <a:path w="658" h="287" extrusionOk="0">
                  <a:moveTo>
                    <a:pt x="75" y="1"/>
                  </a:moveTo>
                  <a:cubicBezTo>
                    <a:pt x="51" y="1"/>
                    <a:pt x="29" y="19"/>
                    <a:pt x="21" y="44"/>
                  </a:cubicBezTo>
                  <a:lnTo>
                    <a:pt x="0" y="115"/>
                  </a:lnTo>
                  <a:lnTo>
                    <a:pt x="627" y="286"/>
                  </a:lnTo>
                  <a:lnTo>
                    <a:pt x="647" y="216"/>
                  </a:lnTo>
                  <a:cubicBezTo>
                    <a:pt x="657" y="185"/>
                    <a:pt x="637" y="145"/>
                    <a:pt x="596" y="135"/>
                  </a:cubicBezTo>
                  <a:lnTo>
                    <a:pt x="556" y="125"/>
                  </a:lnTo>
                  <a:lnTo>
                    <a:pt x="132" y="14"/>
                  </a:lnTo>
                  <a:lnTo>
                    <a:pt x="91" y="3"/>
                  </a:lnTo>
                  <a:cubicBezTo>
                    <a:pt x="86" y="2"/>
                    <a:pt x="81" y="1"/>
                    <a:pt x="75" y="1"/>
                  </a:cubicBez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5411;p120">
              <a:extLst>
                <a:ext uri="{FF2B5EF4-FFF2-40B4-BE49-F238E27FC236}">
                  <a16:creationId xmlns:a16="http://schemas.microsoft.com/office/drawing/2014/main" xmlns="" id="{90C2F14F-99C2-45EF-AFE8-24F4FE6F33C4}"/>
                </a:ext>
              </a:extLst>
            </p:cNvPr>
            <p:cNvSpPr/>
            <p:nvPr/>
          </p:nvSpPr>
          <p:spPr>
            <a:xfrm>
              <a:off x="1947225" y="1737918"/>
              <a:ext cx="60812" cy="11574"/>
            </a:xfrm>
            <a:custGeom>
              <a:avLst/>
              <a:gdLst/>
              <a:ahLst/>
              <a:cxnLst/>
              <a:rect l="l" t="t" r="r" b="b"/>
              <a:pathLst>
                <a:path w="909" h="173" extrusionOk="0">
                  <a:moveTo>
                    <a:pt x="61" y="0"/>
                  </a:moveTo>
                  <a:cubicBezTo>
                    <a:pt x="31" y="0"/>
                    <a:pt x="1" y="21"/>
                    <a:pt x="1" y="41"/>
                  </a:cubicBezTo>
                  <a:lnTo>
                    <a:pt x="1" y="172"/>
                  </a:lnTo>
                  <a:lnTo>
                    <a:pt x="82" y="172"/>
                  </a:lnTo>
                  <a:lnTo>
                    <a:pt x="82" y="71"/>
                  </a:lnTo>
                  <a:lnTo>
                    <a:pt x="870" y="81"/>
                  </a:lnTo>
                  <a:cubicBezTo>
                    <a:pt x="872" y="82"/>
                    <a:pt x="873" y="82"/>
                    <a:pt x="875" y="82"/>
                  </a:cubicBezTo>
                  <a:cubicBezTo>
                    <a:pt x="907" y="82"/>
                    <a:pt x="908" y="8"/>
                    <a:pt x="880" y="8"/>
                  </a:cubicBezTo>
                  <a:cubicBezTo>
                    <a:pt x="877" y="8"/>
                    <a:pt x="873" y="9"/>
                    <a:pt x="870" y="10"/>
                  </a:cubicBezTo>
                  <a:lnTo>
                    <a:pt x="61"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5412;p120">
              <a:extLst>
                <a:ext uri="{FF2B5EF4-FFF2-40B4-BE49-F238E27FC236}">
                  <a16:creationId xmlns:a16="http://schemas.microsoft.com/office/drawing/2014/main" xmlns="" id="{A41B2BBA-D3DB-80BF-65E7-E61370CE45F7}"/>
                </a:ext>
              </a:extLst>
            </p:cNvPr>
            <p:cNvSpPr/>
            <p:nvPr/>
          </p:nvSpPr>
          <p:spPr>
            <a:xfrm>
              <a:off x="2215631" y="1752101"/>
              <a:ext cx="6155" cy="26426"/>
            </a:xfrm>
            <a:custGeom>
              <a:avLst/>
              <a:gdLst/>
              <a:ahLst/>
              <a:cxnLst/>
              <a:rect l="l" t="t" r="r" b="b"/>
              <a:pathLst>
                <a:path w="92" h="395" extrusionOk="0">
                  <a:moveTo>
                    <a:pt x="10" y="1"/>
                  </a:moveTo>
                  <a:lnTo>
                    <a:pt x="0" y="395"/>
                  </a:lnTo>
                  <a:lnTo>
                    <a:pt x="81" y="395"/>
                  </a:lnTo>
                  <a:lnTo>
                    <a:pt x="9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5413;p120">
              <a:extLst>
                <a:ext uri="{FF2B5EF4-FFF2-40B4-BE49-F238E27FC236}">
                  <a16:creationId xmlns:a16="http://schemas.microsoft.com/office/drawing/2014/main" xmlns="" id="{77F4DE17-D342-F209-6613-7DA8348B9CED}"/>
                </a:ext>
              </a:extLst>
            </p:cNvPr>
            <p:cNvSpPr/>
            <p:nvPr/>
          </p:nvSpPr>
          <p:spPr>
            <a:xfrm>
              <a:off x="1940468" y="1749425"/>
              <a:ext cx="195415" cy="28433"/>
            </a:xfrm>
            <a:custGeom>
              <a:avLst/>
              <a:gdLst/>
              <a:ahLst/>
              <a:cxnLst/>
              <a:rect l="l" t="t" r="r" b="b"/>
              <a:pathLst>
                <a:path w="2921" h="425" extrusionOk="0">
                  <a:moveTo>
                    <a:pt x="11" y="0"/>
                  </a:moveTo>
                  <a:lnTo>
                    <a:pt x="1" y="394"/>
                  </a:lnTo>
                  <a:lnTo>
                    <a:pt x="2911" y="424"/>
                  </a:lnTo>
                  <a:lnTo>
                    <a:pt x="2921" y="30"/>
                  </a:lnTo>
                  <a:lnTo>
                    <a:pt x="183"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5414;p120">
              <a:extLst>
                <a:ext uri="{FF2B5EF4-FFF2-40B4-BE49-F238E27FC236}">
                  <a16:creationId xmlns:a16="http://schemas.microsoft.com/office/drawing/2014/main" xmlns="" id="{1763D5C5-8D36-640D-336D-49AC87C4E289}"/>
                </a:ext>
              </a:extLst>
            </p:cNvPr>
            <p:cNvSpPr/>
            <p:nvPr/>
          </p:nvSpPr>
          <p:spPr>
            <a:xfrm>
              <a:off x="2210212" y="1752770"/>
              <a:ext cx="6155" cy="26426"/>
            </a:xfrm>
            <a:custGeom>
              <a:avLst/>
              <a:gdLst/>
              <a:ahLst/>
              <a:cxnLst/>
              <a:rect l="l" t="t" r="r" b="b"/>
              <a:pathLst>
                <a:path w="92" h="395" extrusionOk="0">
                  <a:moveTo>
                    <a:pt x="10" y="1"/>
                  </a:moveTo>
                  <a:lnTo>
                    <a:pt x="0" y="395"/>
                  </a:lnTo>
                  <a:lnTo>
                    <a:pt x="91" y="395"/>
                  </a:lnTo>
                  <a:lnTo>
                    <a:pt x="9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5415;p120">
              <a:extLst>
                <a:ext uri="{FF2B5EF4-FFF2-40B4-BE49-F238E27FC236}">
                  <a16:creationId xmlns:a16="http://schemas.microsoft.com/office/drawing/2014/main" xmlns="" id="{3F003AB4-C46A-F88F-0894-93F4FE84887D}"/>
                </a:ext>
              </a:extLst>
            </p:cNvPr>
            <p:cNvSpPr/>
            <p:nvPr/>
          </p:nvSpPr>
          <p:spPr>
            <a:xfrm>
              <a:off x="2204793" y="1752770"/>
              <a:ext cx="6155" cy="26426"/>
            </a:xfrm>
            <a:custGeom>
              <a:avLst/>
              <a:gdLst/>
              <a:ahLst/>
              <a:cxnLst/>
              <a:rect l="l" t="t" r="r" b="b"/>
              <a:pathLst>
                <a:path w="92" h="395" extrusionOk="0">
                  <a:moveTo>
                    <a:pt x="11" y="1"/>
                  </a:moveTo>
                  <a:lnTo>
                    <a:pt x="0" y="395"/>
                  </a:lnTo>
                  <a:lnTo>
                    <a:pt x="81" y="395"/>
                  </a:lnTo>
                  <a:lnTo>
                    <a:pt x="9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5416;p120">
              <a:extLst>
                <a:ext uri="{FF2B5EF4-FFF2-40B4-BE49-F238E27FC236}">
                  <a16:creationId xmlns:a16="http://schemas.microsoft.com/office/drawing/2014/main" xmlns="" id="{4694BF8C-68D7-9B30-A7D8-3BF4A41F8226}"/>
                </a:ext>
              </a:extLst>
            </p:cNvPr>
            <p:cNvSpPr/>
            <p:nvPr/>
          </p:nvSpPr>
          <p:spPr>
            <a:xfrm>
              <a:off x="2199374" y="1752770"/>
              <a:ext cx="6155" cy="26426"/>
            </a:xfrm>
            <a:custGeom>
              <a:avLst/>
              <a:gdLst/>
              <a:ahLst/>
              <a:cxnLst/>
              <a:rect l="l" t="t" r="r" b="b"/>
              <a:pathLst>
                <a:path w="92" h="395" extrusionOk="0">
                  <a:moveTo>
                    <a:pt x="1" y="1"/>
                  </a:moveTo>
                  <a:lnTo>
                    <a:pt x="1" y="395"/>
                  </a:lnTo>
                  <a:lnTo>
                    <a:pt x="81" y="395"/>
                  </a:lnTo>
                  <a:lnTo>
                    <a:pt x="92"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5417;p120">
              <a:extLst>
                <a:ext uri="{FF2B5EF4-FFF2-40B4-BE49-F238E27FC236}">
                  <a16:creationId xmlns:a16="http://schemas.microsoft.com/office/drawing/2014/main" xmlns="" id="{4BDF5C5C-D60B-130C-A708-66F7297297F1}"/>
                </a:ext>
              </a:extLst>
            </p:cNvPr>
            <p:cNvSpPr/>
            <p:nvPr/>
          </p:nvSpPr>
          <p:spPr>
            <a:xfrm>
              <a:off x="2193286" y="1752101"/>
              <a:ext cx="6155" cy="26426"/>
            </a:xfrm>
            <a:custGeom>
              <a:avLst/>
              <a:gdLst/>
              <a:ahLst/>
              <a:cxnLst/>
              <a:rect l="l" t="t" r="r" b="b"/>
              <a:pathLst>
                <a:path w="92" h="395" extrusionOk="0">
                  <a:moveTo>
                    <a:pt x="1" y="1"/>
                  </a:moveTo>
                  <a:lnTo>
                    <a:pt x="1" y="395"/>
                  </a:lnTo>
                  <a:lnTo>
                    <a:pt x="82" y="395"/>
                  </a:lnTo>
                  <a:lnTo>
                    <a:pt x="92"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5418;p120">
              <a:extLst>
                <a:ext uri="{FF2B5EF4-FFF2-40B4-BE49-F238E27FC236}">
                  <a16:creationId xmlns:a16="http://schemas.microsoft.com/office/drawing/2014/main" xmlns="" id="{FF63D212-2D02-46FC-5F31-EFD43B516763}"/>
                </a:ext>
              </a:extLst>
            </p:cNvPr>
            <p:cNvSpPr/>
            <p:nvPr/>
          </p:nvSpPr>
          <p:spPr>
            <a:xfrm>
              <a:off x="2187867" y="1752101"/>
              <a:ext cx="6155" cy="27094"/>
            </a:xfrm>
            <a:custGeom>
              <a:avLst/>
              <a:gdLst/>
              <a:ahLst/>
              <a:cxnLst/>
              <a:rect l="l" t="t" r="r" b="b"/>
              <a:pathLst>
                <a:path w="92" h="405" extrusionOk="0">
                  <a:moveTo>
                    <a:pt x="11" y="1"/>
                  </a:moveTo>
                  <a:lnTo>
                    <a:pt x="1" y="405"/>
                  </a:lnTo>
                  <a:lnTo>
                    <a:pt x="92" y="405"/>
                  </a:lnTo>
                  <a:lnTo>
                    <a:pt x="92" y="11"/>
                  </a:ln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5419;p120">
              <a:extLst>
                <a:ext uri="{FF2B5EF4-FFF2-40B4-BE49-F238E27FC236}">
                  <a16:creationId xmlns:a16="http://schemas.microsoft.com/office/drawing/2014/main" xmlns="" id="{9E12DF59-3C82-E9F3-50F8-933972DB9C3E}"/>
                </a:ext>
              </a:extLst>
            </p:cNvPr>
            <p:cNvSpPr/>
            <p:nvPr/>
          </p:nvSpPr>
          <p:spPr>
            <a:xfrm>
              <a:off x="2182515" y="1752101"/>
              <a:ext cx="6088" cy="27094"/>
            </a:xfrm>
            <a:custGeom>
              <a:avLst/>
              <a:gdLst/>
              <a:ahLst/>
              <a:cxnLst/>
              <a:rect l="l" t="t" r="r" b="b"/>
              <a:pathLst>
                <a:path w="91" h="405" extrusionOk="0">
                  <a:moveTo>
                    <a:pt x="10" y="1"/>
                  </a:moveTo>
                  <a:lnTo>
                    <a:pt x="0" y="395"/>
                  </a:lnTo>
                  <a:lnTo>
                    <a:pt x="81" y="405"/>
                  </a:lnTo>
                  <a:lnTo>
                    <a:pt x="9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5420;p120">
              <a:extLst>
                <a:ext uri="{FF2B5EF4-FFF2-40B4-BE49-F238E27FC236}">
                  <a16:creationId xmlns:a16="http://schemas.microsoft.com/office/drawing/2014/main" xmlns="" id="{ABEC6864-3F9F-2F4A-1ABC-B6B58E30F1B4}"/>
                </a:ext>
              </a:extLst>
            </p:cNvPr>
            <p:cNvSpPr/>
            <p:nvPr/>
          </p:nvSpPr>
          <p:spPr>
            <a:xfrm>
              <a:off x="2176427" y="1752101"/>
              <a:ext cx="6088" cy="26426"/>
            </a:xfrm>
            <a:custGeom>
              <a:avLst/>
              <a:gdLst/>
              <a:ahLst/>
              <a:cxnLst/>
              <a:rect l="l" t="t" r="r" b="b"/>
              <a:pathLst>
                <a:path w="91" h="395" extrusionOk="0">
                  <a:moveTo>
                    <a:pt x="10" y="1"/>
                  </a:moveTo>
                  <a:lnTo>
                    <a:pt x="0" y="395"/>
                  </a:lnTo>
                  <a:lnTo>
                    <a:pt x="91" y="395"/>
                  </a:lnTo>
                  <a:lnTo>
                    <a:pt x="9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5421;p120">
              <a:extLst>
                <a:ext uri="{FF2B5EF4-FFF2-40B4-BE49-F238E27FC236}">
                  <a16:creationId xmlns:a16="http://schemas.microsoft.com/office/drawing/2014/main" xmlns="" id="{74738122-256D-C706-DE70-FDE27024378D}"/>
                </a:ext>
              </a:extLst>
            </p:cNvPr>
            <p:cNvSpPr/>
            <p:nvPr/>
          </p:nvSpPr>
          <p:spPr>
            <a:xfrm>
              <a:off x="2171677" y="1752101"/>
              <a:ext cx="5486" cy="26426"/>
            </a:xfrm>
            <a:custGeom>
              <a:avLst/>
              <a:gdLst/>
              <a:ahLst/>
              <a:cxnLst/>
              <a:rect l="l" t="t" r="r" b="b"/>
              <a:pathLst>
                <a:path w="82" h="395" extrusionOk="0">
                  <a:moveTo>
                    <a:pt x="0" y="1"/>
                  </a:moveTo>
                  <a:lnTo>
                    <a:pt x="0" y="395"/>
                  </a:lnTo>
                  <a:lnTo>
                    <a:pt x="81" y="395"/>
                  </a:lnTo>
                  <a:lnTo>
                    <a:pt x="81"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5422;p120">
              <a:extLst>
                <a:ext uri="{FF2B5EF4-FFF2-40B4-BE49-F238E27FC236}">
                  <a16:creationId xmlns:a16="http://schemas.microsoft.com/office/drawing/2014/main" xmlns="" id="{34536B9C-40E9-7E09-9DB6-0DB4DB0DF43E}"/>
                </a:ext>
              </a:extLst>
            </p:cNvPr>
            <p:cNvSpPr/>
            <p:nvPr/>
          </p:nvSpPr>
          <p:spPr>
            <a:xfrm>
              <a:off x="2131135" y="1734506"/>
              <a:ext cx="27763" cy="27094"/>
            </a:xfrm>
            <a:custGeom>
              <a:avLst/>
              <a:gdLst/>
              <a:ahLst/>
              <a:cxnLst/>
              <a:rect l="l" t="t" r="r" b="b"/>
              <a:pathLst>
                <a:path w="415" h="405" extrusionOk="0">
                  <a:moveTo>
                    <a:pt x="0" y="1"/>
                  </a:moveTo>
                  <a:lnTo>
                    <a:pt x="0" y="395"/>
                  </a:lnTo>
                  <a:lnTo>
                    <a:pt x="404" y="405"/>
                  </a:lnTo>
                  <a:lnTo>
                    <a:pt x="414" y="11"/>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5423;p120">
              <a:extLst>
                <a:ext uri="{FF2B5EF4-FFF2-40B4-BE49-F238E27FC236}">
                  <a16:creationId xmlns:a16="http://schemas.microsoft.com/office/drawing/2014/main" xmlns="" id="{C7F27575-5143-9187-5638-14321802741B}"/>
                </a:ext>
              </a:extLst>
            </p:cNvPr>
            <p:cNvSpPr/>
            <p:nvPr/>
          </p:nvSpPr>
          <p:spPr>
            <a:xfrm>
              <a:off x="2135149" y="1751432"/>
              <a:ext cx="9567" cy="26426"/>
            </a:xfrm>
            <a:custGeom>
              <a:avLst/>
              <a:gdLst/>
              <a:ahLst/>
              <a:cxnLst/>
              <a:rect l="l" t="t" r="r" b="b"/>
              <a:pathLst>
                <a:path w="143" h="395" extrusionOk="0">
                  <a:moveTo>
                    <a:pt x="1" y="0"/>
                  </a:moveTo>
                  <a:lnTo>
                    <a:pt x="1" y="394"/>
                  </a:lnTo>
                  <a:lnTo>
                    <a:pt x="132" y="394"/>
                  </a:lnTo>
                  <a:lnTo>
                    <a:pt x="142"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5424;p120">
              <a:extLst>
                <a:ext uri="{FF2B5EF4-FFF2-40B4-BE49-F238E27FC236}">
                  <a16:creationId xmlns:a16="http://schemas.microsoft.com/office/drawing/2014/main" xmlns="" id="{56ABA48C-2EFF-9B81-DCEA-7433767AD3E7}"/>
                </a:ext>
              </a:extLst>
            </p:cNvPr>
            <p:cNvSpPr/>
            <p:nvPr/>
          </p:nvSpPr>
          <p:spPr>
            <a:xfrm>
              <a:off x="2221719" y="1752770"/>
              <a:ext cx="66967" cy="26426"/>
            </a:xfrm>
            <a:custGeom>
              <a:avLst/>
              <a:gdLst/>
              <a:ahLst/>
              <a:cxnLst/>
              <a:rect l="l" t="t" r="r" b="b"/>
              <a:pathLst>
                <a:path w="1001" h="395" extrusionOk="0">
                  <a:moveTo>
                    <a:pt x="0" y="1"/>
                  </a:moveTo>
                  <a:lnTo>
                    <a:pt x="0" y="395"/>
                  </a:lnTo>
                  <a:lnTo>
                    <a:pt x="1000" y="213"/>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5425;p120">
              <a:extLst>
                <a:ext uri="{FF2B5EF4-FFF2-40B4-BE49-F238E27FC236}">
                  <a16:creationId xmlns:a16="http://schemas.microsoft.com/office/drawing/2014/main" xmlns="" id="{F7D8B3BD-B385-27CF-831B-D240932B7124}"/>
                </a:ext>
              </a:extLst>
            </p:cNvPr>
            <p:cNvSpPr/>
            <p:nvPr/>
          </p:nvSpPr>
          <p:spPr>
            <a:xfrm>
              <a:off x="1912771" y="1753439"/>
              <a:ext cx="22345" cy="17662"/>
            </a:xfrm>
            <a:custGeom>
              <a:avLst/>
              <a:gdLst/>
              <a:ahLst/>
              <a:cxnLst/>
              <a:rect l="l" t="t" r="r" b="b"/>
              <a:pathLst>
                <a:path w="334" h="264" extrusionOk="0">
                  <a:moveTo>
                    <a:pt x="31" y="1"/>
                  </a:moveTo>
                  <a:cubicBezTo>
                    <a:pt x="21" y="1"/>
                    <a:pt x="11" y="11"/>
                    <a:pt x="11" y="31"/>
                  </a:cubicBezTo>
                  <a:lnTo>
                    <a:pt x="11" y="233"/>
                  </a:lnTo>
                  <a:cubicBezTo>
                    <a:pt x="0" y="243"/>
                    <a:pt x="21" y="263"/>
                    <a:pt x="31" y="263"/>
                  </a:cubicBezTo>
                  <a:lnTo>
                    <a:pt x="334" y="263"/>
                  </a:lnTo>
                  <a:lnTo>
                    <a:pt x="334" y="1"/>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5426;p120">
              <a:extLst>
                <a:ext uri="{FF2B5EF4-FFF2-40B4-BE49-F238E27FC236}">
                  <a16:creationId xmlns:a16="http://schemas.microsoft.com/office/drawing/2014/main" xmlns="" id="{DD366E1C-927C-5FD6-7931-A645ADB98CB5}"/>
                </a:ext>
              </a:extLst>
            </p:cNvPr>
            <p:cNvSpPr/>
            <p:nvPr/>
          </p:nvSpPr>
          <p:spPr>
            <a:xfrm>
              <a:off x="1935049" y="1749425"/>
              <a:ext cx="5486" cy="26426"/>
            </a:xfrm>
            <a:custGeom>
              <a:avLst/>
              <a:gdLst/>
              <a:ahLst/>
              <a:cxnLst/>
              <a:rect l="l" t="t" r="r" b="b"/>
              <a:pathLst>
                <a:path w="82" h="395" extrusionOk="0">
                  <a:moveTo>
                    <a:pt x="41" y="0"/>
                  </a:moveTo>
                  <a:cubicBezTo>
                    <a:pt x="21" y="0"/>
                    <a:pt x="1" y="20"/>
                    <a:pt x="1" y="41"/>
                  </a:cubicBezTo>
                  <a:lnTo>
                    <a:pt x="1" y="71"/>
                  </a:lnTo>
                  <a:lnTo>
                    <a:pt x="1" y="334"/>
                  </a:lnTo>
                  <a:lnTo>
                    <a:pt x="1" y="354"/>
                  </a:lnTo>
                  <a:cubicBezTo>
                    <a:pt x="1" y="374"/>
                    <a:pt x="21" y="394"/>
                    <a:pt x="41" y="394"/>
                  </a:cubicBezTo>
                  <a:lnTo>
                    <a:pt x="82" y="394"/>
                  </a:lnTo>
                  <a:lnTo>
                    <a:pt x="82"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5427;p120">
              <a:extLst>
                <a:ext uri="{FF2B5EF4-FFF2-40B4-BE49-F238E27FC236}">
                  <a16:creationId xmlns:a16="http://schemas.microsoft.com/office/drawing/2014/main" xmlns="" id="{26630685-96D5-10AE-856F-39E00F5D3434}"/>
                </a:ext>
              </a:extLst>
            </p:cNvPr>
            <p:cNvSpPr/>
            <p:nvPr/>
          </p:nvSpPr>
          <p:spPr>
            <a:xfrm>
              <a:off x="3902867" y="4103133"/>
              <a:ext cx="1405" cy="736"/>
            </a:xfrm>
            <a:custGeom>
              <a:avLst/>
              <a:gdLst/>
              <a:ahLst/>
              <a:cxnLst/>
              <a:rect l="l" t="t" r="r" b="b"/>
              <a:pathLst>
                <a:path w="21" h="11" extrusionOk="0">
                  <a:moveTo>
                    <a:pt x="10" y="1"/>
                  </a:moveTo>
                  <a:lnTo>
                    <a:pt x="0" y="11"/>
                  </a:lnTo>
                  <a:lnTo>
                    <a:pt x="2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5428;p120">
              <a:extLst>
                <a:ext uri="{FF2B5EF4-FFF2-40B4-BE49-F238E27FC236}">
                  <a16:creationId xmlns:a16="http://schemas.microsoft.com/office/drawing/2014/main" xmlns="" id="{62B05384-2AB2-A301-FF92-2994A85F4221}"/>
                </a:ext>
              </a:extLst>
            </p:cNvPr>
            <p:cNvSpPr/>
            <p:nvPr/>
          </p:nvSpPr>
          <p:spPr>
            <a:xfrm>
              <a:off x="3902131" y="4103133"/>
              <a:ext cx="2141" cy="736"/>
            </a:xfrm>
            <a:custGeom>
              <a:avLst/>
              <a:gdLst/>
              <a:ahLst/>
              <a:cxnLst/>
              <a:rect l="l" t="t" r="r" b="b"/>
              <a:pathLst>
                <a:path w="32" h="11" extrusionOk="0">
                  <a:moveTo>
                    <a:pt x="31" y="1"/>
                  </a:moveTo>
                  <a:cubicBezTo>
                    <a:pt x="21" y="1"/>
                    <a:pt x="11" y="11"/>
                    <a:pt x="1" y="11"/>
                  </a:cubicBezTo>
                  <a:lnTo>
                    <a:pt x="11" y="11"/>
                  </a:lnTo>
                  <a:lnTo>
                    <a:pt x="3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5429;p120">
              <a:extLst>
                <a:ext uri="{FF2B5EF4-FFF2-40B4-BE49-F238E27FC236}">
                  <a16:creationId xmlns:a16="http://schemas.microsoft.com/office/drawing/2014/main" xmlns="" id="{E9C668F4-DF96-BF0F-AEC6-52DAF05CD1CA}"/>
                </a:ext>
              </a:extLst>
            </p:cNvPr>
            <p:cNvSpPr/>
            <p:nvPr/>
          </p:nvSpPr>
          <p:spPr>
            <a:xfrm>
              <a:off x="3904205" y="4101795"/>
              <a:ext cx="1405" cy="1405"/>
            </a:xfrm>
            <a:custGeom>
              <a:avLst/>
              <a:gdLst/>
              <a:ahLst/>
              <a:cxnLst/>
              <a:rect l="l" t="t" r="r" b="b"/>
              <a:pathLst>
                <a:path w="21" h="21" extrusionOk="0">
                  <a:moveTo>
                    <a:pt x="20" y="1"/>
                  </a:moveTo>
                  <a:lnTo>
                    <a:pt x="0" y="2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5430;p120">
              <a:extLst>
                <a:ext uri="{FF2B5EF4-FFF2-40B4-BE49-F238E27FC236}">
                  <a16:creationId xmlns:a16="http://schemas.microsoft.com/office/drawing/2014/main" xmlns="" id="{E26052BE-FD17-15A3-01A8-3B3359C059F2}"/>
                </a:ext>
              </a:extLst>
            </p:cNvPr>
            <p:cNvSpPr/>
            <p:nvPr/>
          </p:nvSpPr>
          <p:spPr>
            <a:xfrm>
              <a:off x="3900124" y="4104471"/>
              <a:ext cx="2074" cy="803"/>
            </a:xfrm>
            <a:custGeom>
              <a:avLst/>
              <a:gdLst/>
              <a:ahLst/>
              <a:cxnLst/>
              <a:rect l="l" t="t" r="r" b="b"/>
              <a:pathLst>
                <a:path w="31" h="12" extrusionOk="0">
                  <a:moveTo>
                    <a:pt x="1" y="11"/>
                  </a:moveTo>
                  <a:lnTo>
                    <a:pt x="31" y="1"/>
                  </a:lnTo>
                  <a:lnTo>
                    <a:pt x="1" y="1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5431;p120">
              <a:extLst>
                <a:ext uri="{FF2B5EF4-FFF2-40B4-BE49-F238E27FC236}">
                  <a16:creationId xmlns:a16="http://schemas.microsoft.com/office/drawing/2014/main" xmlns="" id="{479C27F4-0AD0-5760-42AF-AB92B882A124}"/>
                </a:ext>
              </a:extLst>
            </p:cNvPr>
            <p:cNvSpPr/>
            <p:nvPr/>
          </p:nvSpPr>
          <p:spPr>
            <a:xfrm>
              <a:off x="4125914" y="3793582"/>
              <a:ext cx="736" cy="1405"/>
            </a:xfrm>
            <a:custGeom>
              <a:avLst/>
              <a:gdLst/>
              <a:ahLst/>
              <a:cxnLst/>
              <a:rect l="l" t="t" r="r" b="b"/>
              <a:pathLst>
                <a:path w="11" h="21" extrusionOk="0">
                  <a:moveTo>
                    <a:pt x="10" y="0"/>
                  </a:moveTo>
                  <a:cubicBezTo>
                    <a:pt x="10" y="10"/>
                    <a:pt x="10" y="10"/>
                    <a:pt x="0" y="20"/>
                  </a:cubicBezTo>
                  <a:cubicBezTo>
                    <a:pt x="10" y="10"/>
                    <a:pt x="10" y="10"/>
                    <a:pt x="1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5432;p120">
              <a:extLst>
                <a:ext uri="{FF2B5EF4-FFF2-40B4-BE49-F238E27FC236}">
                  <a16:creationId xmlns:a16="http://schemas.microsoft.com/office/drawing/2014/main" xmlns="" id="{4E514643-A06D-2806-13FC-38720805E0D4}"/>
                </a:ext>
              </a:extLst>
            </p:cNvPr>
            <p:cNvSpPr/>
            <p:nvPr/>
          </p:nvSpPr>
          <p:spPr>
            <a:xfrm>
              <a:off x="4127252" y="3790839"/>
              <a:ext cx="736" cy="2074"/>
            </a:xfrm>
            <a:custGeom>
              <a:avLst/>
              <a:gdLst/>
              <a:ahLst/>
              <a:cxnLst/>
              <a:rect l="l" t="t" r="r" b="b"/>
              <a:pathLst>
                <a:path w="11" h="31" extrusionOk="0">
                  <a:moveTo>
                    <a:pt x="11" y="1"/>
                  </a:moveTo>
                  <a:cubicBezTo>
                    <a:pt x="1" y="11"/>
                    <a:pt x="1" y="21"/>
                    <a:pt x="1" y="31"/>
                  </a:cubicBezTo>
                  <a:cubicBezTo>
                    <a:pt x="1" y="21"/>
                    <a:pt x="1" y="11"/>
                    <a:pt x="11" y="1"/>
                  </a:cubicBezTo>
                  <a:cubicBezTo>
                    <a:pt x="11" y="1"/>
                    <a:pt x="11" y="1"/>
                    <a:pt x="1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5433;p120">
              <a:extLst>
                <a:ext uri="{FF2B5EF4-FFF2-40B4-BE49-F238E27FC236}">
                  <a16:creationId xmlns:a16="http://schemas.microsoft.com/office/drawing/2014/main" xmlns="" id="{E438535D-031B-14A6-F895-2190200DF9C4}"/>
                </a:ext>
              </a:extLst>
            </p:cNvPr>
            <p:cNvSpPr/>
            <p:nvPr/>
          </p:nvSpPr>
          <p:spPr>
            <a:xfrm>
              <a:off x="4128590" y="3787494"/>
              <a:ext cx="67" cy="1405"/>
            </a:xfrm>
            <a:custGeom>
              <a:avLst/>
              <a:gdLst/>
              <a:ahLst/>
              <a:cxnLst/>
              <a:rect l="l" t="t" r="r" b="b"/>
              <a:pathLst>
                <a:path w="1" h="21" extrusionOk="0">
                  <a:moveTo>
                    <a:pt x="1" y="0"/>
                  </a:moveTo>
                  <a:lnTo>
                    <a:pt x="1" y="2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5434;p120">
              <a:extLst>
                <a:ext uri="{FF2B5EF4-FFF2-40B4-BE49-F238E27FC236}">
                  <a16:creationId xmlns:a16="http://schemas.microsoft.com/office/drawing/2014/main" xmlns="" id="{96FBD06E-2900-CAEA-0A9C-E32D101EAA46}"/>
                </a:ext>
              </a:extLst>
            </p:cNvPr>
            <p:cNvSpPr/>
            <p:nvPr/>
          </p:nvSpPr>
          <p:spPr>
            <a:xfrm>
              <a:off x="4128590" y="3783413"/>
              <a:ext cx="67" cy="736"/>
            </a:xfrm>
            <a:custGeom>
              <a:avLst/>
              <a:gdLst/>
              <a:ahLst/>
              <a:cxnLst/>
              <a:rect l="l" t="t" r="r" b="b"/>
              <a:pathLst>
                <a:path w="1" h="11" extrusionOk="0">
                  <a:moveTo>
                    <a:pt x="1" y="11"/>
                  </a:moveTo>
                  <a:lnTo>
                    <a:pt x="1" y="11"/>
                  </a:lnTo>
                  <a:cubicBezTo>
                    <a:pt x="1" y="11"/>
                    <a:pt x="1" y="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5435;p120">
              <a:extLst>
                <a:ext uri="{FF2B5EF4-FFF2-40B4-BE49-F238E27FC236}">
                  <a16:creationId xmlns:a16="http://schemas.microsoft.com/office/drawing/2014/main" xmlns="" id="{F78A00B2-833D-B6AE-9114-563B20A6C5BF}"/>
                </a:ext>
              </a:extLst>
            </p:cNvPr>
            <p:cNvSpPr/>
            <p:nvPr/>
          </p:nvSpPr>
          <p:spPr>
            <a:xfrm>
              <a:off x="4127921" y="3780737"/>
              <a:ext cx="67" cy="1405"/>
            </a:xfrm>
            <a:custGeom>
              <a:avLst/>
              <a:gdLst/>
              <a:ahLst/>
              <a:cxnLst/>
              <a:rect l="l" t="t" r="r" b="b"/>
              <a:pathLst>
                <a:path w="1" h="21" extrusionOk="0">
                  <a:moveTo>
                    <a:pt x="1" y="0"/>
                  </a:moveTo>
                  <a:cubicBezTo>
                    <a:pt x="1" y="10"/>
                    <a:pt x="1" y="20"/>
                    <a:pt x="1" y="20"/>
                  </a:cubicBezTo>
                  <a:cubicBezTo>
                    <a:pt x="1" y="20"/>
                    <a:pt x="1" y="10"/>
                    <a:pt x="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5436;p120">
              <a:extLst>
                <a:ext uri="{FF2B5EF4-FFF2-40B4-BE49-F238E27FC236}">
                  <a16:creationId xmlns:a16="http://schemas.microsoft.com/office/drawing/2014/main" xmlns="" id="{0E17B784-C464-F8E9-1455-D991C78989DA}"/>
                </a:ext>
              </a:extLst>
            </p:cNvPr>
            <p:cNvSpPr/>
            <p:nvPr/>
          </p:nvSpPr>
          <p:spPr>
            <a:xfrm>
              <a:off x="4127252" y="3777994"/>
              <a:ext cx="67" cy="736"/>
            </a:xfrm>
            <a:custGeom>
              <a:avLst/>
              <a:gdLst/>
              <a:ahLst/>
              <a:cxnLst/>
              <a:rect l="l" t="t" r="r" b="b"/>
              <a:pathLst>
                <a:path w="1" h="11" extrusionOk="0">
                  <a:moveTo>
                    <a:pt x="1" y="11"/>
                  </a:moveTo>
                  <a:cubicBezTo>
                    <a:pt x="1" y="11"/>
                    <a:pt x="1" y="1"/>
                    <a:pt x="1" y="1"/>
                  </a:cubicBezTo>
                  <a:cubicBezTo>
                    <a:pt x="1" y="1"/>
                    <a:pt x="1" y="11"/>
                    <a:pt x="1"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5437;p120">
              <a:extLst>
                <a:ext uri="{FF2B5EF4-FFF2-40B4-BE49-F238E27FC236}">
                  <a16:creationId xmlns:a16="http://schemas.microsoft.com/office/drawing/2014/main" xmlns="" id="{E4BBE764-E210-B1EC-539A-BB0792C5E858}"/>
                </a:ext>
              </a:extLst>
            </p:cNvPr>
            <p:cNvSpPr/>
            <p:nvPr/>
          </p:nvSpPr>
          <p:spPr>
            <a:xfrm>
              <a:off x="3678415" y="3561704"/>
              <a:ext cx="449568" cy="542358"/>
            </a:xfrm>
            <a:custGeom>
              <a:avLst/>
              <a:gdLst/>
              <a:ahLst/>
              <a:cxnLst/>
              <a:rect l="l" t="t" r="r" b="b"/>
              <a:pathLst>
                <a:path w="6720" h="8107" extrusionOk="0">
                  <a:moveTo>
                    <a:pt x="3790" y="1535"/>
                  </a:moveTo>
                  <a:cubicBezTo>
                    <a:pt x="3808" y="1535"/>
                    <a:pt x="3826" y="1542"/>
                    <a:pt x="3840" y="1556"/>
                  </a:cubicBezTo>
                  <a:lnTo>
                    <a:pt x="5315" y="3021"/>
                  </a:lnTo>
                  <a:cubicBezTo>
                    <a:pt x="5335" y="3052"/>
                    <a:pt x="5335" y="3082"/>
                    <a:pt x="5315" y="3112"/>
                  </a:cubicBezTo>
                  <a:lnTo>
                    <a:pt x="4820" y="3800"/>
                  </a:lnTo>
                  <a:cubicBezTo>
                    <a:pt x="4809" y="3821"/>
                    <a:pt x="4790" y="3831"/>
                    <a:pt x="4769" y="3831"/>
                  </a:cubicBezTo>
                  <a:cubicBezTo>
                    <a:pt x="4752" y="3831"/>
                    <a:pt x="4733" y="3824"/>
                    <a:pt x="4719" y="3810"/>
                  </a:cubicBezTo>
                  <a:lnTo>
                    <a:pt x="3254" y="2334"/>
                  </a:lnTo>
                  <a:cubicBezTo>
                    <a:pt x="3224" y="2314"/>
                    <a:pt x="3224" y="2274"/>
                    <a:pt x="3244" y="2243"/>
                  </a:cubicBezTo>
                  <a:lnTo>
                    <a:pt x="3739" y="1566"/>
                  </a:lnTo>
                  <a:cubicBezTo>
                    <a:pt x="3750" y="1545"/>
                    <a:pt x="3769" y="1535"/>
                    <a:pt x="3790" y="1535"/>
                  </a:cubicBezTo>
                  <a:close/>
                  <a:moveTo>
                    <a:pt x="3436" y="0"/>
                  </a:moveTo>
                  <a:cubicBezTo>
                    <a:pt x="3395" y="10"/>
                    <a:pt x="3355" y="41"/>
                    <a:pt x="3325" y="81"/>
                  </a:cubicBezTo>
                  <a:lnTo>
                    <a:pt x="71" y="4618"/>
                  </a:lnTo>
                  <a:cubicBezTo>
                    <a:pt x="0" y="4729"/>
                    <a:pt x="11" y="4881"/>
                    <a:pt x="112" y="4982"/>
                  </a:cubicBezTo>
                  <a:lnTo>
                    <a:pt x="3133" y="8043"/>
                  </a:lnTo>
                  <a:cubicBezTo>
                    <a:pt x="3166" y="8085"/>
                    <a:pt x="3228" y="8106"/>
                    <a:pt x="3289" y="8106"/>
                  </a:cubicBezTo>
                  <a:cubicBezTo>
                    <a:pt x="3301" y="8106"/>
                    <a:pt x="3313" y="8106"/>
                    <a:pt x="3325" y="8104"/>
                  </a:cubicBezTo>
                  <a:lnTo>
                    <a:pt x="3355" y="8094"/>
                  </a:lnTo>
                  <a:lnTo>
                    <a:pt x="3365" y="8094"/>
                  </a:lnTo>
                  <a:lnTo>
                    <a:pt x="3375" y="8084"/>
                  </a:lnTo>
                  <a:lnTo>
                    <a:pt x="3395" y="8074"/>
                  </a:lnTo>
                  <a:cubicBezTo>
                    <a:pt x="3406" y="8063"/>
                    <a:pt x="3426" y="8053"/>
                    <a:pt x="3436" y="8033"/>
                  </a:cubicBezTo>
                  <a:lnTo>
                    <a:pt x="6689" y="3496"/>
                  </a:lnTo>
                  <a:cubicBezTo>
                    <a:pt x="6689" y="3496"/>
                    <a:pt x="6689" y="3486"/>
                    <a:pt x="6699" y="3486"/>
                  </a:cubicBezTo>
                  <a:cubicBezTo>
                    <a:pt x="6699" y="3476"/>
                    <a:pt x="6699" y="3466"/>
                    <a:pt x="6710" y="3466"/>
                  </a:cubicBezTo>
                  <a:lnTo>
                    <a:pt x="6710" y="3456"/>
                  </a:lnTo>
                  <a:cubicBezTo>
                    <a:pt x="6710" y="3446"/>
                    <a:pt x="6710" y="3436"/>
                    <a:pt x="6720" y="3426"/>
                  </a:cubicBezTo>
                  <a:cubicBezTo>
                    <a:pt x="6720" y="3416"/>
                    <a:pt x="6720" y="3405"/>
                    <a:pt x="6720" y="3395"/>
                  </a:cubicBezTo>
                  <a:lnTo>
                    <a:pt x="6720" y="3375"/>
                  </a:lnTo>
                  <a:cubicBezTo>
                    <a:pt x="6720" y="3355"/>
                    <a:pt x="6720" y="3345"/>
                    <a:pt x="6720" y="3325"/>
                  </a:cubicBezTo>
                  <a:lnTo>
                    <a:pt x="6720" y="3315"/>
                  </a:lnTo>
                  <a:cubicBezTo>
                    <a:pt x="6720" y="3304"/>
                    <a:pt x="6720" y="3304"/>
                    <a:pt x="6720" y="3294"/>
                  </a:cubicBezTo>
                  <a:cubicBezTo>
                    <a:pt x="6720" y="3294"/>
                    <a:pt x="6720" y="3284"/>
                    <a:pt x="6720" y="3274"/>
                  </a:cubicBezTo>
                  <a:cubicBezTo>
                    <a:pt x="6720" y="3264"/>
                    <a:pt x="6710" y="3254"/>
                    <a:pt x="6710" y="3244"/>
                  </a:cubicBezTo>
                  <a:cubicBezTo>
                    <a:pt x="6710" y="3244"/>
                    <a:pt x="6710" y="3234"/>
                    <a:pt x="6699" y="3234"/>
                  </a:cubicBezTo>
                  <a:cubicBezTo>
                    <a:pt x="6699" y="3224"/>
                    <a:pt x="6699" y="3213"/>
                    <a:pt x="6689" y="3203"/>
                  </a:cubicBezTo>
                  <a:lnTo>
                    <a:pt x="6689" y="3193"/>
                  </a:lnTo>
                  <a:cubicBezTo>
                    <a:pt x="6679" y="3173"/>
                    <a:pt x="6669" y="3153"/>
                    <a:pt x="6659" y="3143"/>
                  </a:cubicBezTo>
                  <a:lnTo>
                    <a:pt x="5143" y="1607"/>
                  </a:lnTo>
                  <a:lnTo>
                    <a:pt x="3628" y="61"/>
                  </a:lnTo>
                  <a:lnTo>
                    <a:pt x="3608" y="51"/>
                  </a:lnTo>
                  <a:cubicBezTo>
                    <a:pt x="3577" y="21"/>
                    <a:pt x="3547" y="10"/>
                    <a:pt x="3517" y="0"/>
                  </a:cubicBezTo>
                  <a:close/>
                </a:path>
              </a:pathLst>
            </a:custGeom>
            <a:solidFill>
              <a:srgbClr val="6B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5438;p120">
              <a:extLst>
                <a:ext uri="{FF2B5EF4-FFF2-40B4-BE49-F238E27FC236}">
                  <a16:creationId xmlns:a16="http://schemas.microsoft.com/office/drawing/2014/main" xmlns="" id="{BC1A585A-E82F-BD19-429B-FE7F46751BF5}"/>
                </a:ext>
              </a:extLst>
            </p:cNvPr>
            <p:cNvSpPr/>
            <p:nvPr/>
          </p:nvSpPr>
          <p:spPr>
            <a:xfrm>
              <a:off x="4125245" y="3774649"/>
              <a:ext cx="736" cy="1405"/>
            </a:xfrm>
            <a:custGeom>
              <a:avLst/>
              <a:gdLst/>
              <a:ahLst/>
              <a:cxnLst/>
              <a:rect l="l" t="t" r="r" b="b"/>
              <a:pathLst>
                <a:path w="11" h="21" extrusionOk="0">
                  <a:moveTo>
                    <a:pt x="0" y="0"/>
                  </a:moveTo>
                  <a:lnTo>
                    <a:pt x="0" y="10"/>
                  </a:lnTo>
                  <a:lnTo>
                    <a:pt x="10" y="20"/>
                  </a:lnTo>
                  <a:cubicBezTo>
                    <a:pt x="10" y="20"/>
                    <a:pt x="0" y="10"/>
                    <a:pt x="0"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5439;p120">
              <a:extLst>
                <a:ext uri="{FF2B5EF4-FFF2-40B4-BE49-F238E27FC236}">
                  <a16:creationId xmlns:a16="http://schemas.microsoft.com/office/drawing/2014/main" xmlns="" id="{16C84F07-9255-DD79-F511-B1B0821BA852}"/>
                </a:ext>
              </a:extLst>
            </p:cNvPr>
            <p:cNvSpPr/>
            <p:nvPr/>
          </p:nvSpPr>
          <p:spPr>
            <a:xfrm>
              <a:off x="3894036" y="3664330"/>
              <a:ext cx="141360" cy="153469"/>
            </a:xfrm>
            <a:custGeom>
              <a:avLst/>
              <a:gdLst/>
              <a:ahLst/>
              <a:cxnLst/>
              <a:rect l="l" t="t" r="r" b="b"/>
              <a:pathLst>
                <a:path w="2113" h="2294" extrusionOk="0">
                  <a:moveTo>
                    <a:pt x="567" y="1"/>
                  </a:moveTo>
                  <a:cubicBezTo>
                    <a:pt x="546" y="1"/>
                    <a:pt x="527" y="11"/>
                    <a:pt x="516" y="32"/>
                  </a:cubicBezTo>
                  <a:lnTo>
                    <a:pt x="21" y="709"/>
                  </a:lnTo>
                  <a:cubicBezTo>
                    <a:pt x="1" y="740"/>
                    <a:pt x="1" y="780"/>
                    <a:pt x="31" y="800"/>
                  </a:cubicBezTo>
                  <a:lnTo>
                    <a:pt x="1496" y="2276"/>
                  </a:lnTo>
                  <a:cubicBezTo>
                    <a:pt x="1509" y="2288"/>
                    <a:pt x="1525" y="2294"/>
                    <a:pt x="1541" y="2294"/>
                  </a:cubicBezTo>
                  <a:cubicBezTo>
                    <a:pt x="1563" y="2294"/>
                    <a:pt x="1585" y="2283"/>
                    <a:pt x="1597" y="2266"/>
                  </a:cubicBezTo>
                  <a:lnTo>
                    <a:pt x="2092" y="1578"/>
                  </a:lnTo>
                  <a:cubicBezTo>
                    <a:pt x="2112" y="1548"/>
                    <a:pt x="2102" y="1518"/>
                    <a:pt x="2082" y="1487"/>
                  </a:cubicBezTo>
                  <a:lnTo>
                    <a:pt x="617" y="22"/>
                  </a:lnTo>
                  <a:cubicBezTo>
                    <a:pt x="603" y="8"/>
                    <a:pt x="585" y="1"/>
                    <a:pt x="56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5440;p120">
              <a:extLst>
                <a:ext uri="{FF2B5EF4-FFF2-40B4-BE49-F238E27FC236}">
                  <a16:creationId xmlns:a16="http://schemas.microsoft.com/office/drawing/2014/main" xmlns="" id="{65AA8E47-E17B-C090-C8D7-CA471B8328F4}"/>
                </a:ext>
              </a:extLst>
            </p:cNvPr>
            <p:cNvSpPr/>
            <p:nvPr/>
          </p:nvSpPr>
          <p:spPr>
            <a:xfrm>
              <a:off x="3899455" y="3560165"/>
              <a:ext cx="233949" cy="544365"/>
            </a:xfrm>
            <a:custGeom>
              <a:avLst/>
              <a:gdLst/>
              <a:ahLst/>
              <a:cxnLst/>
              <a:rect l="l" t="t" r="r" b="b"/>
              <a:pathLst>
                <a:path w="3497" h="8137" extrusionOk="0">
                  <a:moveTo>
                    <a:pt x="247" y="1"/>
                  </a:moveTo>
                  <a:cubicBezTo>
                    <a:pt x="236" y="1"/>
                    <a:pt x="224" y="2"/>
                    <a:pt x="213" y="3"/>
                  </a:cubicBezTo>
                  <a:lnTo>
                    <a:pt x="122" y="23"/>
                  </a:lnTo>
                  <a:lnTo>
                    <a:pt x="192" y="23"/>
                  </a:lnTo>
                  <a:cubicBezTo>
                    <a:pt x="233" y="33"/>
                    <a:pt x="263" y="44"/>
                    <a:pt x="294" y="74"/>
                  </a:cubicBezTo>
                  <a:lnTo>
                    <a:pt x="314" y="84"/>
                  </a:lnTo>
                  <a:lnTo>
                    <a:pt x="3335" y="3166"/>
                  </a:lnTo>
                  <a:cubicBezTo>
                    <a:pt x="3345" y="3176"/>
                    <a:pt x="3355" y="3196"/>
                    <a:pt x="3365" y="3216"/>
                  </a:cubicBezTo>
                  <a:cubicBezTo>
                    <a:pt x="3375" y="3216"/>
                    <a:pt x="3375" y="3226"/>
                    <a:pt x="3375" y="3226"/>
                  </a:cubicBezTo>
                  <a:cubicBezTo>
                    <a:pt x="3385" y="3236"/>
                    <a:pt x="3385" y="3247"/>
                    <a:pt x="3385" y="3257"/>
                  </a:cubicBezTo>
                  <a:cubicBezTo>
                    <a:pt x="3385" y="3257"/>
                    <a:pt x="3385" y="3267"/>
                    <a:pt x="3385" y="3267"/>
                  </a:cubicBezTo>
                  <a:cubicBezTo>
                    <a:pt x="3395" y="3277"/>
                    <a:pt x="3395" y="3287"/>
                    <a:pt x="3395" y="3307"/>
                  </a:cubicBezTo>
                  <a:cubicBezTo>
                    <a:pt x="3395" y="3307"/>
                    <a:pt x="3395" y="3317"/>
                    <a:pt x="3395" y="3327"/>
                  </a:cubicBezTo>
                  <a:cubicBezTo>
                    <a:pt x="3395" y="3327"/>
                    <a:pt x="3395" y="3327"/>
                    <a:pt x="3395" y="3338"/>
                  </a:cubicBezTo>
                  <a:cubicBezTo>
                    <a:pt x="3395" y="3338"/>
                    <a:pt x="3395" y="3338"/>
                    <a:pt x="3395" y="3348"/>
                  </a:cubicBezTo>
                  <a:cubicBezTo>
                    <a:pt x="3406" y="3368"/>
                    <a:pt x="3406" y="3378"/>
                    <a:pt x="3395" y="3398"/>
                  </a:cubicBezTo>
                  <a:lnTo>
                    <a:pt x="3395" y="3418"/>
                  </a:lnTo>
                  <a:cubicBezTo>
                    <a:pt x="3395" y="3428"/>
                    <a:pt x="3395" y="3439"/>
                    <a:pt x="3395" y="3449"/>
                  </a:cubicBezTo>
                  <a:cubicBezTo>
                    <a:pt x="3395" y="3459"/>
                    <a:pt x="3395" y="3469"/>
                    <a:pt x="3385" y="3479"/>
                  </a:cubicBezTo>
                  <a:lnTo>
                    <a:pt x="3385" y="3489"/>
                  </a:lnTo>
                  <a:cubicBezTo>
                    <a:pt x="3385" y="3499"/>
                    <a:pt x="3375" y="3499"/>
                    <a:pt x="3375" y="3509"/>
                  </a:cubicBezTo>
                  <a:cubicBezTo>
                    <a:pt x="3375" y="3519"/>
                    <a:pt x="3365" y="3519"/>
                    <a:pt x="3365" y="3529"/>
                  </a:cubicBezTo>
                  <a:lnTo>
                    <a:pt x="112" y="8066"/>
                  </a:lnTo>
                  <a:cubicBezTo>
                    <a:pt x="102" y="8076"/>
                    <a:pt x="91" y="8086"/>
                    <a:pt x="81" y="8097"/>
                  </a:cubicBezTo>
                  <a:lnTo>
                    <a:pt x="61" y="8117"/>
                  </a:lnTo>
                  <a:cubicBezTo>
                    <a:pt x="51" y="8117"/>
                    <a:pt x="41" y="8127"/>
                    <a:pt x="31" y="8127"/>
                  </a:cubicBezTo>
                  <a:lnTo>
                    <a:pt x="1" y="8137"/>
                  </a:lnTo>
                  <a:lnTo>
                    <a:pt x="162" y="8107"/>
                  </a:lnTo>
                  <a:lnTo>
                    <a:pt x="1829" y="5773"/>
                  </a:lnTo>
                  <a:lnTo>
                    <a:pt x="3456" y="3499"/>
                  </a:lnTo>
                  <a:cubicBezTo>
                    <a:pt x="3466" y="3489"/>
                    <a:pt x="3476" y="3479"/>
                    <a:pt x="3476" y="3469"/>
                  </a:cubicBezTo>
                  <a:lnTo>
                    <a:pt x="3476" y="3459"/>
                  </a:lnTo>
                  <a:cubicBezTo>
                    <a:pt x="3476" y="3449"/>
                    <a:pt x="3486" y="3439"/>
                    <a:pt x="3486" y="3428"/>
                  </a:cubicBezTo>
                  <a:cubicBezTo>
                    <a:pt x="3486" y="3428"/>
                    <a:pt x="3486" y="3418"/>
                    <a:pt x="3486" y="3418"/>
                  </a:cubicBezTo>
                  <a:cubicBezTo>
                    <a:pt x="3486" y="3408"/>
                    <a:pt x="3486" y="3398"/>
                    <a:pt x="3486" y="3388"/>
                  </a:cubicBezTo>
                  <a:lnTo>
                    <a:pt x="3486" y="3378"/>
                  </a:lnTo>
                  <a:lnTo>
                    <a:pt x="3486" y="3368"/>
                  </a:lnTo>
                  <a:cubicBezTo>
                    <a:pt x="3486" y="3368"/>
                    <a:pt x="3486" y="3358"/>
                    <a:pt x="3486" y="3358"/>
                  </a:cubicBezTo>
                  <a:cubicBezTo>
                    <a:pt x="3486" y="3348"/>
                    <a:pt x="3486" y="3338"/>
                    <a:pt x="3486" y="3327"/>
                  </a:cubicBezTo>
                  <a:lnTo>
                    <a:pt x="3486" y="3297"/>
                  </a:lnTo>
                  <a:lnTo>
                    <a:pt x="3486" y="3287"/>
                  </a:lnTo>
                  <a:lnTo>
                    <a:pt x="3486" y="3277"/>
                  </a:lnTo>
                  <a:cubicBezTo>
                    <a:pt x="3486" y="3277"/>
                    <a:pt x="3497" y="3267"/>
                    <a:pt x="3497" y="3267"/>
                  </a:cubicBezTo>
                  <a:cubicBezTo>
                    <a:pt x="3497" y="3257"/>
                    <a:pt x="3497" y="3247"/>
                    <a:pt x="3486" y="3236"/>
                  </a:cubicBezTo>
                  <a:lnTo>
                    <a:pt x="3476" y="3206"/>
                  </a:lnTo>
                  <a:lnTo>
                    <a:pt x="3466" y="3186"/>
                  </a:lnTo>
                  <a:cubicBezTo>
                    <a:pt x="3456" y="3176"/>
                    <a:pt x="3446" y="3166"/>
                    <a:pt x="3426" y="3146"/>
                  </a:cubicBezTo>
                  <a:lnTo>
                    <a:pt x="1910" y="1610"/>
                  </a:lnTo>
                  <a:lnTo>
                    <a:pt x="395" y="74"/>
                  </a:lnTo>
                  <a:cubicBezTo>
                    <a:pt x="361" y="23"/>
                    <a:pt x="306" y="1"/>
                    <a:pt x="247"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5441;p120">
              <a:extLst>
                <a:ext uri="{FF2B5EF4-FFF2-40B4-BE49-F238E27FC236}">
                  <a16:creationId xmlns:a16="http://schemas.microsoft.com/office/drawing/2014/main" xmlns="" id="{1CD9A191-2B62-2696-BC04-45E05E741698}"/>
                </a:ext>
              </a:extLst>
            </p:cNvPr>
            <p:cNvSpPr/>
            <p:nvPr/>
          </p:nvSpPr>
          <p:spPr>
            <a:xfrm>
              <a:off x="3921064" y="3565718"/>
              <a:ext cx="202172" cy="206253"/>
            </a:xfrm>
            <a:custGeom>
              <a:avLst/>
              <a:gdLst/>
              <a:ahLst/>
              <a:cxnLst/>
              <a:rect l="l" t="t" r="r" b="b"/>
              <a:pathLst>
                <a:path w="3022" h="3083" extrusionOk="0">
                  <a:moveTo>
                    <a:pt x="1" y="1"/>
                  </a:moveTo>
                  <a:lnTo>
                    <a:pt x="1506" y="1547"/>
                  </a:lnTo>
                  <a:lnTo>
                    <a:pt x="3022" y="3083"/>
                  </a:ln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5442;p120">
              <a:extLst>
                <a:ext uri="{FF2B5EF4-FFF2-40B4-BE49-F238E27FC236}">
                  <a16:creationId xmlns:a16="http://schemas.microsoft.com/office/drawing/2014/main" xmlns="" id="{CC14C62D-D6CB-DD33-E6FD-F2D29DBFF28A}"/>
                </a:ext>
              </a:extLst>
            </p:cNvPr>
            <p:cNvSpPr/>
            <p:nvPr/>
          </p:nvSpPr>
          <p:spPr>
            <a:xfrm>
              <a:off x="3927152" y="3554746"/>
              <a:ext cx="229266" cy="543763"/>
            </a:xfrm>
            <a:custGeom>
              <a:avLst/>
              <a:gdLst/>
              <a:ahLst/>
              <a:cxnLst/>
              <a:rect l="l" t="t" r="r" b="b"/>
              <a:pathLst>
                <a:path w="3427" h="8128" extrusionOk="0">
                  <a:moveTo>
                    <a:pt x="188" y="1"/>
                  </a:moveTo>
                  <a:cubicBezTo>
                    <a:pt x="176" y="1"/>
                    <a:pt x="164" y="2"/>
                    <a:pt x="152" y="3"/>
                  </a:cubicBezTo>
                  <a:lnTo>
                    <a:pt x="61" y="24"/>
                  </a:lnTo>
                  <a:cubicBezTo>
                    <a:pt x="73" y="22"/>
                    <a:pt x="84" y="21"/>
                    <a:pt x="96" y="21"/>
                  </a:cubicBezTo>
                  <a:cubicBezTo>
                    <a:pt x="155" y="21"/>
                    <a:pt x="211" y="43"/>
                    <a:pt x="253" y="94"/>
                  </a:cubicBezTo>
                  <a:lnTo>
                    <a:pt x="1769" y="1630"/>
                  </a:lnTo>
                  <a:lnTo>
                    <a:pt x="3285" y="3166"/>
                  </a:lnTo>
                  <a:cubicBezTo>
                    <a:pt x="3295" y="3176"/>
                    <a:pt x="3305" y="3196"/>
                    <a:pt x="3315" y="3206"/>
                  </a:cubicBezTo>
                  <a:cubicBezTo>
                    <a:pt x="3315" y="3216"/>
                    <a:pt x="3315" y="3216"/>
                    <a:pt x="3325" y="3216"/>
                  </a:cubicBezTo>
                  <a:lnTo>
                    <a:pt x="3335" y="3247"/>
                  </a:lnTo>
                  <a:lnTo>
                    <a:pt x="3335" y="3257"/>
                  </a:lnTo>
                  <a:cubicBezTo>
                    <a:pt x="3345" y="3267"/>
                    <a:pt x="3345" y="3277"/>
                    <a:pt x="3345" y="3287"/>
                  </a:cubicBezTo>
                  <a:lnTo>
                    <a:pt x="3345" y="3297"/>
                  </a:lnTo>
                  <a:lnTo>
                    <a:pt x="3345" y="3317"/>
                  </a:lnTo>
                  <a:cubicBezTo>
                    <a:pt x="3345" y="3328"/>
                    <a:pt x="3345" y="3338"/>
                    <a:pt x="3345" y="3348"/>
                  </a:cubicBezTo>
                  <a:cubicBezTo>
                    <a:pt x="3345" y="3358"/>
                    <a:pt x="3345" y="3368"/>
                    <a:pt x="3345" y="3378"/>
                  </a:cubicBezTo>
                  <a:cubicBezTo>
                    <a:pt x="3345" y="3378"/>
                    <a:pt x="3345" y="3378"/>
                    <a:pt x="3345" y="3388"/>
                  </a:cubicBezTo>
                  <a:lnTo>
                    <a:pt x="3345" y="3398"/>
                  </a:lnTo>
                  <a:cubicBezTo>
                    <a:pt x="3345" y="3398"/>
                    <a:pt x="3345" y="3398"/>
                    <a:pt x="3345" y="3408"/>
                  </a:cubicBezTo>
                  <a:cubicBezTo>
                    <a:pt x="3345" y="3419"/>
                    <a:pt x="3345" y="3429"/>
                    <a:pt x="3345" y="3439"/>
                  </a:cubicBezTo>
                  <a:lnTo>
                    <a:pt x="3345" y="3449"/>
                  </a:lnTo>
                  <a:cubicBezTo>
                    <a:pt x="3345" y="3459"/>
                    <a:pt x="3345" y="3469"/>
                    <a:pt x="3335" y="3479"/>
                  </a:cubicBezTo>
                  <a:cubicBezTo>
                    <a:pt x="3335" y="3499"/>
                    <a:pt x="3325" y="3509"/>
                    <a:pt x="3315" y="3520"/>
                  </a:cubicBezTo>
                  <a:lnTo>
                    <a:pt x="1688" y="5793"/>
                  </a:lnTo>
                  <a:lnTo>
                    <a:pt x="1" y="8127"/>
                  </a:lnTo>
                  <a:lnTo>
                    <a:pt x="41" y="8117"/>
                  </a:lnTo>
                  <a:lnTo>
                    <a:pt x="61" y="8107"/>
                  </a:lnTo>
                  <a:lnTo>
                    <a:pt x="92" y="8097"/>
                  </a:lnTo>
                  <a:lnTo>
                    <a:pt x="112" y="8087"/>
                  </a:lnTo>
                  <a:lnTo>
                    <a:pt x="122" y="8077"/>
                  </a:lnTo>
                  <a:cubicBezTo>
                    <a:pt x="122" y="8066"/>
                    <a:pt x="132" y="8056"/>
                    <a:pt x="142" y="8046"/>
                  </a:cubicBezTo>
                  <a:lnTo>
                    <a:pt x="1769" y="5773"/>
                  </a:lnTo>
                  <a:lnTo>
                    <a:pt x="3396" y="3499"/>
                  </a:lnTo>
                  <a:cubicBezTo>
                    <a:pt x="3406" y="3489"/>
                    <a:pt x="3416" y="3479"/>
                    <a:pt x="3416" y="3459"/>
                  </a:cubicBezTo>
                  <a:cubicBezTo>
                    <a:pt x="3416" y="3449"/>
                    <a:pt x="3426" y="3449"/>
                    <a:pt x="3426" y="3439"/>
                  </a:cubicBezTo>
                  <a:cubicBezTo>
                    <a:pt x="3426" y="3429"/>
                    <a:pt x="3426" y="3429"/>
                    <a:pt x="3426" y="3429"/>
                  </a:cubicBezTo>
                  <a:cubicBezTo>
                    <a:pt x="3426" y="3419"/>
                    <a:pt x="3426" y="3408"/>
                    <a:pt x="3426" y="3388"/>
                  </a:cubicBezTo>
                  <a:cubicBezTo>
                    <a:pt x="3426" y="3378"/>
                    <a:pt x="3426" y="3378"/>
                    <a:pt x="3426" y="3378"/>
                  </a:cubicBezTo>
                  <a:lnTo>
                    <a:pt x="3426" y="3368"/>
                  </a:lnTo>
                  <a:cubicBezTo>
                    <a:pt x="3426" y="3358"/>
                    <a:pt x="3426" y="3338"/>
                    <a:pt x="3426" y="3338"/>
                  </a:cubicBezTo>
                  <a:lnTo>
                    <a:pt x="3426" y="3307"/>
                  </a:lnTo>
                  <a:lnTo>
                    <a:pt x="3426" y="3297"/>
                  </a:lnTo>
                  <a:lnTo>
                    <a:pt x="3426" y="3277"/>
                  </a:lnTo>
                  <a:cubicBezTo>
                    <a:pt x="3426" y="3267"/>
                    <a:pt x="3416" y="3257"/>
                    <a:pt x="3416" y="3247"/>
                  </a:cubicBezTo>
                  <a:cubicBezTo>
                    <a:pt x="3416" y="3237"/>
                    <a:pt x="3406" y="3227"/>
                    <a:pt x="3406" y="3216"/>
                  </a:cubicBezTo>
                  <a:cubicBezTo>
                    <a:pt x="3396" y="3206"/>
                    <a:pt x="3396" y="3196"/>
                    <a:pt x="3406" y="3186"/>
                  </a:cubicBezTo>
                  <a:cubicBezTo>
                    <a:pt x="3396" y="3176"/>
                    <a:pt x="3386" y="3156"/>
                    <a:pt x="3376" y="3146"/>
                  </a:cubicBezTo>
                  <a:lnTo>
                    <a:pt x="1860" y="1610"/>
                  </a:lnTo>
                  <a:lnTo>
                    <a:pt x="344" y="64"/>
                  </a:lnTo>
                  <a:cubicBezTo>
                    <a:pt x="302" y="22"/>
                    <a:pt x="246" y="1"/>
                    <a:pt x="188"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5443;p120">
              <a:extLst>
                <a:ext uri="{FF2B5EF4-FFF2-40B4-BE49-F238E27FC236}">
                  <a16:creationId xmlns:a16="http://schemas.microsoft.com/office/drawing/2014/main" xmlns="" id="{05245F9D-6DC8-1DD5-AB58-C8F32F39C4A0}"/>
                </a:ext>
              </a:extLst>
            </p:cNvPr>
            <p:cNvSpPr/>
            <p:nvPr/>
          </p:nvSpPr>
          <p:spPr>
            <a:xfrm>
              <a:off x="3922469" y="3556552"/>
              <a:ext cx="229199" cy="543295"/>
            </a:xfrm>
            <a:custGeom>
              <a:avLst/>
              <a:gdLst/>
              <a:ahLst/>
              <a:cxnLst/>
              <a:rect l="l" t="t" r="r" b="b"/>
              <a:pathLst>
                <a:path w="3426" h="8121" extrusionOk="0">
                  <a:moveTo>
                    <a:pt x="59" y="23"/>
                  </a:moveTo>
                  <a:cubicBezTo>
                    <a:pt x="53" y="24"/>
                    <a:pt x="47" y="25"/>
                    <a:pt x="40" y="27"/>
                  </a:cubicBezTo>
                  <a:lnTo>
                    <a:pt x="59" y="23"/>
                  </a:lnTo>
                  <a:close/>
                  <a:moveTo>
                    <a:pt x="177" y="0"/>
                  </a:moveTo>
                  <a:cubicBezTo>
                    <a:pt x="162" y="0"/>
                    <a:pt x="147" y="2"/>
                    <a:pt x="131" y="7"/>
                  </a:cubicBezTo>
                  <a:lnTo>
                    <a:pt x="59" y="23"/>
                  </a:lnTo>
                  <a:lnTo>
                    <a:pt x="59" y="23"/>
                  </a:lnTo>
                  <a:cubicBezTo>
                    <a:pt x="68" y="21"/>
                    <a:pt x="77" y="21"/>
                    <a:pt x="87" y="21"/>
                  </a:cubicBezTo>
                  <a:cubicBezTo>
                    <a:pt x="144" y="21"/>
                    <a:pt x="201" y="48"/>
                    <a:pt x="232" y="87"/>
                  </a:cubicBezTo>
                  <a:lnTo>
                    <a:pt x="1748" y="1623"/>
                  </a:lnTo>
                  <a:lnTo>
                    <a:pt x="3264" y="3169"/>
                  </a:lnTo>
                  <a:cubicBezTo>
                    <a:pt x="3274" y="3179"/>
                    <a:pt x="3284" y="3189"/>
                    <a:pt x="3294" y="3210"/>
                  </a:cubicBezTo>
                  <a:lnTo>
                    <a:pt x="3304" y="3220"/>
                  </a:lnTo>
                  <a:cubicBezTo>
                    <a:pt x="3304" y="3220"/>
                    <a:pt x="3314" y="3230"/>
                    <a:pt x="3314" y="3240"/>
                  </a:cubicBezTo>
                  <a:cubicBezTo>
                    <a:pt x="3314" y="3250"/>
                    <a:pt x="3324" y="3260"/>
                    <a:pt x="3324" y="3270"/>
                  </a:cubicBezTo>
                  <a:cubicBezTo>
                    <a:pt x="3324" y="3270"/>
                    <a:pt x="3324" y="3280"/>
                    <a:pt x="3324" y="3280"/>
                  </a:cubicBezTo>
                  <a:lnTo>
                    <a:pt x="3324" y="3290"/>
                  </a:lnTo>
                  <a:lnTo>
                    <a:pt x="3324" y="3301"/>
                  </a:lnTo>
                  <a:cubicBezTo>
                    <a:pt x="3324" y="3311"/>
                    <a:pt x="3324" y="3321"/>
                    <a:pt x="3324" y="3331"/>
                  </a:cubicBezTo>
                  <a:cubicBezTo>
                    <a:pt x="3324" y="3341"/>
                    <a:pt x="3324" y="3351"/>
                    <a:pt x="3324" y="3361"/>
                  </a:cubicBezTo>
                  <a:lnTo>
                    <a:pt x="3324" y="3381"/>
                  </a:lnTo>
                  <a:lnTo>
                    <a:pt x="3324" y="3392"/>
                  </a:lnTo>
                  <a:cubicBezTo>
                    <a:pt x="3324" y="3402"/>
                    <a:pt x="3324" y="3412"/>
                    <a:pt x="3324" y="3422"/>
                  </a:cubicBezTo>
                  <a:lnTo>
                    <a:pt x="3324" y="3432"/>
                  </a:lnTo>
                  <a:cubicBezTo>
                    <a:pt x="3324" y="3442"/>
                    <a:pt x="3324" y="3452"/>
                    <a:pt x="3324" y="3462"/>
                  </a:cubicBezTo>
                  <a:lnTo>
                    <a:pt x="3324" y="3472"/>
                  </a:lnTo>
                  <a:cubicBezTo>
                    <a:pt x="3314" y="3482"/>
                    <a:pt x="3304" y="3493"/>
                    <a:pt x="3294" y="3503"/>
                  </a:cubicBezTo>
                  <a:lnTo>
                    <a:pt x="1667" y="5776"/>
                  </a:lnTo>
                  <a:lnTo>
                    <a:pt x="0" y="8120"/>
                  </a:lnTo>
                  <a:lnTo>
                    <a:pt x="81" y="8110"/>
                  </a:lnTo>
                  <a:lnTo>
                    <a:pt x="1768" y="5776"/>
                  </a:lnTo>
                  <a:lnTo>
                    <a:pt x="3385" y="3503"/>
                  </a:lnTo>
                  <a:cubicBezTo>
                    <a:pt x="3395" y="3482"/>
                    <a:pt x="3405" y="3472"/>
                    <a:pt x="3415" y="3462"/>
                  </a:cubicBezTo>
                  <a:lnTo>
                    <a:pt x="3415" y="3452"/>
                  </a:lnTo>
                  <a:cubicBezTo>
                    <a:pt x="3415" y="3442"/>
                    <a:pt x="3415" y="3432"/>
                    <a:pt x="3425" y="3422"/>
                  </a:cubicBezTo>
                  <a:lnTo>
                    <a:pt x="3425" y="3412"/>
                  </a:lnTo>
                  <a:cubicBezTo>
                    <a:pt x="3425" y="3402"/>
                    <a:pt x="3425" y="3392"/>
                    <a:pt x="3425" y="3381"/>
                  </a:cubicBezTo>
                  <a:cubicBezTo>
                    <a:pt x="3425" y="3381"/>
                    <a:pt x="3425" y="3381"/>
                    <a:pt x="3425" y="3371"/>
                  </a:cubicBezTo>
                  <a:lnTo>
                    <a:pt x="3425" y="3361"/>
                  </a:lnTo>
                  <a:cubicBezTo>
                    <a:pt x="3425" y="3361"/>
                    <a:pt x="3425" y="3361"/>
                    <a:pt x="3425" y="3351"/>
                  </a:cubicBezTo>
                  <a:cubicBezTo>
                    <a:pt x="3425" y="3341"/>
                    <a:pt x="3425" y="3331"/>
                    <a:pt x="3425" y="3321"/>
                  </a:cubicBezTo>
                  <a:cubicBezTo>
                    <a:pt x="3425" y="3311"/>
                    <a:pt x="3425" y="3301"/>
                    <a:pt x="3425" y="3290"/>
                  </a:cubicBezTo>
                  <a:lnTo>
                    <a:pt x="3425" y="3280"/>
                  </a:lnTo>
                  <a:lnTo>
                    <a:pt x="3425" y="3270"/>
                  </a:lnTo>
                  <a:lnTo>
                    <a:pt x="3425" y="3260"/>
                  </a:lnTo>
                  <a:cubicBezTo>
                    <a:pt x="3415" y="3250"/>
                    <a:pt x="3415" y="3240"/>
                    <a:pt x="3415" y="3230"/>
                  </a:cubicBezTo>
                  <a:lnTo>
                    <a:pt x="3395" y="3200"/>
                  </a:lnTo>
                  <a:cubicBezTo>
                    <a:pt x="3395" y="3189"/>
                    <a:pt x="3385" y="3189"/>
                    <a:pt x="3385" y="3189"/>
                  </a:cubicBezTo>
                  <a:cubicBezTo>
                    <a:pt x="3375" y="3169"/>
                    <a:pt x="3365" y="3159"/>
                    <a:pt x="3355" y="3149"/>
                  </a:cubicBezTo>
                  <a:lnTo>
                    <a:pt x="1839" y="1603"/>
                  </a:lnTo>
                  <a:lnTo>
                    <a:pt x="323" y="67"/>
                  </a:lnTo>
                  <a:cubicBezTo>
                    <a:pt x="284" y="28"/>
                    <a:pt x="231" y="0"/>
                    <a:pt x="177"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5444;p120">
              <a:extLst>
                <a:ext uri="{FF2B5EF4-FFF2-40B4-BE49-F238E27FC236}">
                  <a16:creationId xmlns:a16="http://schemas.microsoft.com/office/drawing/2014/main" xmlns="" id="{C4D6A832-6E5A-4D7D-C8F8-626B6480CD1B}"/>
                </a:ext>
              </a:extLst>
            </p:cNvPr>
            <p:cNvSpPr/>
            <p:nvPr/>
          </p:nvSpPr>
          <p:spPr>
            <a:xfrm>
              <a:off x="3916381" y="3557489"/>
              <a:ext cx="228530" cy="543696"/>
            </a:xfrm>
            <a:custGeom>
              <a:avLst/>
              <a:gdLst/>
              <a:ahLst/>
              <a:cxnLst/>
              <a:rect l="l" t="t" r="r" b="b"/>
              <a:pathLst>
                <a:path w="3416" h="8127" extrusionOk="0">
                  <a:moveTo>
                    <a:pt x="183" y="0"/>
                  </a:moveTo>
                  <a:cubicBezTo>
                    <a:pt x="172" y="0"/>
                    <a:pt x="162" y="1"/>
                    <a:pt x="152" y="3"/>
                  </a:cubicBezTo>
                  <a:lnTo>
                    <a:pt x="61" y="23"/>
                  </a:lnTo>
                  <a:cubicBezTo>
                    <a:pt x="73" y="21"/>
                    <a:pt x="84" y="20"/>
                    <a:pt x="96" y="20"/>
                  </a:cubicBezTo>
                  <a:cubicBezTo>
                    <a:pt x="154" y="20"/>
                    <a:pt x="211" y="41"/>
                    <a:pt x="253" y="84"/>
                  </a:cubicBezTo>
                  <a:lnTo>
                    <a:pt x="1768" y="1629"/>
                  </a:lnTo>
                  <a:lnTo>
                    <a:pt x="3284" y="3165"/>
                  </a:lnTo>
                  <a:cubicBezTo>
                    <a:pt x="3294" y="3175"/>
                    <a:pt x="3304" y="3196"/>
                    <a:pt x="3314" y="3206"/>
                  </a:cubicBezTo>
                  <a:lnTo>
                    <a:pt x="3324" y="3226"/>
                  </a:lnTo>
                  <a:cubicBezTo>
                    <a:pt x="3324" y="3226"/>
                    <a:pt x="3334" y="3236"/>
                    <a:pt x="3334" y="3246"/>
                  </a:cubicBezTo>
                  <a:lnTo>
                    <a:pt x="3324" y="3246"/>
                  </a:lnTo>
                  <a:lnTo>
                    <a:pt x="3324" y="3256"/>
                  </a:lnTo>
                  <a:cubicBezTo>
                    <a:pt x="3324" y="3266"/>
                    <a:pt x="3324" y="3276"/>
                    <a:pt x="3334" y="3287"/>
                  </a:cubicBezTo>
                  <a:cubicBezTo>
                    <a:pt x="3334" y="3287"/>
                    <a:pt x="3334" y="3287"/>
                    <a:pt x="3334" y="3297"/>
                  </a:cubicBezTo>
                  <a:lnTo>
                    <a:pt x="3334" y="3307"/>
                  </a:lnTo>
                  <a:lnTo>
                    <a:pt x="3334" y="3317"/>
                  </a:lnTo>
                  <a:lnTo>
                    <a:pt x="3334" y="3347"/>
                  </a:lnTo>
                  <a:cubicBezTo>
                    <a:pt x="3334" y="3357"/>
                    <a:pt x="3334" y="3367"/>
                    <a:pt x="3334" y="3378"/>
                  </a:cubicBezTo>
                  <a:lnTo>
                    <a:pt x="3334" y="3388"/>
                  </a:lnTo>
                  <a:cubicBezTo>
                    <a:pt x="3334" y="3388"/>
                    <a:pt x="3334" y="3398"/>
                    <a:pt x="3334" y="3398"/>
                  </a:cubicBezTo>
                  <a:lnTo>
                    <a:pt x="3334" y="3408"/>
                  </a:lnTo>
                  <a:cubicBezTo>
                    <a:pt x="3334" y="3418"/>
                    <a:pt x="3334" y="3428"/>
                    <a:pt x="3334" y="3438"/>
                  </a:cubicBezTo>
                  <a:lnTo>
                    <a:pt x="3334" y="3448"/>
                  </a:lnTo>
                  <a:lnTo>
                    <a:pt x="3324" y="3468"/>
                  </a:lnTo>
                  <a:lnTo>
                    <a:pt x="3324" y="3479"/>
                  </a:lnTo>
                  <a:cubicBezTo>
                    <a:pt x="3314" y="3489"/>
                    <a:pt x="3304" y="3509"/>
                    <a:pt x="3304" y="3519"/>
                  </a:cubicBezTo>
                  <a:lnTo>
                    <a:pt x="1677" y="5792"/>
                  </a:lnTo>
                  <a:lnTo>
                    <a:pt x="0" y="8126"/>
                  </a:lnTo>
                  <a:lnTo>
                    <a:pt x="0" y="8126"/>
                  </a:lnTo>
                  <a:lnTo>
                    <a:pt x="81" y="8106"/>
                  </a:lnTo>
                  <a:lnTo>
                    <a:pt x="1758" y="5772"/>
                  </a:lnTo>
                  <a:lnTo>
                    <a:pt x="3385" y="3499"/>
                  </a:lnTo>
                  <a:cubicBezTo>
                    <a:pt x="3395" y="3489"/>
                    <a:pt x="3405" y="3479"/>
                    <a:pt x="3415" y="3458"/>
                  </a:cubicBezTo>
                  <a:lnTo>
                    <a:pt x="3415" y="3448"/>
                  </a:lnTo>
                  <a:cubicBezTo>
                    <a:pt x="3415" y="3448"/>
                    <a:pt x="3415" y="3438"/>
                    <a:pt x="3415" y="3428"/>
                  </a:cubicBezTo>
                  <a:lnTo>
                    <a:pt x="3415" y="3418"/>
                  </a:lnTo>
                  <a:cubicBezTo>
                    <a:pt x="3415" y="3408"/>
                    <a:pt x="3415" y="3398"/>
                    <a:pt x="3415" y="3388"/>
                  </a:cubicBezTo>
                  <a:lnTo>
                    <a:pt x="3415" y="3378"/>
                  </a:lnTo>
                  <a:lnTo>
                    <a:pt x="3415" y="3357"/>
                  </a:lnTo>
                  <a:cubicBezTo>
                    <a:pt x="3415" y="3347"/>
                    <a:pt x="3415" y="3337"/>
                    <a:pt x="3415" y="3327"/>
                  </a:cubicBezTo>
                  <a:cubicBezTo>
                    <a:pt x="3415" y="3317"/>
                    <a:pt x="3415" y="3307"/>
                    <a:pt x="3415" y="3297"/>
                  </a:cubicBezTo>
                  <a:lnTo>
                    <a:pt x="3415" y="3287"/>
                  </a:lnTo>
                  <a:lnTo>
                    <a:pt x="3415" y="3276"/>
                  </a:lnTo>
                  <a:cubicBezTo>
                    <a:pt x="3415" y="3266"/>
                    <a:pt x="3415" y="3266"/>
                    <a:pt x="3415" y="3266"/>
                  </a:cubicBezTo>
                  <a:cubicBezTo>
                    <a:pt x="3415" y="3256"/>
                    <a:pt x="3415" y="3246"/>
                    <a:pt x="3405" y="3236"/>
                  </a:cubicBezTo>
                  <a:cubicBezTo>
                    <a:pt x="3405" y="3226"/>
                    <a:pt x="3395" y="3216"/>
                    <a:pt x="3395" y="3206"/>
                  </a:cubicBezTo>
                  <a:lnTo>
                    <a:pt x="3385" y="3196"/>
                  </a:lnTo>
                  <a:cubicBezTo>
                    <a:pt x="3375" y="3175"/>
                    <a:pt x="3365" y="3165"/>
                    <a:pt x="3355" y="3155"/>
                  </a:cubicBezTo>
                  <a:lnTo>
                    <a:pt x="1839" y="1609"/>
                  </a:lnTo>
                  <a:lnTo>
                    <a:pt x="344" y="63"/>
                  </a:lnTo>
                  <a:cubicBezTo>
                    <a:pt x="302" y="21"/>
                    <a:pt x="238" y="0"/>
                    <a:pt x="183"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445;p120">
              <a:extLst>
                <a:ext uri="{FF2B5EF4-FFF2-40B4-BE49-F238E27FC236}">
                  <a16:creationId xmlns:a16="http://schemas.microsoft.com/office/drawing/2014/main" xmlns="" id="{7C449685-D1E8-82F3-8BBF-AE093BE1CED3}"/>
                </a:ext>
              </a:extLst>
            </p:cNvPr>
            <p:cNvSpPr/>
            <p:nvPr/>
          </p:nvSpPr>
          <p:spPr>
            <a:xfrm>
              <a:off x="3911631" y="3559228"/>
              <a:ext cx="227861" cy="543295"/>
            </a:xfrm>
            <a:custGeom>
              <a:avLst/>
              <a:gdLst/>
              <a:ahLst/>
              <a:cxnLst/>
              <a:rect l="l" t="t" r="r" b="b"/>
              <a:pathLst>
                <a:path w="3406" h="8121" extrusionOk="0">
                  <a:moveTo>
                    <a:pt x="50" y="23"/>
                  </a:moveTo>
                  <a:cubicBezTo>
                    <a:pt x="44" y="24"/>
                    <a:pt x="37" y="25"/>
                    <a:pt x="31" y="27"/>
                  </a:cubicBezTo>
                  <a:lnTo>
                    <a:pt x="50" y="23"/>
                  </a:lnTo>
                  <a:close/>
                  <a:moveTo>
                    <a:pt x="167" y="1"/>
                  </a:moveTo>
                  <a:cubicBezTo>
                    <a:pt x="152" y="1"/>
                    <a:pt x="137" y="3"/>
                    <a:pt x="122" y="7"/>
                  </a:cubicBezTo>
                  <a:lnTo>
                    <a:pt x="50" y="23"/>
                  </a:lnTo>
                  <a:lnTo>
                    <a:pt x="50" y="23"/>
                  </a:lnTo>
                  <a:cubicBezTo>
                    <a:pt x="59" y="22"/>
                    <a:pt x="67" y="21"/>
                    <a:pt x="76" y="21"/>
                  </a:cubicBezTo>
                  <a:cubicBezTo>
                    <a:pt x="131" y="21"/>
                    <a:pt x="183" y="48"/>
                    <a:pt x="223" y="88"/>
                  </a:cubicBezTo>
                  <a:lnTo>
                    <a:pt x="1738" y="1624"/>
                  </a:lnTo>
                  <a:lnTo>
                    <a:pt x="3254" y="3170"/>
                  </a:lnTo>
                  <a:cubicBezTo>
                    <a:pt x="3264" y="3180"/>
                    <a:pt x="3274" y="3190"/>
                    <a:pt x="3284" y="3210"/>
                  </a:cubicBezTo>
                  <a:lnTo>
                    <a:pt x="3294" y="3220"/>
                  </a:lnTo>
                  <a:lnTo>
                    <a:pt x="3304" y="3250"/>
                  </a:lnTo>
                  <a:cubicBezTo>
                    <a:pt x="3304" y="3261"/>
                    <a:pt x="3304" y="3271"/>
                    <a:pt x="3315" y="3281"/>
                  </a:cubicBezTo>
                  <a:cubicBezTo>
                    <a:pt x="3320" y="3286"/>
                    <a:pt x="3320" y="3286"/>
                    <a:pt x="3318" y="3286"/>
                  </a:cubicBezTo>
                  <a:cubicBezTo>
                    <a:pt x="3317" y="3286"/>
                    <a:pt x="3315" y="3286"/>
                    <a:pt x="3315" y="3291"/>
                  </a:cubicBezTo>
                  <a:lnTo>
                    <a:pt x="3315" y="3301"/>
                  </a:lnTo>
                  <a:lnTo>
                    <a:pt x="3315" y="3311"/>
                  </a:lnTo>
                  <a:lnTo>
                    <a:pt x="3315" y="3341"/>
                  </a:lnTo>
                  <a:cubicBezTo>
                    <a:pt x="3315" y="3352"/>
                    <a:pt x="3315" y="3362"/>
                    <a:pt x="3315" y="3372"/>
                  </a:cubicBezTo>
                  <a:cubicBezTo>
                    <a:pt x="3315" y="3372"/>
                    <a:pt x="3315" y="3382"/>
                    <a:pt x="3315" y="3382"/>
                  </a:cubicBezTo>
                  <a:lnTo>
                    <a:pt x="3315" y="3392"/>
                  </a:lnTo>
                  <a:lnTo>
                    <a:pt x="3315" y="3402"/>
                  </a:lnTo>
                  <a:cubicBezTo>
                    <a:pt x="3315" y="3412"/>
                    <a:pt x="3315" y="3422"/>
                    <a:pt x="3315" y="3432"/>
                  </a:cubicBezTo>
                  <a:cubicBezTo>
                    <a:pt x="3315" y="3432"/>
                    <a:pt x="3315" y="3442"/>
                    <a:pt x="3315" y="3442"/>
                  </a:cubicBezTo>
                  <a:cubicBezTo>
                    <a:pt x="3315" y="3453"/>
                    <a:pt x="3315" y="3463"/>
                    <a:pt x="3304" y="3473"/>
                  </a:cubicBezTo>
                  <a:cubicBezTo>
                    <a:pt x="3304" y="3493"/>
                    <a:pt x="3294" y="3503"/>
                    <a:pt x="3284" y="3513"/>
                  </a:cubicBezTo>
                  <a:lnTo>
                    <a:pt x="1657" y="5787"/>
                  </a:lnTo>
                  <a:lnTo>
                    <a:pt x="0" y="8121"/>
                  </a:lnTo>
                  <a:lnTo>
                    <a:pt x="0" y="8121"/>
                  </a:lnTo>
                  <a:lnTo>
                    <a:pt x="71" y="8100"/>
                  </a:lnTo>
                  <a:lnTo>
                    <a:pt x="1748" y="5766"/>
                  </a:lnTo>
                  <a:lnTo>
                    <a:pt x="3375" y="3493"/>
                  </a:lnTo>
                  <a:cubicBezTo>
                    <a:pt x="3385" y="3483"/>
                    <a:pt x="3395" y="3473"/>
                    <a:pt x="3395" y="3463"/>
                  </a:cubicBezTo>
                  <a:lnTo>
                    <a:pt x="3395" y="3453"/>
                  </a:lnTo>
                  <a:lnTo>
                    <a:pt x="3405" y="3422"/>
                  </a:lnTo>
                  <a:lnTo>
                    <a:pt x="3405" y="3412"/>
                  </a:lnTo>
                  <a:cubicBezTo>
                    <a:pt x="3405" y="3402"/>
                    <a:pt x="3405" y="3392"/>
                    <a:pt x="3405" y="3382"/>
                  </a:cubicBezTo>
                  <a:lnTo>
                    <a:pt x="3405" y="3372"/>
                  </a:lnTo>
                  <a:cubicBezTo>
                    <a:pt x="3405" y="3372"/>
                    <a:pt x="3405" y="3372"/>
                    <a:pt x="3405" y="3362"/>
                  </a:cubicBezTo>
                  <a:lnTo>
                    <a:pt x="3405" y="3352"/>
                  </a:lnTo>
                  <a:cubicBezTo>
                    <a:pt x="3405" y="3341"/>
                    <a:pt x="3405" y="3331"/>
                    <a:pt x="3405" y="3321"/>
                  </a:cubicBezTo>
                  <a:lnTo>
                    <a:pt x="3405" y="3291"/>
                  </a:lnTo>
                  <a:lnTo>
                    <a:pt x="3405" y="3281"/>
                  </a:lnTo>
                  <a:lnTo>
                    <a:pt x="3405" y="3271"/>
                  </a:lnTo>
                  <a:cubicBezTo>
                    <a:pt x="3405" y="3271"/>
                    <a:pt x="3405" y="3271"/>
                    <a:pt x="3405" y="3261"/>
                  </a:cubicBezTo>
                  <a:cubicBezTo>
                    <a:pt x="3405" y="3250"/>
                    <a:pt x="3395" y="3240"/>
                    <a:pt x="3395" y="3240"/>
                  </a:cubicBezTo>
                  <a:lnTo>
                    <a:pt x="3395" y="3230"/>
                  </a:lnTo>
                  <a:cubicBezTo>
                    <a:pt x="3395" y="3220"/>
                    <a:pt x="3385" y="3210"/>
                    <a:pt x="3385" y="3200"/>
                  </a:cubicBezTo>
                  <a:lnTo>
                    <a:pt x="3375" y="3190"/>
                  </a:lnTo>
                  <a:cubicBezTo>
                    <a:pt x="3365" y="3170"/>
                    <a:pt x="3355" y="3160"/>
                    <a:pt x="3345" y="3149"/>
                  </a:cubicBezTo>
                  <a:lnTo>
                    <a:pt x="1829" y="1603"/>
                  </a:lnTo>
                  <a:lnTo>
                    <a:pt x="314" y="68"/>
                  </a:lnTo>
                  <a:cubicBezTo>
                    <a:pt x="274" y="28"/>
                    <a:pt x="222" y="1"/>
                    <a:pt x="167"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446;p120">
              <a:extLst>
                <a:ext uri="{FF2B5EF4-FFF2-40B4-BE49-F238E27FC236}">
                  <a16:creationId xmlns:a16="http://schemas.microsoft.com/office/drawing/2014/main" xmlns="" id="{2AA30DAB-E05E-42A3-1ED4-A5C65849DBFE}"/>
                </a:ext>
              </a:extLst>
            </p:cNvPr>
            <p:cNvSpPr/>
            <p:nvPr/>
          </p:nvSpPr>
          <p:spPr>
            <a:xfrm>
              <a:off x="3919726" y="3564380"/>
              <a:ext cx="1405" cy="1405"/>
            </a:xfrm>
            <a:custGeom>
              <a:avLst/>
              <a:gdLst/>
              <a:ahLst/>
              <a:cxnLst/>
              <a:rect l="l" t="t" r="r" b="b"/>
              <a:pathLst>
                <a:path w="21" h="21" extrusionOk="0">
                  <a:moveTo>
                    <a:pt x="1" y="1"/>
                  </a:moveTo>
                  <a:lnTo>
                    <a:pt x="21" y="2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447;p120">
              <a:extLst>
                <a:ext uri="{FF2B5EF4-FFF2-40B4-BE49-F238E27FC236}">
                  <a16:creationId xmlns:a16="http://schemas.microsoft.com/office/drawing/2014/main" xmlns="" id="{D4DE5621-D7A7-FB0B-3128-545631F78813}"/>
                </a:ext>
              </a:extLst>
            </p:cNvPr>
            <p:cNvSpPr/>
            <p:nvPr/>
          </p:nvSpPr>
          <p:spPr>
            <a:xfrm>
              <a:off x="3911631" y="3561704"/>
              <a:ext cx="1405" cy="67"/>
            </a:xfrm>
            <a:custGeom>
              <a:avLst/>
              <a:gdLst/>
              <a:ahLst/>
              <a:cxnLst/>
              <a:rect l="l" t="t" r="r" b="b"/>
              <a:pathLst>
                <a:path w="21" h="1" extrusionOk="0">
                  <a:moveTo>
                    <a:pt x="0" y="0"/>
                  </a:moveTo>
                  <a:lnTo>
                    <a:pt x="2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448;p120">
              <a:extLst>
                <a:ext uri="{FF2B5EF4-FFF2-40B4-BE49-F238E27FC236}">
                  <a16:creationId xmlns:a16="http://schemas.microsoft.com/office/drawing/2014/main" xmlns="" id="{1486CB9A-FE04-BD5D-9E4D-1A28E54813D4}"/>
                </a:ext>
              </a:extLst>
            </p:cNvPr>
            <p:cNvSpPr/>
            <p:nvPr/>
          </p:nvSpPr>
          <p:spPr>
            <a:xfrm>
              <a:off x="3909624" y="3561704"/>
              <a:ext cx="67" cy="67"/>
            </a:xfrm>
            <a:custGeom>
              <a:avLst/>
              <a:gdLst/>
              <a:ahLst/>
              <a:cxnLst/>
              <a:rect l="l" t="t" r="r" b="b"/>
              <a:pathLst>
                <a:path w="1" h="1" extrusionOk="0">
                  <a:moveTo>
                    <a:pt x="0"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49;p120">
              <a:extLst>
                <a:ext uri="{FF2B5EF4-FFF2-40B4-BE49-F238E27FC236}">
                  <a16:creationId xmlns:a16="http://schemas.microsoft.com/office/drawing/2014/main" xmlns="" id="{8975F923-24F1-8865-889D-DAEB13DE8EF6}"/>
                </a:ext>
              </a:extLst>
            </p:cNvPr>
            <p:cNvSpPr/>
            <p:nvPr/>
          </p:nvSpPr>
          <p:spPr>
            <a:xfrm>
              <a:off x="3908219" y="3561704"/>
              <a:ext cx="1472" cy="67"/>
            </a:xfrm>
            <a:custGeom>
              <a:avLst/>
              <a:gdLst/>
              <a:ahLst/>
              <a:cxnLst/>
              <a:rect l="l" t="t" r="r" b="b"/>
              <a:pathLst>
                <a:path w="22" h="1" extrusionOk="0">
                  <a:moveTo>
                    <a:pt x="1" y="0"/>
                  </a:moveTo>
                  <a:lnTo>
                    <a:pt x="2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450;p120">
              <a:extLst>
                <a:ext uri="{FF2B5EF4-FFF2-40B4-BE49-F238E27FC236}">
                  <a16:creationId xmlns:a16="http://schemas.microsoft.com/office/drawing/2014/main" xmlns="" id="{C188C99E-F3DF-C56A-6092-05622DDE9969}"/>
                </a:ext>
              </a:extLst>
            </p:cNvPr>
            <p:cNvSpPr/>
            <p:nvPr/>
          </p:nvSpPr>
          <p:spPr>
            <a:xfrm>
              <a:off x="1506483" y="3029039"/>
              <a:ext cx="160961" cy="158888"/>
            </a:xfrm>
            <a:custGeom>
              <a:avLst/>
              <a:gdLst/>
              <a:ahLst/>
              <a:cxnLst/>
              <a:rect l="l" t="t" r="r" b="b"/>
              <a:pathLst>
                <a:path w="2406" h="2375" extrusionOk="0">
                  <a:moveTo>
                    <a:pt x="971" y="0"/>
                  </a:moveTo>
                  <a:lnTo>
                    <a:pt x="920" y="51"/>
                  </a:lnTo>
                  <a:lnTo>
                    <a:pt x="51" y="970"/>
                  </a:lnTo>
                  <a:lnTo>
                    <a:pt x="1" y="1021"/>
                  </a:lnTo>
                  <a:lnTo>
                    <a:pt x="1446" y="2375"/>
                  </a:lnTo>
                  <a:lnTo>
                    <a:pt x="1486" y="2324"/>
                  </a:lnTo>
                  <a:lnTo>
                    <a:pt x="2355" y="1395"/>
                  </a:lnTo>
                  <a:lnTo>
                    <a:pt x="2406" y="1344"/>
                  </a:lnTo>
                  <a:lnTo>
                    <a:pt x="971"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451;p120">
              <a:extLst>
                <a:ext uri="{FF2B5EF4-FFF2-40B4-BE49-F238E27FC236}">
                  <a16:creationId xmlns:a16="http://schemas.microsoft.com/office/drawing/2014/main" xmlns="" id="{3E7B0701-8652-A3F2-ECD7-B617F1E37A5A}"/>
                </a:ext>
              </a:extLst>
            </p:cNvPr>
            <p:cNvSpPr/>
            <p:nvPr/>
          </p:nvSpPr>
          <p:spPr>
            <a:xfrm>
              <a:off x="1605897" y="3122298"/>
              <a:ext cx="69643" cy="71382"/>
            </a:xfrm>
            <a:custGeom>
              <a:avLst/>
              <a:gdLst/>
              <a:ahLst/>
              <a:cxnLst/>
              <a:rect l="l" t="t" r="r" b="b"/>
              <a:pathLst>
                <a:path w="1041" h="1067" extrusionOk="0">
                  <a:moveTo>
                    <a:pt x="869" y="1"/>
                  </a:moveTo>
                  <a:lnTo>
                    <a:pt x="0" y="930"/>
                  </a:lnTo>
                  <a:lnTo>
                    <a:pt x="101" y="1021"/>
                  </a:lnTo>
                  <a:cubicBezTo>
                    <a:pt x="132" y="1051"/>
                    <a:pt x="172" y="1067"/>
                    <a:pt x="212" y="1067"/>
                  </a:cubicBezTo>
                  <a:cubicBezTo>
                    <a:pt x="253" y="1067"/>
                    <a:pt x="293" y="1051"/>
                    <a:pt x="324" y="1021"/>
                  </a:cubicBezTo>
                  <a:lnTo>
                    <a:pt x="970" y="324"/>
                  </a:lnTo>
                  <a:cubicBezTo>
                    <a:pt x="1041" y="263"/>
                    <a:pt x="1041" y="162"/>
                    <a:pt x="970" y="102"/>
                  </a:cubicBezTo>
                  <a:lnTo>
                    <a:pt x="869"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452;p120">
              <a:extLst>
                <a:ext uri="{FF2B5EF4-FFF2-40B4-BE49-F238E27FC236}">
                  <a16:creationId xmlns:a16="http://schemas.microsoft.com/office/drawing/2014/main" xmlns="" id="{BD69035D-5D3E-A35F-11F5-26A4089967E5}"/>
                </a:ext>
              </a:extLst>
            </p:cNvPr>
            <p:cNvSpPr/>
            <p:nvPr/>
          </p:nvSpPr>
          <p:spPr>
            <a:xfrm>
              <a:off x="1498388" y="3022683"/>
              <a:ext cx="69710" cy="71315"/>
            </a:xfrm>
            <a:custGeom>
              <a:avLst/>
              <a:gdLst/>
              <a:ahLst/>
              <a:cxnLst/>
              <a:rect l="l" t="t" r="r" b="b"/>
              <a:pathLst>
                <a:path w="1042" h="1066" extrusionOk="0">
                  <a:moveTo>
                    <a:pt x="825" y="0"/>
                  </a:moveTo>
                  <a:cubicBezTo>
                    <a:pt x="782" y="0"/>
                    <a:pt x="739" y="18"/>
                    <a:pt x="708" y="55"/>
                  </a:cubicBezTo>
                  <a:lnTo>
                    <a:pt x="61" y="742"/>
                  </a:lnTo>
                  <a:cubicBezTo>
                    <a:pt x="1" y="813"/>
                    <a:pt x="1" y="914"/>
                    <a:pt x="71" y="974"/>
                  </a:cubicBezTo>
                  <a:lnTo>
                    <a:pt x="172" y="1065"/>
                  </a:lnTo>
                  <a:lnTo>
                    <a:pt x="1041" y="146"/>
                  </a:lnTo>
                  <a:lnTo>
                    <a:pt x="940" y="45"/>
                  </a:lnTo>
                  <a:cubicBezTo>
                    <a:pt x="906" y="16"/>
                    <a:pt x="865" y="0"/>
                    <a:pt x="825"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453;p120">
              <a:extLst>
                <a:ext uri="{FF2B5EF4-FFF2-40B4-BE49-F238E27FC236}">
                  <a16:creationId xmlns:a16="http://schemas.microsoft.com/office/drawing/2014/main" xmlns="" id="{D5A019E4-9572-542C-A1EF-CF061DC4F4DD}"/>
                </a:ext>
              </a:extLst>
            </p:cNvPr>
            <p:cNvSpPr/>
            <p:nvPr/>
          </p:nvSpPr>
          <p:spPr>
            <a:xfrm>
              <a:off x="1547092" y="3068912"/>
              <a:ext cx="80481" cy="77805"/>
            </a:xfrm>
            <a:custGeom>
              <a:avLst/>
              <a:gdLst/>
              <a:ahLst/>
              <a:cxnLst/>
              <a:rect l="l" t="t" r="r" b="b"/>
              <a:pathLst>
                <a:path w="1203" h="1163" extrusionOk="0">
                  <a:moveTo>
                    <a:pt x="243" y="0"/>
                  </a:moveTo>
                  <a:lnTo>
                    <a:pt x="0" y="263"/>
                  </a:lnTo>
                  <a:lnTo>
                    <a:pt x="960" y="1162"/>
                  </a:lnTo>
                  <a:lnTo>
                    <a:pt x="1203" y="900"/>
                  </a:lnTo>
                  <a:lnTo>
                    <a:pt x="243" y="0"/>
                  </a:lnTo>
                  <a:close/>
                </a:path>
              </a:pathLst>
            </a:custGeom>
            <a:solidFill>
              <a:srgbClr val="3B4D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454;p120">
              <a:extLst>
                <a:ext uri="{FF2B5EF4-FFF2-40B4-BE49-F238E27FC236}">
                  <a16:creationId xmlns:a16="http://schemas.microsoft.com/office/drawing/2014/main" xmlns="" id="{64FD7247-5A63-CA8A-88BD-D526E7775D0E}"/>
                </a:ext>
              </a:extLst>
            </p:cNvPr>
            <p:cNvSpPr/>
            <p:nvPr/>
          </p:nvSpPr>
          <p:spPr>
            <a:xfrm>
              <a:off x="1389541" y="1977891"/>
              <a:ext cx="162299" cy="153469"/>
            </a:xfrm>
            <a:custGeom>
              <a:avLst/>
              <a:gdLst/>
              <a:ahLst/>
              <a:cxnLst/>
              <a:rect l="l" t="t" r="r" b="b"/>
              <a:pathLst>
                <a:path w="2426" h="2294" extrusionOk="0">
                  <a:moveTo>
                    <a:pt x="1607" y="0"/>
                  </a:moveTo>
                  <a:lnTo>
                    <a:pt x="1" y="1142"/>
                  </a:lnTo>
                  <a:lnTo>
                    <a:pt x="31" y="1193"/>
                  </a:lnTo>
                  <a:lnTo>
                    <a:pt x="769" y="2233"/>
                  </a:lnTo>
                  <a:lnTo>
                    <a:pt x="809" y="2294"/>
                  </a:lnTo>
                  <a:lnTo>
                    <a:pt x="2426" y="1152"/>
                  </a:lnTo>
                  <a:lnTo>
                    <a:pt x="2385" y="1102"/>
                  </a:lnTo>
                  <a:lnTo>
                    <a:pt x="1648" y="61"/>
                  </a:lnTo>
                  <a:lnTo>
                    <a:pt x="1607" y="0"/>
                  </a:ln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5455;p120">
              <a:extLst>
                <a:ext uri="{FF2B5EF4-FFF2-40B4-BE49-F238E27FC236}">
                  <a16:creationId xmlns:a16="http://schemas.microsoft.com/office/drawing/2014/main" xmlns="" id="{80C99FA0-35E2-FCDB-1C63-665DF625ED31}"/>
                </a:ext>
              </a:extLst>
            </p:cNvPr>
            <p:cNvSpPr/>
            <p:nvPr/>
          </p:nvSpPr>
          <p:spPr>
            <a:xfrm>
              <a:off x="1378101" y="2057637"/>
              <a:ext cx="62886" cy="77002"/>
            </a:xfrm>
            <a:custGeom>
              <a:avLst/>
              <a:gdLst/>
              <a:ahLst/>
              <a:cxnLst/>
              <a:rect l="l" t="t" r="r" b="b"/>
              <a:pathLst>
                <a:path w="940" h="1151" extrusionOk="0">
                  <a:moveTo>
                    <a:pt x="202" y="1"/>
                  </a:moveTo>
                  <a:lnTo>
                    <a:pt x="91" y="81"/>
                  </a:lnTo>
                  <a:cubicBezTo>
                    <a:pt x="20" y="132"/>
                    <a:pt x="0" y="233"/>
                    <a:pt x="51" y="314"/>
                  </a:cubicBezTo>
                  <a:lnTo>
                    <a:pt x="606" y="1082"/>
                  </a:lnTo>
                  <a:cubicBezTo>
                    <a:pt x="638" y="1126"/>
                    <a:pt x="689" y="1150"/>
                    <a:pt x="740" y="1150"/>
                  </a:cubicBezTo>
                  <a:cubicBezTo>
                    <a:pt x="771" y="1150"/>
                    <a:pt x="802" y="1141"/>
                    <a:pt x="829" y="1122"/>
                  </a:cubicBezTo>
                  <a:lnTo>
                    <a:pt x="940" y="1041"/>
                  </a:lnTo>
                  <a:lnTo>
                    <a:pt x="202"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5456;p120">
              <a:extLst>
                <a:ext uri="{FF2B5EF4-FFF2-40B4-BE49-F238E27FC236}">
                  <a16:creationId xmlns:a16="http://schemas.microsoft.com/office/drawing/2014/main" xmlns="" id="{A3576325-96CE-486D-01E1-EF19BD9AB8D2}"/>
                </a:ext>
              </a:extLst>
            </p:cNvPr>
            <p:cNvSpPr/>
            <p:nvPr/>
          </p:nvSpPr>
          <p:spPr>
            <a:xfrm>
              <a:off x="1499726" y="1974680"/>
              <a:ext cx="62284" cy="76935"/>
            </a:xfrm>
            <a:custGeom>
              <a:avLst/>
              <a:gdLst/>
              <a:ahLst/>
              <a:cxnLst/>
              <a:rect l="l" t="t" r="r" b="b"/>
              <a:pathLst>
                <a:path w="931" h="1150" extrusionOk="0">
                  <a:moveTo>
                    <a:pt x="201" y="0"/>
                  </a:moveTo>
                  <a:cubicBezTo>
                    <a:pt x="170" y="0"/>
                    <a:pt x="139" y="9"/>
                    <a:pt x="112" y="28"/>
                  </a:cubicBezTo>
                  <a:lnTo>
                    <a:pt x="1" y="109"/>
                  </a:lnTo>
                  <a:lnTo>
                    <a:pt x="728" y="1150"/>
                  </a:lnTo>
                  <a:lnTo>
                    <a:pt x="850" y="1069"/>
                  </a:lnTo>
                  <a:cubicBezTo>
                    <a:pt x="920" y="1018"/>
                    <a:pt x="930" y="917"/>
                    <a:pt x="880" y="836"/>
                  </a:cubicBezTo>
                  <a:lnTo>
                    <a:pt x="334" y="69"/>
                  </a:lnTo>
                  <a:cubicBezTo>
                    <a:pt x="303" y="25"/>
                    <a:pt x="252" y="0"/>
                    <a:pt x="201"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5457;p120">
              <a:extLst>
                <a:ext uri="{FF2B5EF4-FFF2-40B4-BE49-F238E27FC236}">
                  <a16:creationId xmlns:a16="http://schemas.microsoft.com/office/drawing/2014/main" xmlns="" id="{040741F4-F640-ACDC-1B51-1B1BF04DEF94}"/>
                </a:ext>
              </a:extLst>
            </p:cNvPr>
            <p:cNvSpPr/>
            <p:nvPr/>
          </p:nvSpPr>
          <p:spPr>
            <a:xfrm>
              <a:off x="1422656" y="2058975"/>
              <a:ext cx="85967" cy="70379"/>
            </a:xfrm>
            <a:custGeom>
              <a:avLst/>
              <a:gdLst/>
              <a:ahLst/>
              <a:cxnLst/>
              <a:rect l="l" t="t" r="r" b="b"/>
              <a:pathLst>
                <a:path w="1285" h="1052" extrusionOk="0">
                  <a:moveTo>
                    <a:pt x="1082" y="1"/>
                  </a:moveTo>
                  <a:lnTo>
                    <a:pt x="1" y="759"/>
                  </a:lnTo>
                  <a:lnTo>
                    <a:pt x="203" y="1052"/>
                  </a:lnTo>
                  <a:lnTo>
                    <a:pt x="1284" y="284"/>
                  </a:lnTo>
                  <a:lnTo>
                    <a:pt x="1082" y="1"/>
                  </a:lnTo>
                  <a:close/>
                </a:path>
              </a:pathLst>
            </a:custGeom>
            <a:solidFill>
              <a:srgbClr val="B9D0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5458;p120">
              <a:extLst>
                <a:ext uri="{FF2B5EF4-FFF2-40B4-BE49-F238E27FC236}">
                  <a16:creationId xmlns:a16="http://schemas.microsoft.com/office/drawing/2014/main" xmlns="" id="{F4F5CF7E-98AA-4820-E254-463EBB469F1E}"/>
                </a:ext>
              </a:extLst>
            </p:cNvPr>
            <p:cNvSpPr/>
            <p:nvPr/>
          </p:nvSpPr>
          <p:spPr>
            <a:xfrm>
              <a:off x="2844966" y="1930593"/>
              <a:ext cx="736" cy="1405"/>
            </a:xfrm>
            <a:custGeom>
              <a:avLst/>
              <a:gdLst/>
              <a:ahLst/>
              <a:cxnLst/>
              <a:rect l="l" t="t" r="r" b="b"/>
              <a:pathLst>
                <a:path w="11" h="21" extrusionOk="0">
                  <a:moveTo>
                    <a:pt x="10" y="0"/>
                  </a:moveTo>
                  <a:lnTo>
                    <a:pt x="5" y="10"/>
                  </a:lnTo>
                  <a:cubicBezTo>
                    <a:pt x="8" y="8"/>
                    <a:pt x="10" y="5"/>
                    <a:pt x="10" y="0"/>
                  </a:cubicBezTo>
                  <a:close/>
                  <a:moveTo>
                    <a:pt x="5" y="10"/>
                  </a:moveTo>
                  <a:cubicBezTo>
                    <a:pt x="3" y="13"/>
                    <a:pt x="0" y="15"/>
                    <a:pt x="0" y="20"/>
                  </a:cubicBezTo>
                  <a:lnTo>
                    <a:pt x="5" y="1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5459;p120">
              <a:extLst>
                <a:ext uri="{FF2B5EF4-FFF2-40B4-BE49-F238E27FC236}">
                  <a16:creationId xmlns:a16="http://schemas.microsoft.com/office/drawing/2014/main" xmlns="" id="{E65BD607-6352-E21E-E93C-BFC67E1988E0}"/>
                </a:ext>
              </a:extLst>
            </p:cNvPr>
            <p:cNvSpPr/>
            <p:nvPr/>
          </p:nvSpPr>
          <p:spPr>
            <a:xfrm>
              <a:off x="2842892" y="1932600"/>
              <a:ext cx="1405" cy="2074"/>
            </a:xfrm>
            <a:custGeom>
              <a:avLst/>
              <a:gdLst/>
              <a:ahLst/>
              <a:cxnLst/>
              <a:rect l="l" t="t" r="r" b="b"/>
              <a:pathLst>
                <a:path w="21" h="31" extrusionOk="0">
                  <a:moveTo>
                    <a:pt x="21" y="0"/>
                  </a:moveTo>
                  <a:lnTo>
                    <a:pt x="1" y="31"/>
                  </a:lnTo>
                  <a:cubicBezTo>
                    <a:pt x="11" y="21"/>
                    <a:pt x="21" y="10"/>
                    <a:pt x="2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5460;p120">
              <a:extLst>
                <a:ext uri="{FF2B5EF4-FFF2-40B4-BE49-F238E27FC236}">
                  <a16:creationId xmlns:a16="http://schemas.microsoft.com/office/drawing/2014/main" xmlns="" id="{D3C97899-D372-BD50-B093-464B800450AA}"/>
                </a:ext>
              </a:extLst>
            </p:cNvPr>
            <p:cNvSpPr/>
            <p:nvPr/>
          </p:nvSpPr>
          <p:spPr>
            <a:xfrm>
              <a:off x="2840885" y="1935945"/>
              <a:ext cx="736" cy="736"/>
            </a:xfrm>
            <a:custGeom>
              <a:avLst/>
              <a:gdLst/>
              <a:ahLst/>
              <a:cxnLst/>
              <a:rect l="l" t="t" r="r" b="b"/>
              <a:pathLst>
                <a:path w="11" h="11" extrusionOk="0">
                  <a:moveTo>
                    <a:pt x="0" y="11"/>
                  </a:moveTo>
                  <a:cubicBezTo>
                    <a:pt x="0" y="11"/>
                    <a:pt x="0" y="1"/>
                    <a:pt x="11" y="1"/>
                  </a:cubicBezTo>
                  <a:cubicBezTo>
                    <a:pt x="0" y="1"/>
                    <a:pt x="0" y="11"/>
                    <a:pt x="0"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5461;p120">
              <a:extLst>
                <a:ext uri="{FF2B5EF4-FFF2-40B4-BE49-F238E27FC236}">
                  <a16:creationId xmlns:a16="http://schemas.microsoft.com/office/drawing/2014/main" xmlns="" id="{99FF9D0F-C005-8173-4CEF-992B13D45DCF}"/>
                </a:ext>
              </a:extLst>
            </p:cNvPr>
            <p:cNvSpPr/>
            <p:nvPr/>
          </p:nvSpPr>
          <p:spPr>
            <a:xfrm>
              <a:off x="2836804" y="1938688"/>
              <a:ext cx="736" cy="67"/>
            </a:xfrm>
            <a:custGeom>
              <a:avLst/>
              <a:gdLst/>
              <a:ahLst/>
              <a:cxnLst/>
              <a:rect l="l" t="t" r="r" b="b"/>
              <a:pathLst>
                <a:path w="11" h="1" extrusionOk="0">
                  <a:moveTo>
                    <a:pt x="11" y="0"/>
                  </a:moveTo>
                  <a:lnTo>
                    <a:pt x="11" y="0"/>
                  </a:lnTo>
                  <a:lnTo>
                    <a:pt x="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5462;p120">
              <a:extLst>
                <a:ext uri="{FF2B5EF4-FFF2-40B4-BE49-F238E27FC236}">
                  <a16:creationId xmlns:a16="http://schemas.microsoft.com/office/drawing/2014/main" xmlns="" id="{AD0DA7C2-72A9-4DB7-74F0-012652FB9D56}"/>
                </a:ext>
              </a:extLst>
            </p:cNvPr>
            <p:cNvSpPr/>
            <p:nvPr/>
          </p:nvSpPr>
          <p:spPr>
            <a:xfrm>
              <a:off x="2834797" y="1939357"/>
              <a:ext cx="736" cy="736"/>
            </a:xfrm>
            <a:custGeom>
              <a:avLst/>
              <a:gdLst/>
              <a:ahLst/>
              <a:cxnLst/>
              <a:rect l="l" t="t" r="r" b="b"/>
              <a:pathLst>
                <a:path w="11" h="11" extrusionOk="0">
                  <a:moveTo>
                    <a:pt x="0" y="10"/>
                  </a:moveTo>
                  <a:lnTo>
                    <a:pt x="11"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5463;p120">
              <a:extLst>
                <a:ext uri="{FF2B5EF4-FFF2-40B4-BE49-F238E27FC236}">
                  <a16:creationId xmlns:a16="http://schemas.microsoft.com/office/drawing/2014/main" xmlns="" id="{38E6ADDE-C076-58CB-67E7-4C4375C48F4D}"/>
                </a:ext>
              </a:extLst>
            </p:cNvPr>
            <p:cNvSpPr/>
            <p:nvPr/>
          </p:nvSpPr>
          <p:spPr>
            <a:xfrm>
              <a:off x="2830716" y="1940695"/>
              <a:ext cx="1472" cy="67"/>
            </a:xfrm>
            <a:custGeom>
              <a:avLst/>
              <a:gdLst/>
              <a:ahLst/>
              <a:cxnLst/>
              <a:rect l="l" t="t" r="r" b="b"/>
              <a:pathLst>
                <a:path w="22" h="1" extrusionOk="0">
                  <a:moveTo>
                    <a:pt x="21" y="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5464;p120">
              <a:extLst>
                <a:ext uri="{FF2B5EF4-FFF2-40B4-BE49-F238E27FC236}">
                  <a16:creationId xmlns:a16="http://schemas.microsoft.com/office/drawing/2014/main" xmlns="" id="{C7C3FEDE-A6A8-4F91-4248-C97B89189832}"/>
                </a:ext>
              </a:extLst>
            </p:cNvPr>
            <p:cNvSpPr/>
            <p:nvPr/>
          </p:nvSpPr>
          <p:spPr>
            <a:xfrm>
              <a:off x="2515747" y="1490050"/>
              <a:ext cx="469170" cy="451374"/>
            </a:xfrm>
            <a:custGeom>
              <a:avLst/>
              <a:gdLst/>
              <a:ahLst/>
              <a:cxnLst/>
              <a:rect l="l" t="t" r="r" b="b"/>
              <a:pathLst>
                <a:path w="7013" h="6747" extrusionOk="0">
                  <a:moveTo>
                    <a:pt x="1940" y="4261"/>
                  </a:moveTo>
                  <a:lnTo>
                    <a:pt x="4062" y="4685"/>
                  </a:lnTo>
                  <a:cubicBezTo>
                    <a:pt x="4113" y="4696"/>
                    <a:pt x="4133" y="4736"/>
                    <a:pt x="4123" y="4786"/>
                  </a:cubicBezTo>
                  <a:lnTo>
                    <a:pt x="3810" y="5605"/>
                  </a:lnTo>
                  <a:cubicBezTo>
                    <a:pt x="3799" y="5635"/>
                    <a:pt x="3759" y="5655"/>
                    <a:pt x="3729" y="5655"/>
                  </a:cubicBezTo>
                  <a:lnTo>
                    <a:pt x="1597" y="5231"/>
                  </a:lnTo>
                  <a:cubicBezTo>
                    <a:pt x="1556" y="5221"/>
                    <a:pt x="1526" y="5170"/>
                    <a:pt x="1546" y="5130"/>
                  </a:cubicBezTo>
                  <a:lnTo>
                    <a:pt x="1849" y="4312"/>
                  </a:lnTo>
                  <a:cubicBezTo>
                    <a:pt x="1870" y="4281"/>
                    <a:pt x="1900" y="4261"/>
                    <a:pt x="1940" y="4261"/>
                  </a:cubicBezTo>
                  <a:close/>
                  <a:moveTo>
                    <a:pt x="2350" y="0"/>
                  </a:moveTo>
                  <a:cubicBezTo>
                    <a:pt x="2232" y="0"/>
                    <a:pt x="2124" y="68"/>
                    <a:pt x="2082" y="179"/>
                  </a:cubicBezTo>
                  <a:lnTo>
                    <a:pt x="21" y="5635"/>
                  </a:lnTo>
                  <a:cubicBezTo>
                    <a:pt x="0" y="5686"/>
                    <a:pt x="0" y="5736"/>
                    <a:pt x="21" y="5777"/>
                  </a:cubicBezTo>
                  <a:cubicBezTo>
                    <a:pt x="21" y="5787"/>
                    <a:pt x="21" y="5797"/>
                    <a:pt x="31" y="5807"/>
                  </a:cubicBezTo>
                  <a:cubicBezTo>
                    <a:pt x="31" y="5807"/>
                    <a:pt x="41" y="5817"/>
                    <a:pt x="41" y="5827"/>
                  </a:cubicBezTo>
                  <a:cubicBezTo>
                    <a:pt x="51" y="5827"/>
                    <a:pt x="51" y="5837"/>
                    <a:pt x="61" y="5847"/>
                  </a:cubicBezTo>
                  <a:cubicBezTo>
                    <a:pt x="81" y="5868"/>
                    <a:pt x="122" y="5888"/>
                    <a:pt x="152" y="5908"/>
                  </a:cubicBezTo>
                  <a:lnTo>
                    <a:pt x="182" y="5908"/>
                  </a:lnTo>
                  <a:lnTo>
                    <a:pt x="2395" y="6322"/>
                  </a:lnTo>
                  <a:lnTo>
                    <a:pt x="4608" y="6747"/>
                  </a:lnTo>
                  <a:lnTo>
                    <a:pt x="4719" y="6747"/>
                  </a:lnTo>
                  <a:lnTo>
                    <a:pt x="4739" y="6716"/>
                  </a:lnTo>
                  <a:lnTo>
                    <a:pt x="4769" y="6706"/>
                  </a:lnTo>
                  <a:lnTo>
                    <a:pt x="4820" y="6706"/>
                  </a:lnTo>
                  <a:cubicBezTo>
                    <a:pt x="4830" y="6696"/>
                    <a:pt x="4850" y="6676"/>
                    <a:pt x="4871" y="6666"/>
                  </a:cubicBezTo>
                  <a:cubicBezTo>
                    <a:pt x="4871" y="6666"/>
                    <a:pt x="4871" y="6656"/>
                    <a:pt x="4881" y="6656"/>
                  </a:cubicBezTo>
                  <a:lnTo>
                    <a:pt x="4901" y="6636"/>
                  </a:lnTo>
                  <a:lnTo>
                    <a:pt x="4921" y="6605"/>
                  </a:lnTo>
                  <a:lnTo>
                    <a:pt x="4931" y="6585"/>
                  </a:lnTo>
                  <a:cubicBezTo>
                    <a:pt x="4931" y="6575"/>
                    <a:pt x="4941" y="6565"/>
                    <a:pt x="4941" y="6565"/>
                  </a:cubicBezTo>
                  <a:lnTo>
                    <a:pt x="6992" y="1109"/>
                  </a:lnTo>
                  <a:cubicBezTo>
                    <a:pt x="7003" y="1098"/>
                    <a:pt x="7003" y="1078"/>
                    <a:pt x="7013" y="1058"/>
                  </a:cubicBezTo>
                  <a:cubicBezTo>
                    <a:pt x="7013" y="1058"/>
                    <a:pt x="7013" y="1048"/>
                    <a:pt x="7013" y="1038"/>
                  </a:cubicBezTo>
                  <a:cubicBezTo>
                    <a:pt x="7013" y="1038"/>
                    <a:pt x="7013" y="1028"/>
                    <a:pt x="7013" y="1028"/>
                  </a:cubicBezTo>
                  <a:lnTo>
                    <a:pt x="7013" y="1018"/>
                  </a:lnTo>
                  <a:cubicBezTo>
                    <a:pt x="7003" y="1008"/>
                    <a:pt x="7003" y="1008"/>
                    <a:pt x="7013" y="1008"/>
                  </a:cubicBezTo>
                  <a:cubicBezTo>
                    <a:pt x="6992" y="917"/>
                    <a:pt x="6922" y="856"/>
                    <a:pt x="6831" y="846"/>
                  </a:cubicBezTo>
                  <a:lnTo>
                    <a:pt x="2415" y="7"/>
                  </a:lnTo>
                  <a:cubicBezTo>
                    <a:pt x="2393" y="3"/>
                    <a:pt x="2371" y="0"/>
                    <a:pt x="2350"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5465;p120">
              <a:extLst>
                <a:ext uri="{FF2B5EF4-FFF2-40B4-BE49-F238E27FC236}">
                  <a16:creationId xmlns:a16="http://schemas.microsoft.com/office/drawing/2014/main" xmlns="" id="{EB6F8D5B-9225-5933-DB90-A4E3BADD5664}"/>
                </a:ext>
              </a:extLst>
            </p:cNvPr>
            <p:cNvSpPr/>
            <p:nvPr/>
          </p:nvSpPr>
          <p:spPr>
            <a:xfrm>
              <a:off x="2829378" y="1941364"/>
              <a:ext cx="67" cy="67"/>
            </a:xfrm>
            <a:custGeom>
              <a:avLst/>
              <a:gdLst/>
              <a:ahLst/>
              <a:cxnLst/>
              <a:rect l="l" t="t" r="r" b="b"/>
              <a:pathLst>
                <a:path w="1" h="1" extrusionOk="0">
                  <a:moveTo>
                    <a:pt x="1" y="1"/>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5466;p120">
              <a:extLst>
                <a:ext uri="{FF2B5EF4-FFF2-40B4-BE49-F238E27FC236}">
                  <a16:creationId xmlns:a16="http://schemas.microsoft.com/office/drawing/2014/main" xmlns="" id="{01F5A7E4-206A-7A0F-B2E6-54EEBF81840D}"/>
                </a:ext>
              </a:extLst>
            </p:cNvPr>
            <p:cNvSpPr/>
            <p:nvPr/>
          </p:nvSpPr>
          <p:spPr>
            <a:xfrm>
              <a:off x="2617838" y="1775115"/>
              <a:ext cx="174408" cy="93326"/>
            </a:xfrm>
            <a:custGeom>
              <a:avLst/>
              <a:gdLst/>
              <a:ahLst/>
              <a:cxnLst/>
              <a:rect l="l" t="t" r="r" b="b"/>
              <a:pathLst>
                <a:path w="2607" h="1395" extrusionOk="0">
                  <a:moveTo>
                    <a:pt x="414" y="0"/>
                  </a:moveTo>
                  <a:cubicBezTo>
                    <a:pt x="374" y="0"/>
                    <a:pt x="344" y="20"/>
                    <a:pt x="323" y="51"/>
                  </a:cubicBezTo>
                  <a:lnTo>
                    <a:pt x="20" y="869"/>
                  </a:lnTo>
                  <a:cubicBezTo>
                    <a:pt x="0" y="909"/>
                    <a:pt x="30" y="960"/>
                    <a:pt x="71" y="970"/>
                  </a:cubicBezTo>
                  <a:lnTo>
                    <a:pt x="2203" y="1394"/>
                  </a:lnTo>
                  <a:cubicBezTo>
                    <a:pt x="2233" y="1394"/>
                    <a:pt x="2273" y="1374"/>
                    <a:pt x="2284" y="1344"/>
                  </a:cubicBezTo>
                  <a:lnTo>
                    <a:pt x="2597" y="525"/>
                  </a:lnTo>
                  <a:cubicBezTo>
                    <a:pt x="2607" y="475"/>
                    <a:pt x="2587" y="435"/>
                    <a:pt x="2536" y="424"/>
                  </a:cubicBezTo>
                  <a:lnTo>
                    <a:pt x="414"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5467;p120">
              <a:extLst>
                <a:ext uri="{FF2B5EF4-FFF2-40B4-BE49-F238E27FC236}">
                  <a16:creationId xmlns:a16="http://schemas.microsoft.com/office/drawing/2014/main" xmlns="" id="{35134223-7BC9-F28A-D492-9F22C2A22099}"/>
                </a:ext>
              </a:extLst>
            </p:cNvPr>
            <p:cNvSpPr/>
            <p:nvPr/>
          </p:nvSpPr>
          <p:spPr>
            <a:xfrm>
              <a:off x="2517085" y="1556081"/>
              <a:ext cx="470575" cy="390763"/>
            </a:xfrm>
            <a:custGeom>
              <a:avLst/>
              <a:gdLst/>
              <a:ahLst/>
              <a:cxnLst/>
              <a:rect l="l" t="t" r="r" b="b"/>
              <a:pathLst>
                <a:path w="7034" h="5841" extrusionOk="0">
                  <a:moveTo>
                    <a:pt x="1" y="4790"/>
                  </a:moveTo>
                  <a:cubicBezTo>
                    <a:pt x="1" y="4794"/>
                    <a:pt x="3" y="4799"/>
                    <a:pt x="5" y="4802"/>
                  </a:cubicBezTo>
                  <a:lnTo>
                    <a:pt x="5" y="4802"/>
                  </a:lnTo>
                  <a:lnTo>
                    <a:pt x="1" y="4790"/>
                  </a:lnTo>
                  <a:close/>
                  <a:moveTo>
                    <a:pt x="6972" y="0"/>
                  </a:moveTo>
                  <a:cubicBezTo>
                    <a:pt x="6972" y="10"/>
                    <a:pt x="6972" y="21"/>
                    <a:pt x="6972" y="31"/>
                  </a:cubicBezTo>
                  <a:cubicBezTo>
                    <a:pt x="6983" y="41"/>
                    <a:pt x="6983" y="51"/>
                    <a:pt x="6972" y="61"/>
                  </a:cubicBezTo>
                  <a:cubicBezTo>
                    <a:pt x="6983" y="71"/>
                    <a:pt x="6983" y="81"/>
                    <a:pt x="6972" y="91"/>
                  </a:cubicBezTo>
                  <a:cubicBezTo>
                    <a:pt x="6972" y="101"/>
                    <a:pt x="6972" y="122"/>
                    <a:pt x="6962" y="142"/>
                  </a:cubicBezTo>
                  <a:lnTo>
                    <a:pt x="4911" y="5588"/>
                  </a:lnTo>
                  <a:cubicBezTo>
                    <a:pt x="4911" y="5588"/>
                    <a:pt x="4901" y="5598"/>
                    <a:pt x="4901" y="5608"/>
                  </a:cubicBezTo>
                  <a:cubicBezTo>
                    <a:pt x="4901" y="5618"/>
                    <a:pt x="4891" y="5618"/>
                    <a:pt x="4891" y="5628"/>
                  </a:cubicBezTo>
                  <a:cubicBezTo>
                    <a:pt x="4881" y="5649"/>
                    <a:pt x="4871" y="5659"/>
                    <a:pt x="4861" y="5669"/>
                  </a:cubicBezTo>
                  <a:lnTo>
                    <a:pt x="4840" y="5689"/>
                  </a:lnTo>
                  <a:cubicBezTo>
                    <a:pt x="4840" y="5689"/>
                    <a:pt x="4840" y="5699"/>
                    <a:pt x="4830" y="5699"/>
                  </a:cubicBezTo>
                  <a:cubicBezTo>
                    <a:pt x="4820" y="5709"/>
                    <a:pt x="4800" y="5719"/>
                    <a:pt x="4780" y="5729"/>
                  </a:cubicBezTo>
                  <a:lnTo>
                    <a:pt x="4760" y="5729"/>
                  </a:lnTo>
                  <a:lnTo>
                    <a:pt x="4739" y="5739"/>
                  </a:lnTo>
                  <a:lnTo>
                    <a:pt x="4709" y="5750"/>
                  </a:lnTo>
                  <a:lnTo>
                    <a:pt x="4578" y="5750"/>
                  </a:lnTo>
                  <a:lnTo>
                    <a:pt x="162" y="4911"/>
                  </a:lnTo>
                  <a:lnTo>
                    <a:pt x="132" y="4911"/>
                  </a:lnTo>
                  <a:cubicBezTo>
                    <a:pt x="102" y="4901"/>
                    <a:pt x="61" y="4881"/>
                    <a:pt x="41" y="4850"/>
                  </a:cubicBezTo>
                  <a:cubicBezTo>
                    <a:pt x="31" y="4850"/>
                    <a:pt x="31" y="4840"/>
                    <a:pt x="21" y="4830"/>
                  </a:cubicBezTo>
                  <a:cubicBezTo>
                    <a:pt x="21" y="4830"/>
                    <a:pt x="11" y="4820"/>
                    <a:pt x="11" y="4810"/>
                  </a:cubicBezTo>
                  <a:cubicBezTo>
                    <a:pt x="11" y="4810"/>
                    <a:pt x="8" y="4807"/>
                    <a:pt x="5" y="4802"/>
                  </a:cubicBezTo>
                  <a:lnTo>
                    <a:pt x="5" y="4802"/>
                  </a:lnTo>
                  <a:lnTo>
                    <a:pt x="31" y="4881"/>
                  </a:lnTo>
                  <a:cubicBezTo>
                    <a:pt x="61" y="4941"/>
                    <a:pt x="122" y="4992"/>
                    <a:pt x="203" y="5002"/>
                  </a:cubicBezTo>
                  <a:lnTo>
                    <a:pt x="2405" y="5426"/>
                  </a:lnTo>
                  <a:lnTo>
                    <a:pt x="4618" y="5841"/>
                  </a:lnTo>
                  <a:lnTo>
                    <a:pt x="4760" y="5841"/>
                  </a:lnTo>
                  <a:lnTo>
                    <a:pt x="4780" y="5830"/>
                  </a:lnTo>
                  <a:lnTo>
                    <a:pt x="4790" y="5830"/>
                  </a:lnTo>
                  <a:lnTo>
                    <a:pt x="4810" y="5820"/>
                  </a:lnTo>
                  <a:cubicBezTo>
                    <a:pt x="4820" y="5820"/>
                    <a:pt x="4820" y="5810"/>
                    <a:pt x="4830" y="5810"/>
                  </a:cubicBezTo>
                  <a:lnTo>
                    <a:pt x="4861" y="5790"/>
                  </a:lnTo>
                  <a:lnTo>
                    <a:pt x="4871" y="5780"/>
                  </a:lnTo>
                  <a:lnTo>
                    <a:pt x="4881" y="5780"/>
                  </a:lnTo>
                  <a:cubicBezTo>
                    <a:pt x="4891" y="5770"/>
                    <a:pt x="4891" y="5770"/>
                    <a:pt x="4901" y="5760"/>
                  </a:cubicBezTo>
                  <a:lnTo>
                    <a:pt x="4911" y="5750"/>
                  </a:lnTo>
                  <a:cubicBezTo>
                    <a:pt x="4921" y="5739"/>
                    <a:pt x="4921" y="5729"/>
                    <a:pt x="4931" y="5729"/>
                  </a:cubicBezTo>
                  <a:lnTo>
                    <a:pt x="4931" y="5719"/>
                  </a:lnTo>
                  <a:cubicBezTo>
                    <a:pt x="4931" y="5709"/>
                    <a:pt x="4941" y="5689"/>
                    <a:pt x="4952" y="5679"/>
                  </a:cubicBezTo>
                  <a:lnTo>
                    <a:pt x="5972" y="2951"/>
                  </a:lnTo>
                  <a:lnTo>
                    <a:pt x="7033" y="162"/>
                  </a:lnTo>
                  <a:lnTo>
                    <a:pt x="6972"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5468;p120">
              <a:extLst>
                <a:ext uri="{FF2B5EF4-FFF2-40B4-BE49-F238E27FC236}">
                  <a16:creationId xmlns:a16="http://schemas.microsoft.com/office/drawing/2014/main" xmlns="" id="{6A0ACA8D-03EA-A1D2-EA61-131B01BDC0D6}"/>
                </a:ext>
              </a:extLst>
            </p:cNvPr>
            <p:cNvSpPr/>
            <p:nvPr/>
          </p:nvSpPr>
          <p:spPr>
            <a:xfrm>
              <a:off x="2527923" y="1885301"/>
              <a:ext cx="296099" cy="56129"/>
            </a:xfrm>
            <a:custGeom>
              <a:avLst/>
              <a:gdLst/>
              <a:ahLst/>
              <a:cxnLst/>
              <a:rect l="l" t="t" r="r" b="b"/>
              <a:pathLst>
                <a:path w="4426" h="839" extrusionOk="0">
                  <a:moveTo>
                    <a:pt x="0" y="0"/>
                  </a:moveTo>
                  <a:lnTo>
                    <a:pt x="4426" y="839"/>
                  </a:lnTo>
                  <a:lnTo>
                    <a:pt x="2213" y="414"/>
                  </a:lnTo>
                  <a:lnTo>
                    <a:pt x="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5469;p120">
              <a:extLst>
                <a:ext uri="{FF2B5EF4-FFF2-40B4-BE49-F238E27FC236}">
                  <a16:creationId xmlns:a16="http://schemas.microsoft.com/office/drawing/2014/main" xmlns="" id="{F6555B2C-BCC2-E402-4DC0-0863D1FD481E}"/>
                </a:ext>
              </a:extLst>
            </p:cNvPr>
            <p:cNvSpPr/>
            <p:nvPr/>
          </p:nvSpPr>
          <p:spPr>
            <a:xfrm>
              <a:off x="2525849" y="1584447"/>
              <a:ext cx="468568" cy="386749"/>
            </a:xfrm>
            <a:custGeom>
              <a:avLst/>
              <a:gdLst/>
              <a:ahLst/>
              <a:cxnLst/>
              <a:rect l="l" t="t" r="r" b="b"/>
              <a:pathLst>
                <a:path w="7004" h="5781" extrusionOk="0">
                  <a:moveTo>
                    <a:pt x="1" y="4719"/>
                  </a:moveTo>
                  <a:cubicBezTo>
                    <a:pt x="2" y="4721"/>
                    <a:pt x="2" y="4723"/>
                    <a:pt x="3" y="4724"/>
                  </a:cubicBezTo>
                  <a:lnTo>
                    <a:pt x="3" y="4724"/>
                  </a:lnTo>
                  <a:lnTo>
                    <a:pt x="1" y="4719"/>
                  </a:lnTo>
                  <a:close/>
                  <a:moveTo>
                    <a:pt x="6983" y="1"/>
                  </a:moveTo>
                  <a:lnTo>
                    <a:pt x="5932" y="2810"/>
                  </a:lnTo>
                  <a:lnTo>
                    <a:pt x="4901" y="5538"/>
                  </a:lnTo>
                  <a:cubicBezTo>
                    <a:pt x="4891" y="5548"/>
                    <a:pt x="4891" y="5568"/>
                    <a:pt x="4881" y="5578"/>
                  </a:cubicBezTo>
                  <a:lnTo>
                    <a:pt x="4881" y="5588"/>
                  </a:lnTo>
                  <a:lnTo>
                    <a:pt x="4861" y="5609"/>
                  </a:lnTo>
                  <a:lnTo>
                    <a:pt x="4861" y="5619"/>
                  </a:lnTo>
                  <a:lnTo>
                    <a:pt x="4841" y="5649"/>
                  </a:lnTo>
                  <a:lnTo>
                    <a:pt x="4831" y="5649"/>
                  </a:lnTo>
                  <a:cubicBezTo>
                    <a:pt x="4821" y="5649"/>
                    <a:pt x="4821" y="5649"/>
                    <a:pt x="4821" y="5659"/>
                  </a:cubicBezTo>
                  <a:lnTo>
                    <a:pt x="4790" y="5669"/>
                  </a:lnTo>
                  <a:lnTo>
                    <a:pt x="4760" y="5679"/>
                  </a:lnTo>
                  <a:lnTo>
                    <a:pt x="4730" y="5679"/>
                  </a:lnTo>
                  <a:lnTo>
                    <a:pt x="4699" y="5689"/>
                  </a:lnTo>
                  <a:lnTo>
                    <a:pt x="4588" y="5689"/>
                  </a:lnTo>
                  <a:lnTo>
                    <a:pt x="2375" y="5275"/>
                  </a:lnTo>
                  <a:lnTo>
                    <a:pt x="173" y="4851"/>
                  </a:lnTo>
                  <a:cubicBezTo>
                    <a:pt x="104" y="4841"/>
                    <a:pt x="34" y="4792"/>
                    <a:pt x="3" y="4724"/>
                  </a:cubicBezTo>
                  <a:lnTo>
                    <a:pt x="3" y="4724"/>
                  </a:lnTo>
                  <a:lnTo>
                    <a:pt x="41" y="4810"/>
                  </a:lnTo>
                  <a:cubicBezTo>
                    <a:pt x="72" y="4881"/>
                    <a:pt x="132" y="4932"/>
                    <a:pt x="203" y="4942"/>
                  </a:cubicBezTo>
                  <a:lnTo>
                    <a:pt x="2416" y="5356"/>
                  </a:lnTo>
                  <a:lnTo>
                    <a:pt x="4629" y="5780"/>
                  </a:lnTo>
                  <a:lnTo>
                    <a:pt x="4679" y="5780"/>
                  </a:lnTo>
                  <a:lnTo>
                    <a:pt x="4709" y="5740"/>
                  </a:lnTo>
                  <a:cubicBezTo>
                    <a:pt x="4714" y="5745"/>
                    <a:pt x="4720" y="5747"/>
                    <a:pt x="4725" y="5747"/>
                  </a:cubicBezTo>
                  <a:cubicBezTo>
                    <a:pt x="4730" y="5747"/>
                    <a:pt x="4735" y="5745"/>
                    <a:pt x="4740" y="5740"/>
                  </a:cubicBezTo>
                  <a:lnTo>
                    <a:pt x="4810" y="5740"/>
                  </a:lnTo>
                  <a:lnTo>
                    <a:pt x="4841" y="5730"/>
                  </a:lnTo>
                  <a:cubicBezTo>
                    <a:pt x="4851" y="5730"/>
                    <a:pt x="4861" y="5720"/>
                    <a:pt x="4871" y="5710"/>
                  </a:cubicBezTo>
                  <a:lnTo>
                    <a:pt x="4881" y="5710"/>
                  </a:lnTo>
                  <a:lnTo>
                    <a:pt x="4881" y="5699"/>
                  </a:lnTo>
                  <a:cubicBezTo>
                    <a:pt x="4891" y="5689"/>
                    <a:pt x="4901" y="5689"/>
                    <a:pt x="4912" y="5679"/>
                  </a:cubicBezTo>
                  <a:cubicBezTo>
                    <a:pt x="4912" y="5679"/>
                    <a:pt x="4912" y="5669"/>
                    <a:pt x="4922" y="5669"/>
                  </a:cubicBezTo>
                  <a:cubicBezTo>
                    <a:pt x="4922" y="5659"/>
                    <a:pt x="4932" y="5659"/>
                    <a:pt x="4942" y="5649"/>
                  </a:cubicBezTo>
                  <a:cubicBezTo>
                    <a:pt x="4942" y="5649"/>
                    <a:pt x="4942" y="5639"/>
                    <a:pt x="4942" y="5639"/>
                  </a:cubicBezTo>
                  <a:cubicBezTo>
                    <a:pt x="4942" y="5629"/>
                    <a:pt x="4952" y="5609"/>
                    <a:pt x="4962" y="5598"/>
                  </a:cubicBezTo>
                  <a:lnTo>
                    <a:pt x="5962" y="2901"/>
                  </a:lnTo>
                  <a:lnTo>
                    <a:pt x="6993" y="172"/>
                  </a:lnTo>
                  <a:cubicBezTo>
                    <a:pt x="6993" y="162"/>
                    <a:pt x="6993" y="152"/>
                    <a:pt x="7003" y="142"/>
                  </a:cubicBezTo>
                  <a:lnTo>
                    <a:pt x="7003" y="122"/>
                  </a:lnTo>
                  <a:lnTo>
                    <a:pt x="7003" y="102"/>
                  </a:lnTo>
                  <a:cubicBezTo>
                    <a:pt x="7003" y="102"/>
                    <a:pt x="7003" y="92"/>
                    <a:pt x="7003" y="92"/>
                  </a:cubicBezTo>
                  <a:cubicBezTo>
                    <a:pt x="7003" y="82"/>
                    <a:pt x="7003" y="71"/>
                    <a:pt x="7003" y="61"/>
                  </a:cubicBezTo>
                  <a:cubicBezTo>
                    <a:pt x="6993" y="51"/>
                    <a:pt x="6993" y="41"/>
                    <a:pt x="6993" y="31"/>
                  </a:cubicBezTo>
                  <a:lnTo>
                    <a:pt x="6983"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5470;p120">
              <a:extLst>
                <a:ext uri="{FF2B5EF4-FFF2-40B4-BE49-F238E27FC236}">
                  <a16:creationId xmlns:a16="http://schemas.microsoft.com/office/drawing/2014/main" xmlns="" id="{9A927D07-5E88-9A81-395A-173CE847BADA}"/>
                </a:ext>
              </a:extLst>
            </p:cNvPr>
            <p:cNvSpPr/>
            <p:nvPr/>
          </p:nvSpPr>
          <p:spPr>
            <a:xfrm>
              <a:off x="2523842" y="1577021"/>
              <a:ext cx="471244" cy="386080"/>
            </a:xfrm>
            <a:custGeom>
              <a:avLst/>
              <a:gdLst/>
              <a:ahLst/>
              <a:cxnLst/>
              <a:rect l="l" t="t" r="r" b="b"/>
              <a:pathLst>
                <a:path w="7044" h="5771" extrusionOk="0">
                  <a:moveTo>
                    <a:pt x="7013" y="1"/>
                  </a:moveTo>
                  <a:lnTo>
                    <a:pt x="5952" y="2810"/>
                  </a:lnTo>
                  <a:lnTo>
                    <a:pt x="4911" y="5558"/>
                  </a:lnTo>
                  <a:cubicBezTo>
                    <a:pt x="4901" y="5578"/>
                    <a:pt x="4901" y="5588"/>
                    <a:pt x="4891" y="5598"/>
                  </a:cubicBezTo>
                  <a:lnTo>
                    <a:pt x="4891" y="5608"/>
                  </a:lnTo>
                  <a:cubicBezTo>
                    <a:pt x="4881" y="5618"/>
                    <a:pt x="4881" y="5629"/>
                    <a:pt x="4871" y="5639"/>
                  </a:cubicBezTo>
                  <a:lnTo>
                    <a:pt x="4861" y="5639"/>
                  </a:lnTo>
                  <a:lnTo>
                    <a:pt x="4840" y="5669"/>
                  </a:lnTo>
                  <a:lnTo>
                    <a:pt x="4810" y="5669"/>
                  </a:lnTo>
                  <a:lnTo>
                    <a:pt x="4790" y="5689"/>
                  </a:lnTo>
                  <a:lnTo>
                    <a:pt x="4760" y="5699"/>
                  </a:lnTo>
                  <a:lnTo>
                    <a:pt x="4729" y="5699"/>
                  </a:lnTo>
                  <a:cubicBezTo>
                    <a:pt x="4719" y="5709"/>
                    <a:pt x="4709" y="5709"/>
                    <a:pt x="4699" y="5709"/>
                  </a:cubicBezTo>
                  <a:lnTo>
                    <a:pt x="4659" y="5709"/>
                  </a:lnTo>
                  <a:lnTo>
                    <a:pt x="4638" y="5699"/>
                  </a:lnTo>
                  <a:cubicBezTo>
                    <a:pt x="4628" y="5704"/>
                    <a:pt x="4621" y="5707"/>
                    <a:pt x="4613" y="5707"/>
                  </a:cubicBezTo>
                  <a:cubicBezTo>
                    <a:pt x="4606" y="5707"/>
                    <a:pt x="4598" y="5704"/>
                    <a:pt x="4588" y="5699"/>
                  </a:cubicBezTo>
                  <a:lnTo>
                    <a:pt x="2375" y="5285"/>
                  </a:lnTo>
                  <a:lnTo>
                    <a:pt x="162" y="4861"/>
                  </a:lnTo>
                  <a:cubicBezTo>
                    <a:pt x="92" y="4851"/>
                    <a:pt x="31" y="4800"/>
                    <a:pt x="1" y="4739"/>
                  </a:cubicBezTo>
                  <a:lnTo>
                    <a:pt x="1" y="4739"/>
                  </a:lnTo>
                  <a:lnTo>
                    <a:pt x="31" y="4830"/>
                  </a:lnTo>
                  <a:cubicBezTo>
                    <a:pt x="61" y="4891"/>
                    <a:pt x="132" y="4941"/>
                    <a:pt x="203" y="4952"/>
                  </a:cubicBezTo>
                  <a:lnTo>
                    <a:pt x="2446" y="5356"/>
                  </a:lnTo>
                  <a:lnTo>
                    <a:pt x="4648" y="5770"/>
                  </a:lnTo>
                  <a:lnTo>
                    <a:pt x="4760" y="5770"/>
                  </a:lnTo>
                  <a:lnTo>
                    <a:pt x="4790" y="5760"/>
                  </a:lnTo>
                  <a:lnTo>
                    <a:pt x="4820" y="5760"/>
                  </a:lnTo>
                  <a:lnTo>
                    <a:pt x="4851" y="5750"/>
                  </a:lnTo>
                  <a:lnTo>
                    <a:pt x="4881" y="5740"/>
                  </a:lnTo>
                  <a:cubicBezTo>
                    <a:pt x="4881" y="5730"/>
                    <a:pt x="4881" y="5730"/>
                    <a:pt x="4891" y="5730"/>
                  </a:cubicBezTo>
                  <a:lnTo>
                    <a:pt x="4901" y="5730"/>
                  </a:lnTo>
                  <a:lnTo>
                    <a:pt x="4921" y="5699"/>
                  </a:lnTo>
                  <a:lnTo>
                    <a:pt x="4921" y="5689"/>
                  </a:lnTo>
                  <a:lnTo>
                    <a:pt x="4942" y="5669"/>
                  </a:lnTo>
                  <a:lnTo>
                    <a:pt x="4942" y="5659"/>
                  </a:lnTo>
                  <a:cubicBezTo>
                    <a:pt x="4952" y="5649"/>
                    <a:pt x="4952" y="5629"/>
                    <a:pt x="4962" y="5618"/>
                  </a:cubicBezTo>
                  <a:lnTo>
                    <a:pt x="5992" y="2890"/>
                  </a:lnTo>
                  <a:lnTo>
                    <a:pt x="7043" y="81"/>
                  </a:lnTo>
                  <a:lnTo>
                    <a:pt x="7013"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5471;p120">
              <a:extLst>
                <a:ext uri="{FF2B5EF4-FFF2-40B4-BE49-F238E27FC236}">
                  <a16:creationId xmlns:a16="http://schemas.microsoft.com/office/drawing/2014/main" xmlns="" id="{15C75285-2B57-C147-628F-2EA2F6D75A9C}"/>
                </a:ext>
              </a:extLst>
            </p:cNvPr>
            <p:cNvSpPr/>
            <p:nvPr/>
          </p:nvSpPr>
          <p:spPr>
            <a:xfrm>
              <a:off x="2522504" y="1572940"/>
              <a:ext cx="469170" cy="384073"/>
            </a:xfrm>
            <a:custGeom>
              <a:avLst/>
              <a:gdLst/>
              <a:ahLst/>
              <a:cxnLst/>
              <a:rect l="l" t="t" r="r" b="b"/>
              <a:pathLst>
                <a:path w="7013" h="5741" extrusionOk="0">
                  <a:moveTo>
                    <a:pt x="6982" y="1"/>
                  </a:moveTo>
                  <a:lnTo>
                    <a:pt x="5921" y="2800"/>
                  </a:lnTo>
                  <a:lnTo>
                    <a:pt x="4901" y="5528"/>
                  </a:lnTo>
                  <a:cubicBezTo>
                    <a:pt x="4891" y="5538"/>
                    <a:pt x="4881" y="5558"/>
                    <a:pt x="4881" y="5568"/>
                  </a:cubicBezTo>
                  <a:lnTo>
                    <a:pt x="4881" y="5578"/>
                  </a:lnTo>
                  <a:lnTo>
                    <a:pt x="4860" y="5599"/>
                  </a:lnTo>
                  <a:lnTo>
                    <a:pt x="4850" y="5609"/>
                  </a:lnTo>
                  <a:cubicBezTo>
                    <a:pt x="4840" y="5619"/>
                    <a:pt x="4830" y="5619"/>
                    <a:pt x="4830" y="5629"/>
                  </a:cubicBezTo>
                  <a:lnTo>
                    <a:pt x="4820" y="5629"/>
                  </a:lnTo>
                  <a:lnTo>
                    <a:pt x="4810" y="5639"/>
                  </a:lnTo>
                  <a:lnTo>
                    <a:pt x="4800" y="5649"/>
                  </a:lnTo>
                  <a:cubicBezTo>
                    <a:pt x="4790" y="5649"/>
                    <a:pt x="4780" y="5659"/>
                    <a:pt x="4780" y="5659"/>
                  </a:cubicBezTo>
                  <a:lnTo>
                    <a:pt x="4749" y="5669"/>
                  </a:lnTo>
                  <a:lnTo>
                    <a:pt x="4719" y="5669"/>
                  </a:lnTo>
                  <a:lnTo>
                    <a:pt x="4689" y="5679"/>
                  </a:lnTo>
                  <a:lnTo>
                    <a:pt x="4679" y="5679"/>
                  </a:lnTo>
                  <a:lnTo>
                    <a:pt x="4689" y="5649"/>
                  </a:lnTo>
                  <a:lnTo>
                    <a:pt x="4588" y="5649"/>
                  </a:lnTo>
                  <a:lnTo>
                    <a:pt x="2375" y="5225"/>
                  </a:lnTo>
                  <a:lnTo>
                    <a:pt x="162" y="4811"/>
                  </a:lnTo>
                  <a:cubicBezTo>
                    <a:pt x="91" y="4800"/>
                    <a:pt x="31" y="4750"/>
                    <a:pt x="0" y="4679"/>
                  </a:cubicBezTo>
                  <a:lnTo>
                    <a:pt x="0" y="4679"/>
                  </a:lnTo>
                  <a:lnTo>
                    <a:pt x="31" y="4770"/>
                  </a:lnTo>
                  <a:cubicBezTo>
                    <a:pt x="61" y="4841"/>
                    <a:pt x="122" y="4881"/>
                    <a:pt x="202" y="4891"/>
                  </a:cubicBezTo>
                  <a:lnTo>
                    <a:pt x="2405" y="5316"/>
                  </a:lnTo>
                  <a:lnTo>
                    <a:pt x="4618" y="5740"/>
                  </a:lnTo>
                  <a:lnTo>
                    <a:pt x="4729" y="5740"/>
                  </a:lnTo>
                  <a:cubicBezTo>
                    <a:pt x="4739" y="5740"/>
                    <a:pt x="4749" y="5730"/>
                    <a:pt x="4759" y="5730"/>
                  </a:cubicBezTo>
                  <a:lnTo>
                    <a:pt x="4790" y="5730"/>
                  </a:lnTo>
                  <a:lnTo>
                    <a:pt x="4820" y="5720"/>
                  </a:lnTo>
                  <a:lnTo>
                    <a:pt x="4850" y="5700"/>
                  </a:lnTo>
                  <a:lnTo>
                    <a:pt x="4860" y="5690"/>
                  </a:lnTo>
                  <a:lnTo>
                    <a:pt x="4871" y="5690"/>
                  </a:lnTo>
                  <a:lnTo>
                    <a:pt x="4901" y="5669"/>
                  </a:lnTo>
                  <a:lnTo>
                    <a:pt x="4901" y="5659"/>
                  </a:lnTo>
                  <a:cubicBezTo>
                    <a:pt x="4911" y="5649"/>
                    <a:pt x="4911" y="5649"/>
                    <a:pt x="4921" y="5639"/>
                  </a:cubicBezTo>
                  <a:lnTo>
                    <a:pt x="4921" y="5629"/>
                  </a:lnTo>
                  <a:cubicBezTo>
                    <a:pt x="4931" y="5619"/>
                    <a:pt x="4931" y="5599"/>
                    <a:pt x="4941" y="5589"/>
                  </a:cubicBezTo>
                  <a:lnTo>
                    <a:pt x="5972" y="2871"/>
                  </a:lnTo>
                  <a:lnTo>
                    <a:pt x="7013" y="82"/>
                  </a:lnTo>
                  <a:lnTo>
                    <a:pt x="6982" y="1"/>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5472;p120">
              <a:extLst>
                <a:ext uri="{FF2B5EF4-FFF2-40B4-BE49-F238E27FC236}">
                  <a16:creationId xmlns:a16="http://schemas.microsoft.com/office/drawing/2014/main" xmlns="" id="{89F22851-86AD-8B8E-7C56-E36D441FF096}"/>
                </a:ext>
              </a:extLst>
            </p:cNvPr>
            <p:cNvSpPr/>
            <p:nvPr/>
          </p:nvSpPr>
          <p:spPr>
            <a:xfrm>
              <a:off x="2519092" y="1568257"/>
              <a:ext cx="469906" cy="384675"/>
            </a:xfrm>
            <a:custGeom>
              <a:avLst/>
              <a:gdLst/>
              <a:ahLst/>
              <a:cxnLst/>
              <a:rect l="l" t="t" r="r" b="b"/>
              <a:pathLst>
                <a:path w="7024" h="5750" extrusionOk="0">
                  <a:moveTo>
                    <a:pt x="1" y="4699"/>
                  </a:moveTo>
                  <a:lnTo>
                    <a:pt x="1" y="4699"/>
                  </a:lnTo>
                  <a:cubicBezTo>
                    <a:pt x="2" y="4701"/>
                    <a:pt x="3" y="4703"/>
                    <a:pt x="4" y="4705"/>
                  </a:cubicBezTo>
                  <a:lnTo>
                    <a:pt x="4" y="4705"/>
                  </a:lnTo>
                  <a:lnTo>
                    <a:pt x="1" y="4699"/>
                  </a:lnTo>
                  <a:close/>
                  <a:moveTo>
                    <a:pt x="6993" y="0"/>
                  </a:moveTo>
                  <a:lnTo>
                    <a:pt x="5932" y="2789"/>
                  </a:lnTo>
                  <a:lnTo>
                    <a:pt x="4901" y="5507"/>
                  </a:lnTo>
                  <a:cubicBezTo>
                    <a:pt x="4901" y="5527"/>
                    <a:pt x="4891" y="5537"/>
                    <a:pt x="4891" y="5547"/>
                  </a:cubicBezTo>
                  <a:lnTo>
                    <a:pt x="4891" y="5557"/>
                  </a:lnTo>
                  <a:cubicBezTo>
                    <a:pt x="4881" y="5568"/>
                    <a:pt x="4871" y="5578"/>
                    <a:pt x="4871" y="5578"/>
                  </a:cubicBezTo>
                  <a:lnTo>
                    <a:pt x="4861" y="5588"/>
                  </a:lnTo>
                  <a:cubicBezTo>
                    <a:pt x="4851" y="5598"/>
                    <a:pt x="4841" y="5608"/>
                    <a:pt x="4841" y="5618"/>
                  </a:cubicBezTo>
                  <a:lnTo>
                    <a:pt x="4831" y="5618"/>
                  </a:lnTo>
                  <a:lnTo>
                    <a:pt x="4821" y="5628"/>
                  </a:lnTo>
                  <a:lnTo>
                    <a:pt x="4790" y="5638"/>
                  </a:lnTo>
                  <a:cubicBezTo>
                    <a:pt x="4780" y="5648"/>
                    <a:pt x="4770" y="5648"/>
                    <a:pt x="4770" y="5648"/>
                  </a:cubicBezTo>
                  <a:lnTo>
                    <a:pt x="4750" y="5659"/>
                  </a:lnTo>
                  <a:lnTo>
                    <a:pt x="4730" y="5659"/>
                  </a:lnTo>
                  <a:cubicBezTo>
                    <a:pt x="4719" y="5659"/>
                    <a:pt x="4709" y="5669"/>
                    <a:pt x="4699" y="5669"/>
                  </a:cubicBezTo>
                  <a:lnTo>
                    <a:pt x="4588" y="5669"/>
                  </a:lnTo>
                  <a:lnTo>
                    <a:pt x="2375" y="5244"/>
                  </a:lnTo>
                  <a:lnTo>
                    <a:pt x="173" y="4830"/>
                  </a:lnTo>
                  <a:cubicBezTo>
                    <a:pt x="94" y="4820"/>
                    <a:pt x="35" y="4772"/>
                    <a:pt x="4" y="4705"/>
                  </a:cubicBezTo>
                  <a:lnTo>
                    <a:pt x="4" y="4705"/>
                  </a:lnTo>
                  <a:lnTo>
                    <a:pt x="41" y="4790"/>
                  </a:lnTo>
                  <a:cubicBezTo>
                    <a:pt x="72" y="4860"/>
                    <a:pt x="132" y="4901"/>
                    <a:pt x="203" y="4911"/>
                  </a:cubicBezTo>
                  <a:lnTo>
                    <a:pt x="2416" y="5335"/>
                  </a:lnTo>
                  <a:lnTo>
                    <a:pt x="4629" y="5749"/>
                  </a:lnTo>
                  <a:lnTo>
                    <a:pt x="4790" y="5749"/>
                  </a:lnTo>
                  <a:lnTo>
                    <a:pt x="4821" y="5729"/>
                  </a:lnTo>
                  <a:cubicBezTo>
                    <a:pt x="4831" y="5729"/>
                    <a:pt x="4831" y="5719"/>
                    <a:pt x="4841" y="5719"/>
                  </a:cubicBezTo>
                  <a:lnTo>
                    <a:pt x="4851" y="5709"/>
                  </a:lnTo>
                  <a:lnTo>
                    <a:pt x="4861" y="5699"/>
                  </a:lnTo>
                  <a:lnTo>
                    <a:pt x="4871" y="5699"/>
                  </a:lnTo>
                  <a:cubicBezTo>
                    <a:pt x="4881" y="5699"/>
                    <a:pt x="4881" y="5689"/>
                    <a:pt x="4891" y="5679"/>
                  </a:cubicBezTo>
                  <a:lnTo>
                    <a:pt x="4901" y="5669"/>
                  </a:lnTo>
                  <a:lnTo>
                    <a:pt x="4922" y="5648"/>
                  </a:lnTo>
                  <a:lnTo>
                    <a:pt x="4922" y="5638"/>
                  </a:lnTo>
                  <a:cubicBezTo>
                    <a:pt x="4932" y="5628"/>
                    <a:pt x="4932" y="5618"/>
                    <a:pt x="4942" y="5598"/>
                  </a:cubicBezTo>
                  <a:lnTo>
                    <a:pt x="5972" y="2880"/>
                  </a:lnTo>
                  <a:lnTo>
                    <a:pt x="7023" y="71"/>
                  </a:lnTo>
                  <a:lnTo>
                    <a:pt x="6993"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5473;p120">
              <a:extLst>
                <a:ext uri="{FF2B5EF4-FFF2-40B4-BE49-F238E27FC236}">
                  <a16:creationId xmlns:a16="http://schemas.microsoft.com/office/drawing/2014/main" xmlns="" id="{D59CD527-B6D9-EE4E-E2A6-49210C0119D5}"/>
                </a:ext>
              </a:extLst>
            </p:cNvPr>
            <p:cNvSpPr/>
            <p:nvPr/>
          </p:nvSpPr>
          <p:spPr>
            <a:xfrm>
              <a:off x="2526585" y="1884565"/>
              <a:ext cx="1405" cy="67"/>
            </a:xfrm>
            <a:custGeom>
              <a:avLst/>
              <a:gdLst/>
              <a:ahLst/>
              <a:cxnLst/>
              <a:rect l="l" t="t" r="r" b="b"/>
              <a:pathLst>
                <a:path w="21" h="1" extrusionOk="0">
                  <a:moveTo>
                    <a:pt x="0" y="1"/>
                  </a:moveTo>
                  <a:lnTo>
                    <a:pt x="2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5474;p120">
              <a:extLst>
                <a:ext uri="{FF2B5EF4-FFF2-40B4-BE49-F238E27FC236}">
                  <a16:creationId xmlns:a16="http://schemas.microsoft.com/office/drawing/2014/main" xmlns="" id="{26B14BA9-0497-28F4-0001-345B11A70B09}"/>
                </a:ext>
              </a:extLst>
            </p:cNvPr>
            <p:cNvSpPr/>
            <p:nvPr/>
          </p:nvSpPr>
          <p:spPr>
            <a:xfrm>
              <a:off x="2518423" y="1879213"/>
              <a:ext cx="1405" cy="1405"/>
            </a:xfrm>
            <a:custGeom>
              <a:avLst/>
              <a:gdLst/>
              <a:ahLst/>
              <a:cxnLst/>
              <a:rect l="l" t="t" r="r" b="b"/>
              <a:pathLst>
                <a:path w="21" h="21" extrusionOk="0">
                  <a:moveTo>
                    <a:pt x="1" y="0"/>
                  </a:moveTo>
                  <a:cubicBezTo>
                    <a:pt x="11" y="10"/>
                    <a:pt x="11" y="20"/>
                    <a:pt x="21" y="20"/>
                  </a:cubicBezTo>
                  <a:cubicBezTo>
                    <a:pt x="11" y="20"/>
                    <a:pt x="11" y="10"/>
                    <a:pt x="1"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5475;p120">
              <a:extLst>
                <a:ext uri="{FF2B5EF4-FFF2-40B4-BE49-F238E27FC236}">
                  <a16:creationId xmlns:a16="http://schemas.microsoft.com/office/drawing/2014/main" xmlns="" id="{0A93D33F-F5CF-FF43-5C0D-9805F3EB12D5}"/>
                </a:ext>
              </a:extLst>
            </p:cNvPr>
            <p:cNvSpPr/>
            <p:nvPr/>
          </p:nvSpPr>
          <p:spPr>
            <a:xfrm>
              <a:off x="2517754" y="1877808"/>
              <a:ext cx="736" cy="1472"/>
            </a:xfrm>
            <a:custGeom>
              <a:avLst/>
              <a:gdLst/>
              <a:ahLst/>
              <a:cxnLst/>
              <a:rect l="l" t="t" r="r" b="b"/>
              <a:pathLst>
                <a:path w="11" h="22" extrusionOk="0">
                  <a:moveTo>
                    <a:pt x="1" y="1"/>
                  </a:moveTo>
                  <a:cubicBezTo>
                    <a:pt x="1" y="11"/>
                    <a:pt x="11" y="11"/>
                    <a:pt x="11" y="21"/>
                  </a:cubicBezTo>
                  <a:cubicBezTo>
                    <a:pt x="11" y="11"/>
                    <a:pt x="1" y="1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5476;p120">
              <a:extLst>
                <a:ext uri="{FF2B5EF4-FFF2-40B4-BE49-F238E27FC236}">
                  <a16:creationId xmlns:a16="http://schemas.microsoft.com/office/drawing/2014/main" xmlns="" id="{EDAD6691-664F-271F-F14F-03FDA5AEA86F}"/>
                </a:ext>
              </a:extLst>
            </p:cNvPr>
            <p:cNvSpPr/>
            <p:nvPr/>
          </p:nvSpPr>
          <p:spPr>
            <a:xfrm>
              <a:off x="2517085" y="1876470"/>
              <a:ext cx="736" cy="1405"/>
            </a:xfrm>
            <a:custGeom>
              <a:avLst/>
              <a:gdLst/>
              <a:ahLst/>
              <a:cxnLst/>
              <a:rect l="l" t="t" r="r" b="b"/>
              <a:pathLst>
                <a:path w="11" h="21" extrusionOk="0">
                  <a:moveTo>
                    <a:pt x="1" y="1"/>
                  </a:moveTo>
                  <a:cubicBezTo>
                    <a:pt x="1" y="11"/>
                    <a:pt x="1" y="11"/>
                    <a:pt x="11" y="21"/>
                  </a:cubicBezTo>
                  <a:cubicBezTo>
                    <a:pt x="11" y="11"/>
                    <a:pt x="1" y="11"/>
                    <a:pt x="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5477;p120">
              <a:extLst>
                <a:ext uri="{FF2B5EF4-FFF2-40B4-BE49-F238E27FC236}">
                  <a16:creationId xmlns:a16="http://schemas.microsoft.com/office/drawing/2014/main" xmlns="" id="{06989419-09CC-33C2-88F1-FA93F94B301B}"/>
                </a:ext>
              </a:extLst>
            </p:cNvPr>
            <p:cNvSpPr/>
            <p:nvPr/>
          </p:nvSpPr>
          <p:spPr>
            <a:xfrm>
              <a:off x="1365925" y="2327382"/>
              <a:ext cx="1405" cy="67"/>
            </a:xfrm>
            <a:custGeom>
              <a:avLst/>
              <a:gdLst/>
              <a:ahLst/>
              <a:cxnLst/>
              <a:rect l="l" t="t" r="r" b="b"/>
              <a:pathLst>
                <a:path w="21" h="1" extrusionOk="0">
                  <a:moveTo>
                    <a:pt x="20" y="0"/>
                  </a:moveTo>
                  <a:lnTo>
                    <a:pt x="20" y="0"/>
                  </a:lnTo>
                  <a:lnTo>
                    <a:pt x="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5478;p120">
              <a:extLst>
                <a:ext uri="{FF2B5EF4-FFF2-40B4-BE49-F238E27FC236}">
                  <a16:creationId xmlns:a16="http://schemas.microsoft.com/office/drawing/2014/main" xmlns="" id="{A77289D7-1054-7645-14CD-2EEEFC66D7F7}"/>
                </a:ext>
              </a:extLst>
            </p:cNvPr>
            <p:cNvSpPr/>
            <p:nvPr/>
          </p:nvSpPr>
          <p:spPr>
            <a:xfrm>
              <a:off x="1365256" y="2326713"/>
              <a:ext cx="2074" cy="736"/>
            </a:xfrm>
            <a:custGeom>
              <a:avLst/>
              <a:gdLst/>
              <a:ahLst/>
              <a:cxnLst/>
              <a:rect l="l" t="t" r="r" b="b"/>
              <a:pathLst>
                <a:path w="31" h="11" extrusionOk="0">
                  <a:moveTo>
                    <a:pt x="0" y="0"/>
                  </a:moveTo>
                  <a:cubicBezTo>
                    <a:pt x="4" y="0"/>
                    <a:pt x="7" y="0"/>
                    <a:pt x="11" y="1"/>
                  </a:cubicBezTo>
                  <a:lnTo>
                    <a:pt x="11" y="1"/>
                  </a:lnTo>
                  <a:lnTo>
                    <a:pt x="10" y="0"/>
                  </a:lnTo>
                  <a:close/>
                  <a:moveTo>
                    <a:pt x="11" y="1"/>
                  </a:moveTo>
                  <a:lnTo>
                    <a:pt x="30" y="10"/>
                  </a:lnTo>
                  <a:cubicBezTo>
                    <a:pt x="24" y="4"/>
                    <a:pt x="18" y="1"/>
                    <a:pt x="11" y="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5479;p120">
              <a:extLst>
                <a:ext uri="{FF2B5EF4-FFF2-40B4-BE49-F238E27FC236}">
                  <a16:creationId xmlns:a16="http://schemas.microsoft.com/office/drawing/2014/main" xmlns="" id="{840FEAB0-79A0-C20C-48D9-09679CB1AA3F}"/>
                </a:ext>
              </a:extLst>
            </p:cNvPr>
            <p:cNvSpPr/>
            <p:nvPr/>
          </p:nvSpPr>
          <p:spPr>
            <a:xfrm>
              <a:off x="1367263" y="2327382"/>
              <a:ext cx="1405" cy="736"/>
            </a:xfrm>
            <a:custGeom>
              <a:avLst/>
              <a:gdLst/>
              <a:ahLst/>
              <a:cxnLst/>
              <a:rect l="l" t="t" r="r" b="b"/>
              <a:pathLst>
                <a:path w="21" h="11" extrusionOk="0">
                  <a:moveTo>
                    <a:pt x="21" y="10"/>
                  </a:moveTo>
                  <a:cubicBezTo>
                    <a:pt x="21" y="10"/>
                    <a:pt x="11" y="0"/>
                    <a:pt x="0" y="0"/>
                  </a:cubicBezTo>
                  <a:cubicBezTo>
                    <a:pt x="11" y="0"/>
                    <a:pt x="21" y="10"/>
                    <a:pt x="21" y="1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5480;p120">
              <a:extLst>
                <a:ext uri="{FF2B5EF4-FFF2-40B4-BE49-F238E27FC236}">
                  <a16:creationId xmlns:a16="http://schemas.microsoft.com/office/drawing/2014/main" xmlns="" id="{0C8B4C85-532E-B19A-4945-CA4E83C9FF42}"/>
                </a:ext>
              </a:extLst>
            </p:cNvPr>
            <p:cNvSpPr/>
            <p:nvPr/>
          </p:nvSpPr>
          <p:spPr>
            <a:xfrm>
              <a:off x="1363182" y="2325977"/>
              <a:ext cx="2141" cy="67"/>
            </a:xfrm>
            <a:custGeom>
              <a:avLst/>
              <a:gdLst/>
              <a:ahLst/>
              <a:cxnLst/>
              <a:rect l="l" t="t" r="r" b="b"/>
              <a:pathLst>
                <a:path w="32" h="1" extrusionOk="0">
                  <a:moveTo>
                    <a:pt x="1" y="1"/>
                  </a:moveTo>
                  <a:cubicBezTo>
                    <a:pt x="11" y="1"/>
                    <a:pt x="21" y="1"/>
                    <a:pt x="31" y="1"/>
                  </a:cubicBez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5481;p120">
              <a:extLst>
                <a:ext uri="{FF2B5EF4-FFF2-40B4-BE49-F238E27FC236}">
                  <a16:creationId xmlns:a16="http://schemas.microsoft.com/office/drawing/2014/main" xmlns="" id="{C7B5CBEA-A3B5-0F6A-03CC-E483D39C5209}"/>
                </a:ext>
              </a:extLst>
            </p:cNvPr>
            <p:cNvSpPr/>
            <p:nvPr/>
          </p:nvSpPr>
          <p:spPr>
            <a:xfrm>
              <a:off x="1620080" y="2611242"/>
              <a:ext cx="736" cy="803"/>
            </a:xfrm>
            <a:custGeom>
              <a:avLst/>
              <a:gdLst/>
              <a:ahLst/>
              <a:cxnLst/>
              <a:rect l="l" t="t" r="r" b="b"/>
              <a:pathLst>
                <a:path w="11" h="12" extrusionOk="0">
                  <a:moveTo>
                    <a:pt x="10" y="11"/>
                  </a:moveTo>
                  <a:cubicBezTo>
                    <a:pt x="10" y="11"/>
                    <a:pt x="0" y="1"/>
                    <a:pt x="0" y="1"/>
                  </a:cubicBezTo>
                  <a:cubicBezTo>
                    <a:pt x="0" y="1"/>
                    <a:pt x="10" y="11"/>
                    <a:pt x="10"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5482;p120">
              <a:extLst>
                <a:ext uri="{FF2B5EF4-FFF2-40B4-BE49-F238E27FC236}">
                  <a16:creationId xmlns:a16="http://schemas.microsoft.com/office/drawing/2014/main" xmlns="" id="{3AA111DC-8B5C-662D-24A8-17E7A99661B8}"/>
                </a:ext>
              </a:extLst>
            </p:cNvPr>
            <p:cNvSpPr/>
            <p:nvPr/>
          </p:nvSpPr>
          <p:spPr>
            <a:xfrm>
              <a:off x="1620749" y="2612647"/>
              <a:ext cx="1405" cy="2743"/>
            </a:xfrm>
            <a:custGeom>
              <a:avLst/>
              <a:gdLst/>
              <a:ahLst/>
              <a:cxnLst/>
              <a:rect l="l" t="t" r="r" b="b"/>
              <a:pathLst>
                <a:path w="21" h="41" extrusionOk="0">
                  <a:moveTo>
                    <a:pt x="0" y="0"/>
                  </a:moveTo>
                  <a:lnTo>
                    <a:pt x="19" y="28"/>
                  </a:lnTo>
                  <a:lnTo>
                    <a:pt x="19" y="28"/>
                  </a:lnTo>
                  <a:cubicBezTo>
                    <a:pt x="16" y="16"/>
                    <a:pt x="8" y="8"/>
                    <a:pt x="0" y="0"/>
                  </a:cubicBezTo>
                  <a:close/>
                  <a:moveTo>
                    <a:pt x="19" y="28"/>
                  </a:moveTo>
                  <a:cubicBezTo>
                    <a:pt x="20" y="32"/>
                    <a:pt x="21" y="36"/>
                    <a:pt x="21" y="41"/>
                  </a:cubicBezTo>
                  <a:lnTo>
                    <a:pt x="21" y="30"/>
                  </a:lnTo>
                  <a:lnTo>
                    <a:pt x="19" y="28"/>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5483;p120">
              <a:extLst>
                <a:ext uri="{FF2B5EF4-FFF2-40B4-BE49-F238E27FC236}">
                  <a16:creationId xmlns:a16="http://schemas.microsoft.com/office/drawing/2014/main" xmlns="" id="{CBC4EB3F-6DDF-C82B-BCD1-2F19647CB7C1}"/>
                </a:ext>
              </a:extLst>
            </p:cNvPr>
            <p:cNvSpPr/>
            <p:nvPr/>
          </p:nvSpPr>
          <p:spPr>
            <a:xfrm>
              <a:off x="1622756" y="2617330"/>
              <a:ext cx="67" cy="736"/>
            </a:xfrm>
            <a:custGeom>
              <a:avLst/>
              <a:gdLst/>
              <a:ahLst/>
              <a:cxnLst/>
              <a:rect l="l" t="t" r="r" b="b"/>
              <a:pathLst>
                <a:path w="1" h="11" extrusionOk="0">
                  <a:moveTo>
                    <a:pt x="1" y="11"/>
                  </a:moveTo>
                  <a:lnTo>
                    <a:pt x="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5484;p120">
              <a:extLst>
                <a:ext uri="{FF2B5EF4-FFF2-40B4-BE49-F238E27FC236}">
                  <a16:creationId xmlns:a16="http://schemas.microsoft.com/office/drawing/2014/main" xmlns="" id="{EC5F27D3-2F88-3DB4-2407-6DCAC0EBC223}"/>
                </a:ext>
              </a:extLst>
            </p:cNvPr>
            <p:cNvSpPr/>
            <p:nvPr/>
          </p:nvSpPr>
          <p:spPr>
            <a:xfrm>
              <a:off x="1624094" y="2621411"/>
              <a:ext cx="67" cy="736"/>
            </a:xfrm>
            <a:custGeom>
              <a:avLst/>
              <a:gdLst/>
              <a:ahLst/>
              <a:cxnLst/>
              <a:rect l="l" t="t" r="r" b="b"/>
              <a:pathLst>
                <a:path w="1" h="11" extrusionOk="0">
                  <a:moveTo>
                    <a:pt x="1" y="0"/>
                  </a:moveTo>
                  <a:lnTo>
                    <a:pt x="1" y="0"/>
                  </a:lnTo>
                  <a:cubicBezTo>
                    <a:pt x="1" y="11"/>
                    <a:pt x="1" y="11"/>
                    <a:pt x="1" y="1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5485;p120">
              <a:extLst>
                <a:ext uri="{FF2B5EF4-FFF2-40B4-BE49-F238E27FC236}">
                  <a16:creationId xmlns:a16="http://schemas.microsoft.com/office/drawing/2014/main" xmlns="" id="{58C220AB-D7F1-363B-BF91-7F4EF0ABDFBE}"/>
                </a:ext>
              </a:extLst>
            </p:cNvPr>
            <p:cNvSpPr/>
            <p:nvPr/>
          </p:nvSpPr>
          <p:spPr>
            <a:xfrm>
              <a:off x="1623425" y="2622749"/>
              <a:ext cx="67" cy="2074"/>
            </a:xfrm>
            <a:custGeom>
              <a:avLst/>
              <a:gdLst/>
              <a:ahLst/>
              <a:cxnLst/>
              <a:rect l="l" t="t" r="r" b="b"/>
              <a:pathLst>
                <a:path w="1" h="31" extrusionOk="0">
                  <a:moveTo>
                    <a:pt x="1" y="31"/>
                  </a:moveTo>
                  <a:lnTo>
                    <a:pt x="1" y="11"/>
                  </a:lnTo>
                  <a:cubicBezTo>
                    <a:pt x="1" y="1"/>
                    <a:pt x="1" y="21"/>
                    <a:pt x="1" y="31"/>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5486;p120">
              <a:extLst>
                <a:ext uri="{FF2B5EF4-FFF2-40B4-BE49-F238E27FC236}">
                  <a16:creationId xmlns:a16="http://schemas.microsoft.com/office/drawing/2014/main" xmlns="" id="{8DBDE377-180E-E862-0F6C-E28A34A3F3DD}"/>
                </a:ext>
              </a:extLst>
            </p:cNvPr>
            <p:cNvSpPr/>
            <p:nvPr/>
          </p:nvSpPr>
          <p:spPr>
            <a:xfrm>
              <a:off x="1622756" y="2626830"/>
              <a:ext cx="67" cy="736"/>
            </a:xfrm>
            <a:custGeom>
              <a:avLst/>
              <a:gdLst/>
              <a:ahLst/>
              <a:cxnLst/>
              <a:rect l="l" t="t" r="r" b="b"/>
              <a:pathLst>
                <a:path w="1" h="11" extrusionOk="0">
                  <a:moveTo>
                    <a:pt x="1" y="0"/>
                  </a:moveTo>
                  <a:cubicBezTo>
                    <a:pt x="1" y="0"/>
                    <a:pt x="1" y="10"/>
                    <a:pt x="1" y="1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5487;p120">
              <a:extLst>
                <a:ext uri="{FF2B5EF4-FFF2-40B4-BE49-F238E27FC236}">
                  <a16:creationId xmlns:a16="http://schemas.microsoft.com/office/drawing/2014/main" xmlns="" id="{CE4BF2F5-5D43-4DFE-CD6F-5FDE4A3C0F66}"/>
                </a:ext>
              </a:extLst>
            </p:cNvPr>
            <p:cNvSpPr/>
            <p:nvPr/>
          </p:nvSpPr>
          <p:spPr>
            <a:xfrm>
              <a:off x="1165825" y="2325308"/>
              <a:ext cx="456994" cy="539482"/>
            </a:xfrm>
            <a:custGeom>
              <a:avLst/>
              <a:gdLst/>
              <a:ahLst/>
              <a:cxnLst/>
              <a:rect l="l" t="t" r="r" b="b"/>
              <a:pathLst>
                <a:path w="6831" h="8064" extrusionOk="0">
                  <a:moveTo>
                    <a:pt x="4845" y="4131"/>
                  </a:moveTo>
                  <a:cubicBezTo>
                    <a:pt x="4866" y="4131"/>
                    <a:pt x="4886" y="4139"/>
                    <a:pt x="4901" y="4154"/>
                  </a:cubicBezTo>
                  <a:lnTo>
                    <a:pt x="5457" y="4780"/>
                  </a:lnTo>
                  <a:cubicBezTo>
                    <a:pt x="5477" y="4810"/>
                    <a:pt x="5477" y="4851"/>
                    <a:pt x="5457" y="4871"/>
                  </a:cubicBezTo>
                  <a:lnTo>
                    <a:pt x="4153" y="6498"/>
                  </a:lnTo>
                  <a:cubicBezTo>
                    <a:pt x="4138" y="6513"/>
                    <a:pt x="4118" y="6521"/>
                    <a:pt x="4098" y="6521"/>
                  </a:cubicBezTo>
                  <a:cubicBezTo>
                    <a:pt x="4077" y="6521"/>
                    <a:pt x="4057" y="6513"/>
                    <a:pt x="4042" y="6498"/>
                  </a:cubicBezTo>
                  <a:lnTo>
                    <a:pt x="3486" y="5861"/>
                  </a:lnTo>
                  <a:cubicBezTo>
                    <a:pt x="3466" y="5831"/>
                    <a:pt x="3466" y="5801"/>
                    <a:pt x="3486" y="5770"/>
                  </a:cubicBezTo>
                  <a:lnTo>
                    <a:pt x="4790" y="4154"/>
                  </a:lnTo>
                  <a:cubicBezTo>
                    <a:pt x="4805" y="4139"/>
                    <a:pt x="4825" y="4131"/>
                    <a:pt x="4845" y="4131"/>
                  </a:cubicBezTo>
                  <a:close/>
                  <a:moveTo>
                    <a:pt x="2961" y="1"/>
                  </a:moveTo>
                  <a:cubicBezTo>
                    <a:pt x="2890" y="1"/>
                    <a:pt x="2819" y="31"/>
                    <a:pt x="2779" y="82"/>
                  </a:cubicBezTo>
                  <a:lnTo>
                    <a:pt x="91" y="3456"/>
                  </a:lnTo>
                  <a:cubicBezTo>
                    <a:pt x="0" y="3568"/>
                    <a:pt x="0" y="3719"/>
                    <a:pt x="91" y="3820"/>
                  </a:cubicBezTo>
                  <a:lnTo>
                    <a:pt x="3789" y="8003"/>
                  </a:lnTo>
                  <a:cubicBezTo>
                    <a:pt x="3820" y="8034"/>
                    <a:pt x="3870" y="8064"/>
                    <a:pt x="3911" y="8064"/>
                  </a:cubicBezTo>
                  <a:lnTo>
                    <a:pt x="3992" y="8064"/>
                  </a:lnTo>
                  <a:cubicBezTo>
                    <a:pt x="4022" y="8054"/>
                    <a:pt x="4052" y="8034"/>
                    <a:pt x="4082" y="8013"/>
                  </a:cubicBezTo>
                  <a:cubicBezTo>
                    <a:pt x="4093" y="8003"/>
                    <a:pt x="4093" y="7993"/>
                    <a:pt x="4103" y="7993"/>
                  </a:cubicBezTo>
                  <a:lnTo>
                    <a:pt x="5447" y="6306"/>
                  </a:lnTo>
                  <a:lnTo>
                    <a:pt x="6790" y="4618"/>
                  </a:lnTo>
                  <a:cubicBezTo>
                    <a:pt x="6800" y="4598"/>
                    <a:pt x="6811" y="4588"/>
                    <a:pt x="6821" y="4568"/>
                  </a:cubicBezTo>
                  <a:lnTo>
                    <a:pt x="6821" y="4558"/>
                  </a:lnTo>
                  <a:cubicBezTo>
                    <a:pt x="6821" y="4558"/>
                    <a:pt x="6821" y="4558"/>
                    <a:pt x="6821" y="4548"/>
                  </a:cubicBezTo>
                  <a:cubicBezTo>
                    <a:pt x="6821" y="4538"/>
                    <a:pt x="6821" y="4528"/>
                    <a:pt x="6831" y="4528"/>
                  </a:cubicBezTo>
                  <a:lnTo>
                    <a:pt x="6831" y="4497"/>
                  </a:lnTo>
                  <a:cubicBezTo>
                    <a:pt x="6831" y="4487"/>
                    <a:pt x="6831" y="4477"/>
                    <a:pt x="6831" y="4467"/>
                  </a:cubicBezTo>
                  <a:lnTo>
                    <a:pt x="6831" y="4447"/>
                  </a:lnTo>
                  <a:lnTo>
                    <a:pt x="6831" y="4426"/>
                  </a:lnTo>
                  <a:cubicBezTo>
                    <a:pt x="6831" y="4406"/>
                    <a:pt x="6831" y="4386"/>
                    <a:pt x="6831" y="4366"/>
                  </a:cubicBezTo>
                  <a:lnTo>
                    <a:pt x="6831" y="4346"/>
                  </a:lnTo>
                  <a:cubicBezTo>
                    <a:pt x="6821" y="4346"/>
                    <a:pt x="6821" y="4336"/>
                    <a:pt x="6821" y="4325"/>
                  </a:cubicBezTo>
                  <a:lnTo>
                    <a:pt x="6800" y="4295"/>
                  </a:lnTo>
                  <a:lnTo>
                    <a:pt x="6800" y="4285"/>
                  </a:lnTo>
                  <a:cubicBezTo>
                    <a:pt x="6800" y="4275"/>
                    <a:pt x="6790" y="4275"/>
                    <a:pt x="6790" y="4265"/>
                  </a:cubicBezTo>
                  <a:lnTo>
                    <a:pt x="6780" y="4255"/>
                  </a:lnTo>
                  <a:lnTo>
                    <a:pt x="3082" y="61"/>
                  </a:lnTo>
                  <a:cubicBezTo>
                    <a:pt x="3062" y="41"/>
                    <a:pt x="3052" y="31"/>
                    <a:pt x="3042" y="21"/>
                  </a:cubicBezTo>
                  <a:cubicBezTo>
                    <a:pt x="3032" y="21"/>
                    <a:pt x="3022" y="11"/>
                    <a:pt x="3022" y="11"/>
                  </a:cubicBezTo>
                  <a:lnTo>
                    <a:pt x="2991" y="11"/>
                  </a:lnTo>
                  <a:lnTo>
                    <a:pt x="2961"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5488;p120">
              <a:extLst>
                <a:ext uri="{FF2B5EF4-FFF2-40B4-BE49-F238E27FC236}">
                  <a16:creationId xmlns:a16="http://schemas.microsoft.com/office/drawing/2014/main" xmlns="" id="{D8AF6093-EB81-9AC5-6DB6-11B2CB5D7DC8}"/>
                </a:ext>
              </a:extLst>
            </p:cNvPr>
            <p:cNvSpPr/>
            <p:nvPr/>
          </p:nvSpPr>
          <p:spPr>
            <a:xfrm>
              <a:off x="1621418" y="2629506"/>
              <a:ext cx="736" cy="1405"/>
            </a:xfrm>
            <a:custGeom>
              <a:avLst/>
              <a:gdLst/>
              <a:ahLst/>
              <a:cxnLst/>
              <a:rect l="l" t="t" r="r" b="b"/>
              <a:pathLst>
                <a:path w="11" h="21" extrusionOk="0">
                  <a:moveTo>
                    <a:pt x="11" y="1"/>
                  </a:moveTo>
                  <a:cubicBezTo>
                    <a:pt x="1" y="1"/>
                    <a:pt x="1" y="11"/>
                    <a:pt x="1" y="11"/>
                  </a:cubicBezTo>
                  <a:lnTo>
                    <a:pt x="1" y="21"/>
                  </a:lnTo>
                  <a:lnTo>
                    <a:pt x="11"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5489;p120">
              <a:extLst>
                <a:ext uri="{FF2B5EF4-FFF2-40B4-BE49-F238E27FC236}">
                  <a16:creationId xmlns:a16="http://schemas.microsoft.com/office/drawing/2014/main" xmlns="" id="{3F93D3B1-88DB-2987-048C-9AA522D285E2}"/>
                </a:ext>
              </a:extLst>
            </p:cNvPr>
            <p:cNvSpPr/>
            <p:nvPr/>
          </p:nvSpPr>
          <p:spPr>
            <a:xfrm>
              <a:off x="1397702" y="2601609"/>
              <a:ext cx="134536" cy="159958"/>
            </a:xfrm>
            <a:custGeom>
              <a:avLst/>
              <a:gdLst/>
              <a:ahLst/>
              <a:cxnLst/>
              <a:rect l="l" t="t" r="r" b="b"/>
              <a:pathLst>
                <a:path w="2011" h="2391" extrusionOk="0">
                  <a:moveTo>
                    <a:pt x="1379" y="1"/>
                  </a:moveTo>
                  <a:cubicBezTo>
                    <a:pt x="1359" y="1"/>
                    <a:pt x="1339" y="9"/>
                    <a:pt x="1324" y="24"/>
                  </a:cubicBezTo>
                  <a:lnTo>
                    <a:pt x="20" y="1640"/>
                  </a:lnTo>
                  <a:cubicBezTo>
                    <a:pt x="0" y="1671"/>
                    <a:pt x="0" y="1701"/>
                    <a:pt x="20" y="1731"/>
                  </a:cubicBezTo>
                  <a:lnTo>
                    <a:pt x="576" y="2368"/>
                  </a:lnTo>
                  <a:cubicBezTo>
                    <a:pt x="591" y="2383"/>
                    <a:pt x="611" y="2391"/>
                    <a:pt x="632" y="2391"/>
                  </a:cubicBezTo>
                  <a:cubicBezTo>
                    <a:pt x="652" y="2391"/>
                    <a:pt x="672" y="2383"/>
                    <a:pt x="687" y="2368"/>
                  </a:cubicBezTo>
                  <a:lnTo>
                    <a:pt x="1991" y="751"/>
                  </a:lnTo>
                  <a:cubicBezTo>
                    <a:pt x="2011" y="721"/>
                    <a:pt x="2011" y="680"/>
                    <a:pt x="1991" y="660"/>
                  </a:cubicBezTo>
                  <a:lnTo>
                    <a:pt x="1435" y="24"/>
                  </a:lnTo>
                  <a:cubicBezTo>
                    <a:pt x="1420" y="9"/>
                    <a:pt x="1400" y="1"/>
                    <a:pt x="1379"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5490;p120">
              <a:extLst>
                <a:ext uri="{FF2B5EF4-FFF2-40B4-BE49-F238E27FC236}">
                  <a16:creationId xmlns:a16="http://schemas.microsoft.com/office/drawing/2014/main" xmlns="" id="{D2EC2F0B-3C75-5CC2-A76A-CA635875153B}"/>
                </a:ext>
              </a:extLst>
            </p:cNvPr>
            <p:cNvSpPr/>
            <p:nvPr/>
          </p:nvSpPr>
          <p:spPr>
            <a:xfrm>
              <a:off x="1363851" y="2326713"/>
              <a:ext cx="265058" cy="539549"/>
            </a:xfrm>
            <a:custGeom>
              <a:avLst/>
              <a:gdLst/>
              <a:ahLst/>
              <a:cxnLst/>
              <a:rect l="l" t="t" r="r" b="b"/>
              <a:pathLst>
                <a:path w="3962" h="8065" extrusionOk="0">
                  <a:moveTo>
                    <a:pt x="1" y="0"/>
                  </a:moveTo>
                  <a:lnTo>
                    <a:pt x="24" y="3"/>
                  </a:lnTo>
                  <a:lnTo>
                    <a:pt x="24" y="3"/>
                  </a:lnTo>
                  <a:cubicBezTo>
                    <a:pt x="23" y="2"/>
                    <a:pt x="22" y="1"/>
                    <a:pt x="21" y="0"/>
                  </a:cubicBezTo>
                  <a:close/>
                  <a:moveTo>
                    <a:pt x="24" y="3"/>
                  </a:moveTo>
                  <a:cubicBezTo>
                    <a:pt x="33" y="10"/>
                    <a:pt x="42" y="10"/>
                    <a:pt x="51" y="10"/>
                  </a:cubicBezTo>
                  <a:cubicBezTo>
                    <a:pt x="62" y="20"/>
                    <a:pt x="72" y="20"/>
                    <a:pt x="72" y="30"/>
                  </a:cubicBezTo>
                  <a:cubicBezTo>
                    <a:pt x="92" y="40"/>
                    <a:pt x="102" y="51"/>
                    <a:pt x="112" y="61"/>
                  </a:cubicBezTo>
                  <a:lnTo>
                    <a:pt x="3810" y="4244"/>
                  </a:lnTo>
                  <a:lnTo>
                    <a:pt x="3820" y="4254"/>
                  </a:lnTo>
                  <a:cubicBezTo>
                    <a:pt x="3830" y="4264"/>
                    <a:pt x="3830" y="4274"/>
                    <a:pt x="3840" y="4274"/>
                  </a:cubicBezTo>
                  <a:lnTo>
                    <a:pt x="3840" y="4284"/>
                  </a:lnTo>
                  <a:cubicBezTo>
                    <a:pt x="3840" y="4294"/>
                    <a:pt x="3851" y="4304"/>
                    <a:pt x="3851" y="4325"/>
                  </a:cubicBezTo>
                  <a:cubicBezTo>
                    <a:pt x="3851" y="4325"/>
                    <a:pt x="3861" y="4335"/>
                    <a:pt x="3861" y="4345"/>
                  </a:cubicBezTo>
                  <a:lnTo>
                    <a:pt x="3861" y="4365"/>
                  </a:lnTo>
                  <a:cubicBezTo>
                    <a:pt x="3861" y="4385"/>
                    <a:pt x="3871" y="4395"/>
                    <a:pt x="3871" y="4416"/>
                  </a:cubicBezTo>
                  <a:cubicBezTo>
                    <a:pt x="3871" y="4426"/>
                    <a:pt x="3871" y="4426"/>
                    <a:pt x="3871" y="4426"/>
                  </a:cubicBezTo>
                  <a:lnTo>
                    <a:pt x="3871" y="4436"/>
                  </a:lnTo>
                  <a:lnTo>
                    <a:pt x="3871" y="4456"/>
                  </a:lnTo>
                  <a:cubicBezTo>
                    <a:pt x="3871" y="4466"/>
                    <a:pt x="3871" y="4486"/>
                    <a:pt x="3871" y="4496"/>
                  </a:cubicBezTo>
                  <a:cubicBezTo>
                    <a:pt x="3871" y="4496"/>
                    <a:pt x="3871" y="4507"/>
                    <a:pt x="3871" y="4507"/>
                  </a:cubicBezTo>
                  <a:cubicBezTo>
                    <a:pt x="3861" y="4517"/>
                    <a:pt x="3861" y="4527"/>
                    <a:pt x="3861" y="4537"/>
                  </a:cubicBezTo>
                  <a:lnTo>
                    <a:pt x="3851" y="4557"/>
                  </a:lnTo>
                  <a:cubicBezTo>
                    <a:pt x="3840" y="4577"/>
                    <a:pt x="3830" y="4587"/>
                    <a:pt x="3820" y="4608"/>
                  </a:cubicBezTo>
                  <a:lnTo>
                    <a:pt x="1133" y="7982"/>
                  </a:lnTo>
                  <a:cubicBezTo>
                    <a:pt x="1122" y="7982"/>
                    <a:pt x="1122" y="7992"/>
                    <a:pt x="1112" y="7992"/>
                  </a:cubicBezTo>
                  <a:cubicBezTo>
                    <a:pt x="1092" y="8023"/>
                    <a:pt x="1052" y="8043"/>
                    <a:pt x="1021" y="8053"/>
                  </a:cubicBezTo>
                  <a:lnTo>
                    <a:pt x="951" y="8053"/>
                  </a:lnTo>
                  <a:lnTo>
                    <a:pt x="1042" y="8063"/>
                  </a:lnTo>
                  <a:cubicBezTo>
                    <a:pt x="1049" y="8064"/>
                    <a:pt x="1056" y="8065"/>
                    <a:pt x="1064" y="8065"/>
                  </a:cubicBezTo>
                  <a:cubicBezTo>
                    <a:pt x="1127" y="8065"/>
                    <a:pt x="1187" y="8028"/>
                    <a:pt x="1223" y="7982"/>
                  </a:cubicBezTo>
                  <a:lnTo>
                    <a:pt x="2567" y="6295"/>
                  </a:lnTo>
                  <a:lnTo>
                    <a:pt x="3911" y="4608"/>
                  </a:lnTo>
                  <a:cubicBezTo>
                    <a:pt x="3921" y="4597"/>
                    <a:pt x="3931" y="4577"/>
                    <a:pt x="3942" y="4567"/>
                  </a:cubicBezTo>
                  <a:cubicBezTo>
                    <a:pt x="3952" y="4547"/>
                    <a:pt x="3952" y="4537"/>
                    <a:pt x="3962" y="4517"/>
                  </a:cubicBezTo>
                  <a:lnTo>
                    <a:pt x="3962" y="4507"/>
                  </a:lnTo>
                  <a:cubicBezTo>
                    <a:pt x="3962" y="4496"/>
                    <a:pt x="3962" y="4486"/>
                    <a:pt x="3962" y="4486"/>
                  </a:cubicBezTo>
                  <a:lnTo>
                    <a:pt x="3952" y="4466"/>
                  </a:lnTo>
                  <a:lnTo>
                    <a:pt x="3952" y="4456"/>
                  </a:lnTo>
                  <a:cubicBezTo>
                    <a:pt x="3952" y="4456"/>
                    <a:pt x="3952" y="4446"/>
                    <a:pt x="3952" y="4446"/>
                  </a:cubicBezTo>
                  <a:cubicBezTo>
                    <a:pt x="3952" y="4436"/>
                    <a:pt x="3952" y="4426"/>
                    <a:pt x="3952" y="4416"/>
                  </a:cubicBezTo>
                  <a:lnTo>
                    <a:pt x="3952" y="4385"/>
                  </a:lnTo>
                  <a:lnTo>
                    <a:pt x="3952" y="4375"/>
                  </a:lnTo>
                  <a:lnTo>
                    <a:pt x="3952" y="4365"/>
                  </a:lnTo>
                  <a:cubicBezTo>
                    <a:pt x="3952" y="4365"/>
                    <a:pt x="3952" y="4365"/>
                    <a:pt x="3952" y="4355"/>
                  </a:cubicBezTo>
                  <a:cubicBezTo>
                    <a:pt x="3952" y="4345"/>
                    <a:pt x="3952" y="4335"/>
                    <a:pt x="3952" y="4325"/>
                  </a:cubicBezTo>
                  <a:lnTo>
                    <a:pt x="3952" y="4315"/>
                  </a:lnTo>
                  <a:lnTo>
                    <a:pt x="3931" y="4294"/>
                  </a:lnTo>
                  <a:lnTo>
                    <a:pt x="3931" y="4284"/>
                  </a:lnTo>
                  <a:cubicBezTo>
                    <a:pt x="3931" y="4274"/>
                    <a:pt x="3921" y="4264"/>
                    <a:pt x="3911" y="4254"/>
                  </a:cubicBezTo>
                  <a:lnTo>
                    <a:pt x="2062" y="2162"/>
                  </a:lnTo>
                  <a:lnTo>
                    <a:pt x="163" y="20"/>
                  </a:lnTo>
                  <a:lnTo>
                    <a:pt x="24" y="3"/>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5491;p120">
              <a:extLst>
                <a:ext uri="{FF2B5EF4-FFF2-40B4-BE49-F238E27FC236}">
                  <a16:creationId xmlns:a16="http://schemas.microsoft.com/office/drawing/2014/main" xmlns="" id="{B0CFC601-C54F-D8E7-DB6F-E0D00E03D8C1}"/>
                </a:ext>
              </a:extLst>
            </p:cNvPr>
            <p:cNvSpPr/>
            <p:nvPr/>
          </p:nvSpPr>
          <p:spPr>
            <a:xfrm>
              <a:off x="1439582" y="2634256"/>
              <a:ext cx="179894" cy="225854"/>
            </a:xfrm>
            <a:custGeom>
              <a:avLst/>
              <a:gdLst/>
              <a:ahLst/>
              <a:cxnLst/>
              <a:rect l="l" t="t" r="r" b="b"/>
              <a:pathLst>
                <a:path w="2689" h="3376" extrusionOk="0">
                  <a:moveTo>
                    <a:pt x="1344" y="1688"/>
                  </a:moveTo>
                  <a:lnTo>
                    <a:pt x="2688" y="0"/>
                  </a:lnTo>
                  <a:lnTo>
                    <a:pt x="1" y="3375"/>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5492;p120">
              <a:extLst>
                <a:ext uri="{FF2B5EF4-FFF2-40B4-BE49-F238E27FC236}">
                  <a16:creationId xmlns:a16="http://schemas.microsoft.com/office/drawing/2014/main" xmlns="" id="{698131F7-8135-D197-48AB-A66292CA20E4}"/>
                </a:ext>
              </a:extLst>
            </p:cNvPr>
            <p:cNvSpPr/>
            <p:nvPr/>
          </p:nvSpPr>
          <p:spPr>
            <a:xfrm>
              <a:off x="1391615" y="2329389"/>
              <a:ext cx="260977" cy="539482"/>
            </a:xfrm>
            <a:custGeom>
              <a:avLst/>
              <a:gdLst/>
              <a:ahLst/>
              <a:cxnLst/>
              <a:rect l="l" t="t" r="r" b="b"/>
              <a:pathLst>
                <a:path w="3901" h="8064" extrusionOk="0">
                  <a:moveTo>
                    <a:pt x="0" y="0"/>
                  </a:moveTo>
                  <a:lnTo>
                    <a:pt x="1920" y="2143"/>
                  </a:lnTo>
                  <a:lnTo>
                    <a:pt x="3769" y="4234"/>
                  </a:lnTo>
                  <a:cubicBezTo>
                    <a:pt x="3779" y="4244"/>
                    <a:pt x="3789" y="4254"/>
                    <a:pt x="3799" y="4264"/>
                  </a:cubicBezTo>
                  <a:lnTo>
                    <a:pt x="3799" y="4275"/>
                  </a:lnTo>
                  <a:lnTo>
                    <a:pt x="3799" y="4285"/>
                  </a:lnTo>
                  <a:cubicBezTo>
                    <a:pt x="3799" y="4295"/>
                    <a:pt x="3809" y="4305"/>
                    <a:pt x="3809" y="4305"/>
                  </a:cubicBezTo>
                  <a:lnTo>
                    <a:pt x="3809" y="4315"/>
                  </a:lnTo>
                  <a:cubicBezTo>
                    <a:pt x="3820" y="4325"/>
                    <a:pt x="3820" y="4335"/>
                    <a:pt x="3820" y="4355"/>
                  </a:cubicBezTo>
                  <a:lnTo>
                    <a:pt x="3820" y="4365"/>
                  </a:lnTo>
                  <a:lnTo>
                    <a:pt x="3820" y="4376"/>
                  </a:lnTo>
                  <a:cubicBezTo>
                    <a:pt x="3820" y="4386"/>
                    <a:pt x="3820" y="4406"/>
                    <a:pt x="3820" y="4406"/>
                  </a:cubicBezTo>
                  <a:lnTo>
                    <a:pt x="3820" y="4436"/>
                  </a:lnTo>
                  <a:lnTo>
                    <a:pt x="3820" y="4456"/>
                  </a:lnTo>
                  <a:lnTo>
                    <a:pt x="3820" y="4467"/>
                  </a:lnTo>
                  <a:cubicBezTo>
                    <a:pt x="3820" y="4477"/>
                    <a:pt x="3809" y="4487"/>
                    <a:pt x="3809" y="4497"/>
                  </a:cubicBezTo>
                  <a:lnTo>
                    <a:pt x="3809" y="4507"/>
                  </a:lnTo>
                  <a:lnTo>
                    <a:pt x="3799" y="4537"/>
                  </a:lnTo>
                  <a:lnTo>
                    <a:pt x="3789" y="4547"/>
                  </a:lnTo>
                  <a:cubicBezTo>
                    <a:pt x="3779" y="4568"/>
                    <a:pt x="3779" y="4578"/>
                    <a:pt x="3769" y="4598"/>
                  </a:cubicBezTo>
                  <a:lnTo>
                    <a:pt x="2425" y="6285"/>
                  </a:lnTo>
                  <a:lnTo>
                    <a:pt x="1081" y="7973"/>
                  </a:lnTo>
                  <a:cubicBezTo>
                    <a:pt x="1031" y="8023"/>
                    <a:pt x="960" y="8053"/>
                    <a:pt x="889" y="8053"/>
                  </a:cubicBezTo>
                  <a:lnTo>
                    <a:pt x="980" y="8064"/>
                  </a:lnTo>
                  <a:cubicBezTo>
                    <a:pt x="1051" y="8064"/>
                    <a:pt x="1122" y="8033"/>
                    <a:pt x="1172" y="7983"/>
                  </a:cubicBezTo>
                  <a:lnTo>
                    <a:pt x="2516" y="6295"/>
                  </a:lnTo>
                  <a:lnTo>
                    <a:pt x="3860" y="4608"/>
                  </a:lnTo>
                  <a:cubicBezTo>
                    <a:pt x="3870" y="4598"/>
                    <a:pt x="3870" y="4578"/>
                    <a:pt x="3880" y="4568"/>
                  </a:cubicBezTo>
                  <a:lnTo>
                    <a:pt x="3880" y="4537"/>
                  </a:lnTo>
                  <a:cubicBezTo>
                    <a:pt x="3880" y="4527"/>
                    <a:pt x="3890" y="4517"/>
                    <a:pt x="3890" y="4507"/>
                  </a:cubicBezTo>
                  <a:cubicBezTo>
                    <a:pt x="3890" y="4507"/>
                    <a:pt x="3890" y="4497"/>
                    <a:pt x="3890" y="4497"/>
                  </a:cubicBezTo>
                  <a:cubicBezTo>
                    <a:pt x="3900" y="4487"/>
                    <a:pt x="3900" y="4477"/>
                    <a:pt x="3900" y="4467"/>
                  </a:cubicBezTo>
                  <a:cubicBezTo>
                    <a:pt x="3900" y="4467"/>
                    <a:pt x="3900" y="4467"/>
                    <a:pt x="3900" y="4456"/>
                  </a:cubicBezTo>
                  <a:cubicBezTo>
                    <a:pt x="3900" y="4456"/>
                    <a:pt x="3900" y="4456"/>
                    <a:pt x="3900" y="4446"/>
                  </a:cubicBezTo>
                  <a:cubicBezTo>
                    <a:pt x="3900" y="4446"/>
                    <a:pt x="3900" y="4436"/>
                    <a:pt x="3900" y="4436"/>
                  </a:cubicBezTo>
                  <a:cubicBezTo>
                    <a:pt x="3900" y="4426"/>
                    <a:pt x="3900" y="4416"/>
                    <a:pt x="3900" y="4406"/>
                  </a:cubicBezTo>
                  <a:lnTo>
                    <a:pt x="3900" y="4376"/>
                  </a:lnTo>
                  <a:lnTo>
                    <a:pt x="3900" y="4365"/>
                  </a:lnTo>
                  <a:cubicBezTo>
                    <a:pt x="3900" y="4365"/>
                    <a:pt x="3900" y="4355"/>
                    <a:pt x="3900" y="4355"/>
                  </a:cubicBezTo>
                  <a:cubicBezTo>
                    <a:pt x="3900" y="4355"/>
                    <a:pt x="3900" y="4345"/>
                    <a:pt x="3900" y="4345"/>
                  </a:cubicBezTo>
                  <a:cubicBezTo>
                    <a:pt x="3890" y="4335"/>
                    <a:pt x="3890" y="4325"/>
                    <a:pt x="3890" y="4315"/>
                  </a:cubicBezTo>
                  <a:lnTo>
                    <a:pt x="3890" y="4305"/>
                  </a:lnTo>
                  <a:cubicBezTo>
                    <a:pt x="3880" y="4295"/>
                    <a:pt x="3880" y="4285"/>
                    <a:pt x="3880" y="4275"/>
                  </a:cubicBezTo>
                  <a:cubicBezTo>
                    <a:pt x="3870" y="4264"/>
                    <a:pt x="3860" y="4254"/>
                    <a:pt x="3850" y="4244"/>
                  </a:cubicBezTo>
                  <a:lnTo>
                    <a:pt x="2011" y="2143"/>
                  </a:lnTo>
                  <a:lnTo>
                    <a:pt x="152" y="51"/>
                  </a:lnTo>
                  <a:cubicBezTo>
                    <a:pt x="152" y="51"/>
                    <a:pt x="142" y="41"/>
                    <a:pt x="132" y="31"/>
                  </a:cubicBezTo>
                  <a:lnTo>
                    <a:pt x="111" y="21"/>
                  </a:lnTo>
                  <a:lnTo>
                    <a:pt x="101" y="11"/>
                  </a:lnTo>
                  <a:lnTo>
                    <a:pt x="91" y="11"/>
                  </a:lnTo>
                  <a:cubicBezTo>
                    <a:pt x="81" y="0"/>
                    <a:pt x="71" y="0"/>
                    <a:pt x="61"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5493;p120">
              <a:extLst>
                <a:ext uri="{FF2B5EF4-FFF2-40B4-BE49-F238E27FC236}">
                  <a16:creationId xmlns:a16="http://schemas.microsoft.com/office/drawing/2014/main" xmlns="" id="{B5959905-8264-0389-12B9-24BC6F26F139}"/>
                </a:ext>
              </a:extLst>
            </p:cNvPr>
            <p:cNvSpPr/>
            <p:nvPr/>
          </p:nvSpPr>
          <p:spPr>
            <a:xfrm>
              <a:off x="1386196" y="2329389"/>
              <a:ext cx="260977" cy="539482"/>
            </a:xfrm>
            <a:custGeom>
              <a:avLst/>
              <a:gdLst/>
              <a:ahLst/>
              <a:cxnLst/>
              <a:rect l="l" t="t" r="r" b="b"/>
              <a:pathLst>
                <a:path w="3901" h="8064" extrusionOk="0">
                  <a:moveTo>
                    <a:pt x="0" y="0"/>
                  </a:moveTo>
                  <a:lnTo>
                    <a:pt x="1910" y="2143"/>
                  </a:lnTo>
                  <a:lnTo>
                    <a:pt x="3759" y="4234"/>
                  </a:lnTo>
                  <a:cubicBezTo>
                    <a:pt x="3769" y="4244"/>
                    <a:pt x="3779" y="4254"/>
                    <a:pt x="3789" y="4264"/>
                  </a:cubicBezTo>
                  <a:lnTo>
                    <a:pt x="3789" y="4275"/>
                  </a:lnTo>
                  <a:cubicBezTo>
                    <a:pt x="3789" y="4285"/>
                    <a:pt x="3799" y="4295"/>
                    <a:pt x="3799" y="4305"/>
                  </a:cubicBezTo>
                  <a:lnTo>
                    <a:pt x="3799" y="4315"/>
                  </a:lnTo>
                  <a:cubicBezTo>
                    <a:pt x="3799" y="4325"/>
                    <a:pt x="3810" y="4335"/>
                    <a:pt x="3810" y="4345"/>
                  </a:cubicBezTo>
                  <a:cubicBezTo>
                    <a:pt x="3810" y="4355"/>
                    <a:pt x="3810" y="4355"/>
                    <a:pt x="3810" y="4355"/>
                  </a:cubicBezTo>
                  <a:lnTo>
                    <a:pt x="3810" y="4376"/>
                  </a:lnTo>
                  <a:cubicBezTo>
                    <a:pt x="3810" y="4386"/>
                    <a:pt x="3810" y="4396"/>
                    <a:pt x="3810" y="4406"/>
                  </a:cubicBezTo>
                  <a:cubicBezTo>
                    <a:pt x="3810" y="4416"/>
                    <a:pt x="3810" y="4416"/>
                    <a:pt x="3810" y="4426"/>
                  </a:cubicBezTo>
                  <a:lnTo>
                    <a:pt x="3810" y="4446"/>
                  </a:lnTo>
                  <a:lnTo>
                    <a:pt x="3810" y="4456"/>
                  </a:lnTo>
                  <a:cubicBezTo>
                    <a:pt x="3810" y="4456"/>
                    <a:pt x="3810" y="4456"/>
                    <a:pt x="3810" y="4467"/>
                  </a:cubicBezTo>
                  <a:lnTo>
                    <a:pt x="3799" y="4497"/>
                  </a:lnTo>
                  <a:cubicBezTo>
                    <a:pt x="3799" y="4507"/>
                    <a:pt x="3789" y="4517"/>
                    <a:pt x="3789" y="4527"/>
                  </a:cubicBezTo>
                  <a:cubicBezTo>
                    <a:pt x="3789" y="4537"/>
                    <a:pt x="3789" y="4537"/>
                    <a:pt x="3789" y="4547"/>
                  </a:cubicBezTo>
                  <a:cubicBezTo>
                    <a:pt x="3779" y="4557"/>
                    <a:pt x="3769" y="4578"/>
                    <a:pt x="3759" y="4588"/>
                  </a:cubicBezTo>
                  <a:lnTo>
                    <a:pt x="2415" y="6275"/>
                  </a:lnTo>
                  <a:lnTo>
                    <a:pt x="1071" y="7963"/>
                  </a:lnTo>
                  <a:cubicBezTo>
                    <a:pt x="1031" y="8023"/>
                    <a:pt x="960" y="8053"/>
                    <a:pt x="889" y="8053"/>
                  </a:cubicBezTo>
                  <a:lnTo>
                    <a:pt x="980" y="8064"/>
                  </a:lnTo>
                  <a:cubicBezTo>
                    <a:pt x="1051" y="8064"/>
                    <a:pt x="1112" y="8033"/>
                    <a:pt x="1162" y="7973"/>
                  </a:cubicBezTo>
                  <a:lnTo>
                    <a:pt x="2506" y="6285"/>
                  </a:lnTo>
                  <a:lnTo>
                    <a:pt x="3850" y="4598"/>
                  </a:lnTo>
                  <a:cubicBezTo>
                    <a:pt x="3860" y="4588"/>
                    <a:pt x="3870" y="4578"/>
                    <a:pt x="3870" y="4557"/>
                  </a:cubicBezTo>
                  <a:lnTo>
                    <a:pt x="3880" y="4547"/>
                  </a:lnTo>
                  <a:lnTo>
                    <a:pt x="3890" y="4517"/>
                  </a:lnTo>
                  <a:lnTo>
                    <a:pt x="3890" y="4507"/>
                  </a:lnTo>
                  <a:cubicBezTo>
                    <a:pt x="3901" y="4497"/>
                    <a:pt x="3901" y="4487"/>
                    <a:pt x="3901" y="4477"/>
                  </a:cubicBezTo>
                  <a:cubicBezTo>
                    <a:pt x="3901" y="4477"/>
                    <a:pt x="3901" y="4477"/>
                    <a:pt x="3901" y="4467"/>
                  </a:cubicBezTo>
                  <a:lnTo>
                    <a:pt x="3901" y="4456"/>
                  </a:lnTo>
                  <a:lnTo>
                    <a:pt x="3901" y="4446"/>
                  </a:lnTo>
                  <a:lnTo>
                    <a:pt x="3901" y="4416"/>
                  </a:lnTo>
                  <a:cubicBezTo>
                    <a:pt x="3901" y="4406"/>
                    <a:pt x="3901" y="4396"/>
                    <a:pt x="3901" y="4386"/>
                  </a:cubicBezTo>
                  <a:lnTo>
                    <a:pt x="3901" y="4376"/>
                  </a:lnTo>
                  <a:lnTo>
                    <a:pt x="3901" y="4365"/>
                  </a:lnTo>
                  <a:cubicBezTo>
                    <a:pt x="3901" y="4365"/>
                    <a:pt x="3901" y="4365"/>
                    <a:pt x="3901" y="4355"/>
                  </a:cubicBezTo>
                  <a:cubicBezTo>
                    <a:pt x="3890" y="4345"/>
                    <a:pt x="3890" y="4335"/>
                    <a:pt x="3890" y="4325"/>
                  </a:cubicBezTo>
                  <a:lnTo>
                    <a:pt x="3890" y="4315"/>
                  </a:lnTo>
                  <a:cubicBezTo>
                    <a:pt x="3890" y="4305"/>
                    <a:pt x="3880" y="4295"/>
                    <a:pt x="3880" y="4295"/>
                  </a:cubicBezTo>
                  <a:lnTo>
                    <a:pt x="3880" y="4285"/>
                  </a:lnTo>
                  <a:lnTo>
                    <a:pt x="3880" y="4275"/>
                  </a:lnTo>
                  <a:cubicBezTo>
                    <a:pt x="3870" y="4264"/>
                    <a:pt x="3860" y="4254"/>
                    <a:pt x="3850" y="4244"/>
                  </a:cubicBezTo>
                  <a:lnTo>
                    <a:pt x="2001" y="2153"/>
                  </a:lnTo>
                  <a:lnTo>
                    <a:pt x="81" y="11"/>
                  </a:lnTo>
                  <a:lnTo>
                    <a:pt x="0"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5494;p120">
              <a:extLst>
                <a:ext uri="{FF2B5EF4-FFF2-40B4-BE49-F238E27FC236}">
                  <a16:creationId xmlns:a16="http://schemas.microsoft.com/office/drawing/2014/main" xmlns="" id="{F41BA4D2-E199-DDC3-78ED-59D178D5FCC0}"/>
                </a:ext>
              </a:extLst>
            </p:cNvPr>
            <p:cNvSpPr/>
            <p:nvPr/>
          </p:nvSpPr>
          <p:spPr>
            <a:xfrm>
              <a:off x="1380108" y="2328720"/>
              <a:ext cx="260977" cy="538880"/>
            </a:xfrm>
            <a:custGeom>
              <a:avLst/>
              <a:gdLst/>
              <a:ahLst/>
              <a:cxnLst/>
              <a:rect l="l" t="t" r="r" b="b"/>
              <a:pathLst>
                <a:path w="3901" h="8055" extrusionOk="0">
                  <a:moveTo>
                    <a:pt x="890" y="8043"/>
                  </a:moveTo>
                  <a:lnTo>
                    <a:pt x="890" y="8043"/>
                  </a:lnTo>
                  <a:cubicBezTo>
                    <a:pt x="893" y="8044"/>
                    <a:pt x="896" y="8044"/>
                    <a:pt x="899" y="8044"/>
                  </a:cubicBezTo>
                  <a:lnTo>
                    <a:pt x="899" y="8044"/>
                  </a:lnTo>
                  <a:lnTo>
                    <a:pt x="890" y="8043"/>
                  </a:lnTo>
                  <a:close/>
                  <a:moveTo>
                    <a:pt x="0" y="0"/>
                  </a:moveTo>
                  <a:lnTo>
                    <a:pt x="1910" y="2153"/>
                  </a:lnTo>
                  <a:lnTo>
                    <a:pt x="3759" y="4234"/>
                  </a:lnTo>
                  <a:cubicBezTo>
                    <a:pt x="3769" y="4254"/>
                    <a:pt x="3779" y="4264"/>
                    <a:pt x="3789" y="4274"/>
                  </a:cubicBezTo>
                  <a:lnTo>
                    <a:pt x="3800" y="4295"/>
                  </a:lnTo>
                  <a:lnTo>
                    <a:pt x="3800" y="4305"/>
                  </a:lnTo>
                  <a:cubicBezTo>
                    <a:pt x="3800" y="4315"/>
                    <a:pt x="3810" y="4325"/>
                    <a:pt x="3810" y="4335"/>
                  </a:cubicBezTo>
                  <a:cubicBezTo>
                    <a:pt x="3810" y="4345"/>
                    <a:pt x="3810" y="4345"/>
                    <a:pt x="3810" y="4345"/>
                  </a:cubicBezTo>
                  <a:cubicBezTo>
                    <a:pt x="3810" y="4355"/>
                    <a:pt x="3810" y="4355"/>
                    <a:pt x="3810" y="4355"/>
                  </a:cubicBezTo>
                  <a:lnTo>
                    <a:pt x="3810" y="4375"/>
                  </a:lnTo>
                  <a:lnTo>
                    <a:pt x="3810" y="4396"/>
                  </a:lnTo>
                  <a:cubicBezTo>
                    <a:pt x="3810" y="4406"/>
                    <a:pt x="3810" y="4416"/>
                    <a:pt x="3810" y="4426"/>
                  </a:cubicBezTo>
                  <a:lnTo>
                    <a:pt x="3810" y="4446"/>
                  </a:lnTo>
                  <a:lnTo>
                    <a:pt x="3810" y="4456"/>
                  </a:lnTo>
                  <a:cubicBezTo>
                    <a:pt x="3810" y="4466"/>
                    <a:pt x="3810" y="4477"/>
                    <a:pt x="3800" y="4487"/>
                  </a:cubicBezTo>
                  <a:cubicBezTo>
                    <a:pt x="3800" y="4497"/>
                    <a:pt x="3800" y="4497"/>
                    <a:pt x="3800" y="4497"/>
                  </a:cubicBezTo>
                  <a:lnTo>
                    <a:pt x="3789" y="4527"/>
                  </a:lnTo>
                  <a:cubicBezTo>
                    <a:pt x="3789" y="4537"/>
                    <a:pt x="3789" y="4537"/>
                    <a:pt x="3789" y="4537"/>
                  </a:cubicBezTo>
                  <a:cubicBezTo>
                    <a:pt x="3779" y="4557"/>
                    <a:pt x="3769" y="4567"/>
                    <a:pt x="3759" y="4588"/>
                  </a:cubicBezTo>
                  <a:lnTo>
                    <a:pt x="2415" y="6275"/>
                  </a:lnTo>
                  <a:lnTo>
                    <a:pt x="1071" y="7962"/>
                  </a:lnTo>
                  <a:cubicBezTo>
                    <a:pt x="1035" y="8008"/>
                    <a:pt x="975" y="8045"/>
                    <a:pt x="912" y="8045"/>
                  </a:cubicBezTo>
                  <a:cubicBezTo>
                    <a:pt x="907" y="8045"/>
                    <a:pt x="903" y="8045"/>
                    <a:pt x="899" y="8044"/>
                  </a:cubicBezTo>
                  <a:lnTo>
                    <a:pt x="899" y="8044"/>
                  </a:lnTo>
                  <a:lnTo>
                    <a:pt x="980" y="8053"/>
                  </a:lnTo>
                  <a:cubicBezTo>
                    <a:pt x="988" y="8054"/>
                    <a:pt x="995" y="8055"/>
                    <a:pt x="1003" y="8055"/>
                  </a:cubicBezTo>
                  <a:cubicBezTo>
                    <a:pt x="1066" y="8055"/>
                    <a:pt x="1126" y="8018"/>
                    <a:pt x="1162" y="7973"/>
                  </a:cubicBezTo>
                  <a:lnTo>
                    <a:pt x="2506" y="6285"/>
                  </a:lnTo>
                  <a:lnTo>
                    <a:pt x="3850" y="4598"/>
                  </a:lnTo>
                  <a:cubicBezTo>
                    <a:pt x="3860" y="4588"/>
                    <a:pt x="3870" y="4567"/>
                    <a:pt x="3880" y="4557"/>
                  </a:cubicBezTo>
                  <a:cubicBezTo>
                    <a:pt x="3880" y="4557"/>
                    <a:pt x="3880" y="4547"/>
                    <a:pt x="3880" y="4547"/>
                  </a:cubicBezTo>
                  <a:cubicBezTo>
                    <a:pt x="3880" y="4537"/>
                    <a:pt x="3890" y="4527"/>
                    <a:pt x="3890" y="4517"/>
                  </a:cubicBezTo>
                  <a:lnTo>
                    <a:pt x="3890" y="4507"/>
                  </a:lnTo>
                  <a:lnTo>
                    <a:pt x="3901" y="4477"/>
                  </a:lnTo>
                  <a:cubicBezTo>
                    <a:pt x="3901" y="4477"/>
                    <a:pt x="3901" y="4466"/>
                    <a:pt x="3901" y="4466"/>
                  </a:cubicBezTo>
                  <a:lnTo>
                    <a:pt x="3901" y="4456"/>
                  </a:lnTo>
                  <a:lnTo>
                    <a:pt x="3901" y="4446"/>
                  </a:lnTo>
                  <a:cubicBezTo>
                    <a:pt x="3901" y="4436"/>
                    <a:pt x="3901" y="4426"/>
                    <a:pt x="3901" y="4416"/>
                  </a:cubicBezTo>
                  <a:cubicBezTo>
                    <a:pt x="3901" y="4406"/>
                    <a:pt x="3901" y="4396"/>
                    <a:pt x="3901" y="4386"/>
                  </a:cubicBezTo>
                  <a:lnTo>
                    <a:pt x="3901" y="4375"/>
                  </a:lnTo>
                  <a:cubicBezTo>
                    <a:pt x="3901" y="4365"/>
                    <a:pt x="3901" y="4365"/>
                    <a:pt x="3901" y="4365"/>
                  </a:cubicBezTo>
                  <a:cubicBezTo>
                    <a:pt x="3901" y="4365"/>
                    <a:pt x="3901" y="4355"/>
                    <a:pt x="3901" y="4355"/>
                  </a:cubicBezTo>
                  <a:cubicBezTo>
                    <a:pt x="3901" y="4345"/>
                    <a:pt x="3890" y="4335"/>
                    <a:pt x="3890" y="4325"/>
                  </a:cubicBezTo>
                  <a:lnTo>
                    <a:pt x="3890" y="4315"/>
                  </a:lnTo>
                  <a:cubicBezTo>
                    <a:pt x="3890" y="4305"/>
                    <a:pt x="3880" y="4295"/>
                    <a:pt x="3880" y="4285"/>
                  </a:cubicBezTo>
                  <a:cubicBezTo>
                    <a:pt x="3870" y="4274"/>
                    <a:pt x="3860" y="4254"/>
                    <a:pt x="3850" y="4244"/>
                  </a:cubicBezTo>
                  <a:lnTo>
                    <a:pt x="2001" y="2163"/>
                  </a:lnTo>
                  <a:lnTo>
                    <a:pt x="91" y="10"/>
                  </a:lnTo>
                  <a:lnTo>
                    <a:pt x="0" y="0"/>
                  </a:ln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5495;p120">
              <a:extLst>
                <a:ext uri="{FF2B5EF4-FFF2-40B4-BE49-F238E27FC236}">
                  <a16:creationId xmlns:a16="http://schemas.microsoft.com/office/drawing/2014/main" xmlns="" id="{0FE8F1D5-D275-F1EE-612C-12F917406AC5}"/>
                </a:ext>
              </a:extLst>
            </p:cNvPr>
            <p:cNvSpPr/>
            <p:nvPr/>
          </p:nvSpPr>
          <p:spPr>
            <a:xfrm>
              <a:off x="1374689" y="2327382"/>
              <a:ext cx="260308" cy="539482"/>
            </a:xfrm>
            <a:custGeom>
              <a:avLst/>
              <a:gdLst/>
              <a:ahLst/>
              <a:cxnLst/>
              <a:rect l="l" t="t" r="r" b="b"/>
              <a:pathLst>
                <a:path w="3891" h="8064" extrusionOk="0">
                  <a:moveTo>
                    <a:pt x="1" y="0"/>
                  </a:moveTo>
                  <a:lnTo>
                    <a:pt x="1890" y="2142"/>
                  </a:lnTo>
                  <a:lnTo>
                    <a:pt x="3759" y="4244"/>
                  </a:lnTo>
                  <a:cubicBezTo>
                    <a:pt x="3769" y="4254"/>
                    <a:pt x="3769" y="4264"/>
                    <a:pt x="3780" y="4274"/>
                  </a:cubicBezTo>
                  <a:lnTo>
                    <a:pt x="3780" y="4284"/>
                  </a:lnTo>
                  <a:lnTo>
                    <a:pt x="3790" y="4315"/>
                  </a:lnTo>
                  <a:lnTo>
                    <a:pt x="3790" y="4325"/>
                  </a:lnTo>
                  <a:cubicBezTo>
                    <a:pt x="3800" y="4335"/>
                    <a:pt x="3800" y="4345"/>
                    <a:pt x="3800" y="4355"/>
                  </a:cubicBezTo>
                  <a:lnTo>
                    <a:pt x="3800" y="4365"/>
                  </a:lnTo>
                  <a:lnTo>
                    <a:pt x="3800" y="4385"/>
                  </a:lnTo>
                  <a:lnTo>
                    <a:pt x="3800" y="4416"/>
                  </a:lnTo>
                  <a:cubicBezTo>
                    <a:pt x="3800" y="4416"/>
                    <a:pt x="3800" y="4426"/>
                    <a:pt x="3800" y="4436"/>
                  </a:cubicBezTo>
                  <a:cubicBezTo>
                    <a:pt x="3800" y="4446"/>
                    <a:pt x="3800" y="4446"/>
                    <a:pt x="3800" y="4456"/>
                  </a:cubicBezTo>
                  <a:lnTo>
                    <a:pt x="3800" y="4466"/>
                  </a:lnTo>
                  <a:lnTo>
                    <a:pt x="3800" y="4476"/>
                  </a:lnTo>
                  <a:cubicBezTo>
                    <a:pt x="3800" y="4476"/>
                    <a:pt x="3800" y="4486"/>
                    <a:pt x="3790" y="4497"/>
                  </a:cubicBezTo>
                  <a:lnTo>
                    <a:pt x="3790" y="4507"/>
                  </a:lnTo>
                  <a:cubicBezTo>
                    <a:pt x="3790" y="4527"/>
                    <a:pt x="3780" y="4537"/>
                    <a:pt x="3780" y="4557"/>
                  </a:cubicBezTo>
                  <a:cubicBezTo>
                    <a:pt x="3769" y="4567"/>
                    <a:pt x="3759" y="4587"/>
                    <a:pt x="3749" y="4598"/>
                  </a:cubicBezTo>
                  <a:lnTo>
                    <a:pt x="2415" y="6285"/>
                  </a:lnTo>
                  <a:lnTo>
                    <a:pt x="1072" y="7972"/>
                  </a:lnTo>
                  <a:cubicBezTo>
                    <a:pt x="1021" y="8023"/>
                    <a:pt x="960" y="8053"/>
                    <a:pt x="880" y="8053"/>
                  </a:cubicBezTo>
                  <a:lnTo>
                    <a:pt x="971" y="8063"/>
                  </a:lnTo>
                  <a:cubicBezTo>
                    <a:pt x="1041" y="8063"/>
                    <a:pt x="1112" y="8033"/>
                    <a:pt x="1163" y="7982"/>
                  </a:cubicBezTo>
                  <a:lnTo>
                    <a:pt x="2506" y="6295"/>
                  </a:lnTo>
                  <a:lnTo>
                    <a:pt x="3840" y="4608"/>
                  </a:lnTo>
                  <a:cubicBezTo>
                    <a:pt x="3860" y="4587"/>
                    <a:pt x="3870" y="4577"/>
                    <a:pt x="3870" y="4557"/>
                  </a:cubicBezTo>
                  <a:cubicBezTo>
                    <a:pt x="3870" y="4557"/>
                    <a:pt x="3870" y="4547"/>
                    <a:pt x="3870" y="4547"/>
                  </a:cubicBezTo>
                  <a:lnTo>
                    <a:pt x="3891" y="4517"/>
                  </a:lnTo>
                  <a:cubicBezTo>
                    <a:pt x="3891" y="4517"/>
                    <a:pt x="3891" y="4517"/>
                    <a:pt x="3891" y="4507"/>
                  </a:cubicBezTo>
                  <a:cubicBezTo>
                    <a:pt x="3891" y="4497"/>
                    <a:pt x="3881" y="4476"/>
                    <a:pt x="3881" y="4466"/>
                  </a:cubicBezTo>
                  <a:cubicBezTo>
                    <a:pt x="3881" y="4456"/>
                    <a:pt x="3881" y="4456"/>
                    <a:pt x="3881" y="4456"/>
                  </a:cubicBezTo>
                  <a:lnTo>
                    <a:pt x="3881" y="4446"/>
                  </a:lnTo>
                  <a:lnTo>
                    <a:pt x="3881" y="4426"/>
                  </a:lnTo>
                  <a:cubicBezTo>
                    <a:pt x="3881" y="4416"/>
                    <a:pt x="3881" y="4416"/>
                    <a:pt x="3881" y="4406"/>
                  </a:cubicBezTo>
                  <a:lnTo>
                    <a:pt x="3881" y="4375"/>
                  </a:lnTo>
                  <a:lnTo>
                    <a:pt x="3881" y="4365"/>
                  </a:lnTo>
                  <a:cubicBezTo>
                    <a:pt x="3881" y="4355"/>
                    <a:pt x="3881" y="4355"/>
                    <a:pt x="3881" y="4355"/>
                  </a:cubicBezTo>
                  <a:cubicBezTo>
                    <a:pt x="3881" y="4345"/>
                    <a:pt x="3881" y="4345"/>
                    <a:pt x="3881" y="4345"/>
                  </a:cubicBezTo>
                  <a:cubicBezTo>
                    <a:pt x="3881" y="4335"/>
                    <a:pt x="3870" y="4325"/>
                    <a:pt x="3870" y="4315"/>
                  </a:cubicBezTo>
                  <a:lnTo>
                    <a:pt x="3870" y="4305"/>
                  </a:lnTo>
                  <a:lnTo>
                    <a:pt x="3860" y="4274"/>
                  </a:lnTo>
                  <a:cubicBezTo>
                    <a:pt x="3850" y="4264"/>
                    <a:pt x="3840" y="4254"/>
                    <a:pt x="3840" y="4244"/>
                  </a:cubicBezTo>
                  <a:lnTo>
                    <a:pt x="1981" y="2152"/>
                  </a:lnTo>
                  <a:lnTo>
                    <a:pt x="81" y="10"/>
                  </a:lnTo>
                  <a:lnTo>
                    <a:pt x="1"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5496;p120">
              <a:extLst>
                <a:ext uri="{FF2B5EF4-FFF2-40B4-BE49-F238E27FC236}">
                  <a16:creationId xmlns:a16="http://schemas.microsoft.com/office/drawing/2014/main" xmlns="" id="{F864C3E4-719C-6198-FB74-79B49E93C66A}"/>
                </a:ext>
              </a:extLst>
            </p:cNvPr>
            <p:cNvSpPr/>
            <p:nvPr/>
          </p:nvSpPr>
          <p:spPr>
            <a:xfrm>
              <a:off x="1438244" y="2859846"/>
              <a:ext cx="1137" cy="1606"/>
            </a:xfrm>
            <a:custGeom>
              <a:avLst/>
              <a:gdLst/>
              <a:ahLst/>
              <a:cxnLst/>
              <a:rect l="l" t="t" r="r" b="b"/>
              <a:pathLst>
                <a:path w="17" h="24" extrusionOk="0">
                  <a:moveTo>
                    <a:pt x="14" y="0"/>
                  </a:moveTo>
                  <a:cubicBezTo>
                    <a:pt x="14" y="0"/>
                    <a:pt x="12" y="1"/>
                    <a:pt x="10" y="3"/>
                  </a:cubicBezTo>
                  <a:cubicBezTo>
                    <a:pt x="10" y="3"/>
                    <a:pt x="0" y="23"/>
                    <a:pt x="0" y="23"/>
                  </a:cubicBezTo>
                  <a:cubicBezTo>
                    <a:pt x="9" y="15"/>
                    <a:pt x="17" y="0"/>
                    <a:pt x="14" y="0"/>
                  </a:cubicBez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5497;p120">
              <a:extLst>
                <a:ext uri="{FF2B5EF4-FFF2-40B4-BE49-F238E27FC236}">
                  <a16:creationId xmlns:a16="http://schemas.microsoft.com/office/drawing/2014/main" xmlns="" id="{824079A4-E1DB-D3B5-7873-BCAAA14F0FD6}"/>
                </a:ext>
              </a:extLst>
            </p:cNvPr>
            <p:cNvSpPr/>
            <p:nvPr/>
          </p:nvSpPr>
          <p:spPr>
            <a:xfrm>
              <a:off x="1430818" y="2865466"/>
              <a:ext cx="1405" cy="67"/>
            </a:xfrm>
            <a:custGeom>
              <a:avLst/>
              <a:gdLst/>
              <a:ahLst/>
              <a:cxnLst/>
              <a:rect l="l" t="t" r="r" b="b"/>
              <a:pathLst>
                <a:path w="21" h="1" extrusionOk="0">
                  <a:moveTo>
                    <a:pt x="0" y="0"/>
                  </a:moveTo>
                  <a:lnTo>
                    <a:pt x="20"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5498;p120">
              <a:extLst>
                <a:ext uri="{FF2B5EF4-FFF2-40B4-BE49-F238E27FC236}">
                  <a16:creationId xmlns:a16="http://schemas.microsoft.com/office/drawing/2014/main" xmlns="" id="{2ADFC2E4-4061-7CF8-CEC1-7C56B51593FD}"/>
                </a:ext>
              </a:extLst>
            </p:cNvPr>
            <p:cNvSpPr/>
            <p:nvPr/>
          </p:nvSpPr>
          <p:spPr>
            <a:xfrm>
              <a:off x="1428744" y="2865466"/>
              <a:ext cx="67" cy="67"/>
            </a:xfrm>
            <a:custGeom>
              <a:avLst/>
              <a:gdLst/>
              <a:ahLst/>
              <a:cxnLst/>
              <a:rect l="l" t="t" r="r" b="b"/>
              <a:pathLst>
                <a:path w="1" h="1" extrusionOk="0">
                  <a:moveTo>
                    <a:pt x="1"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5499;p120">
              <a:extLst>
                <a:ext uri="{FF2B5EF4-FFF2-40B4-BE49-F238E27FC236}">
                  <a16:creationId xmlns:a16="http://schemas.microsoft.com/office/drawing/2014/main" xmlns="" id="{F3245F1B-8A21-2E5C-2DE3-AF971526360A}"/>
                </a:ext>
              </a:extLst>
            </p:cNvPr>
            <p:cNvSpPr/>
            <p:nvPr/>
          </p:nvSpPr>
          <p:spPr>
            <a:xfrm>
              <a:off x="1427406" y="2865466"/>
              <a:ext cx="67" cy="67"/>
            </a:xfrm>
            <a:custGeom>
              <a:avLst/>
              <a:gdLst/>
              <a:ahLst/>
              <a:cxnLst/>
              <a:rect l="l" t="t" r="r" b="b"/>
              <a:pathLst>
                <a:path w="1" h="1" extrusionOk="0">
                  <a:moveTo>
                    <a:pt x="1" y="0"/>
                  </a:move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5500;p120">
              <a:extLst>
                <a:ext uri="{FF2B5EF4-FFF2-40B4-BE49-F238E27FC236}">
                  <a16:creationId xmlns:a16="http://schemas.microsoft.com/office/drawing/2014/main" xmlns="" id="{3B2ED80C-3305-1EA4-BF46-91DCDA5C4D02}"/>
                </a:ext>
              </a:extLst>
            </p:cNvPr>
            <p:cNvSpPr/>
            <p:nvPr/>
          </p:nvSpPr>
          <p:spPr>
            <a:xfrm>
              <a:off x="1971577" y="1885970"/>
              <a:ext cx="95266" cy="56798"/>
            </a:xfrm>
            <a:custGeom>
              <a:avLst/>
              <a:gdLst/>
              <a:ahLst/>
              <a:cxnLst/>
              <a:rect l="l" t="t" r="r" b="b"/>
              <a:pathLst>
                <a:path w="1424" h="849" extrusionOk="0">
                  <a:moveTo>
                    <a:pt x="1333" y="0"/>
                  </a:moveTo>
                  <a:cubicBezTo>
                    <a:pt x="1324" y="0"/>
                    <a:pt x="1314" y="3"/>
                    <a:pt x="1304" y="10"/>
                  </a:cubicBezTo>
                  <a:lnTo>
                    <a:pt x="71" y="536"/>
                  </a:lnTo>
                  <a:cubicBezTo>
                    <a:pt x="21" y="546"/>
                    <a:pt x="1" y="596"/>
                    <a:pt x="11" y="647"/>
                  </a:cubicBezTo>
                  <a:lnTo>
                    <a:pt x="91" y="849"/>
                  </a:lnTo>
                  <a:lnTo>
                    <a:pt x="223" y="788"/>
                  </a:lnTo>
                  <a:lnTo>
                    <a:pt x="152" y="647"/>
                  </a:lnTo>
                  <a:lnTo>
                    <a:pt x="1354" y="132"/>
                  </a:lnTo>
                  <a:cubicBezTo>
                    <a:pt x="1424" y="114"/>
                    <a:pt x="1389" y="0"/>
                    <a:pt x="1333" y="0"/>
                  </a:cubicBez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5501;p120">
              <a:extLst>
                <a:ext uri="{FF2B5EF4-FFF2-40B4-BE49-F238E27FC236}">
                  <a16:creationId xmlns:a16="http://schemas.microsoft.com/office/drawing/2014/main" xmlns="" id="{E046E8AC-1E07-6BBE-C3C1-349069620561}"/>
                </a:ext>
              </a:extLst>
            </p:cNvPr>
            <p:cNvSpPr/>
            <p:nvPr/>
          </p:nvSpPr>
          <p:spPr>
            <a:xfrm>
              <a:off x="2391379" y="1762270"/>
              <a:ext cx="26426" cy="43953"/>
            </a:xfrm>
            <a:custGeom>
              <a:avLst/>
              <a:gdLst/>
              <a:ahLst/>
              <a:cxnLst/>
              <a:rect l="l" t="t" r="r" b="b"/>
              <a:pathLst>
                <a:path w="395" h="657" extrusionOk="0">
                  <a:moveTo>
                    <a:pt x="132" y="0"/>
                  </a:moveTo>
                  <a:lnTo>
                    <a:pt x="0" y="51"/>
                  </a:lnTo>
                  <a:lnTo>
                    <a:pt x="263" y="657"/>
                  </a:lnTo>
                  <a:lnTo>
                    <a:pt x="394" y="606"/>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5502;p120">
              <a:extLst>
                <a:ext uri="{FF2B5EF4-FFF2-40B4-BE49-F238E27FC236}">
                  <a16:creationId xmlns:a16="http://schemas.microsoft.com/office/drawing/2014/main" xmlns="" id="{33AD18EE-17D1-1611-D7E1-3DA72198FF84}"/>
                </a:ext>
              </a:extLst>
            </p:cNvPr>
            <p:cNvSpPr/>
            <p:nvPr/>
          </p:nvSpPr>
          <p:spPr>
            <a:xfrm>
              <a:off x="1968165" y="1819002"/>
              <a:ext cx="316437" cy="168387"/>
            </a:xfrm>
            <a:custGeom>
              <a:avLst/>
              <a:gdLst/>
              <a:ahLst/>
              <a:cxnLst/>
              <a:rect l="l" t="t" r="r" b="b"/>
              <a:pathLst>
                <a:path w="4730" h="2517" extrusionOk="0">
                  <a:moveTo>
                    <a:pt x="4467" y="1"/>
                  </a:moveTo>
                  <a:lnTo>
                    <a:pt x="274" y="1789"/>
                  </a:lnTo>
                  <a:lnTo>
                    <a:pt x="153" y="1850"/>
                  </a:lnTo>
                  <a:lnTo>
                    <a:pt x="1" y="1911"/>
                  </a:lnTo>
                  <a:lnTo>
                    <a:pt x="264" y="2517"/>
                  </a:lnTo>
                  <a:lnTo>
                    <a:pt x="4730" y="607"/>
                  </a:lnTo>
                  <a:lnTo>
                    <a:pt x="4467"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5503;p120">
              <a:extLst>
                <a:ext uri="{FF2B5EF4-FFF2-40B4-BE49-F238E27FC236}">
                  <a16:creationId xmlns:a16="http://schemas.microsoft.com/office/drawing/2014/main" xmlns="" id="{4214990A-BBF2-6C15-893A-489CCEA35B2F}"/>
                </a:ext>
              </a:extLst>
            </p:cNvPr>
            <p:cNvSpPr/>
            <p:nvPr/>
          </p:nvSpPr>
          <p:spPr>
            <a:xfrm>
              <a:off x="2382548" y="1765615"/>
              <a:ext cx="26426" cy="44689"/>
            </a:xfrm>
            <a:custGeom>
              <a:avLst/>
              <a:gdLst/>
              <a:ahLst/>
              <a:cxnLst/>
              <a:rect l="l" t="t" r="r" b="b"/>
              <a:pathLst>
                <a:path w="395" h="668" extrusionOk="0">
                  <a:moveTo>
                    <a:pt x="132" y="1"/>
                  </a:moveTo>
                  <a:lnTo>
                    <a:pt x="1" y="61"/>
                  </a:lnTo>
                  <a:lnTo>
                    <a:pt x="264" y="667"/>
                  </a:lnTo>
                  <a:lnTo>
                    <a:pt x="395" y="607"/>
                  </a:lnTo>
                  <a:lnTo>
                    <a:pt x="132"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5504;p120">
              <a:extLst>
                <a:ext uri="{FF2B5EF4-FFF2-40B4-BE49-F238E27FC236}">
                  <a16:creationId xmlns:a16="http://schemas.microsoft.com/office/drawing/2014/main" xmlns="" id="{D6FB9D92-A3C9-1404-06F7-30E4898B9EA4}"/>
                </a:ext>
              </a:extLst>
            </p:cNvPr>
            <p:cNvSpPr/>
            <p:nvPr/>
          </p:nvSpPr>
          <p:spPr>
            <a:xfrm>
              <a:off x="2373784" y="1770365"/>
              <a:ext cx="26426" cy="44020"/>
            </a:xfrm>
            <a:custGeom>
              <a:avLst/>
              <a:gdLst/>
              <a:ahLst/>
              <a:cxnLst/>
              <a:rect l="l" t="t" r="r" b="b"/>
              <a:pathLst>
                <a:path w="395" h="658" extrusionOk="0">
                  <a:moveTo>
                    <a:pt x="132" y="0"/>
                  </a:moveTo>
                  <a:lnTo>
                    <a:pt x="0" y="51"/>
                  </a:lnTo>
                  <a:lnTo>
                    <a:pt x="263" y="657"/>
                  </a:lnTo>
                  <a:lnTo>
                    <a:pt x="395" y="607"/>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5505;p120">
              <a:extLst>
                <a:ext uri="{FF2B5EF4-FFF2-40B4-BE49-F238E27FC236}">
                  <a16:creationId xmlns:a16="http://schemas.microsoft.com/office/drawing/2014/main" xmlns="" id="{770790E3-C9B3-F73B-EEAE-0AD5D325254A}"/>
                </a:ext>
              </a:extLst>
            </p:cNvPr>
            <p:cNvSpPr/>
            <p:nvPr/>
          </p:nvSpPr>
          <p:spPr>
            <a:xfrm>
              <a:off x="2365689" y="1773041"/>
              <a:ext cx="25756" cy="44689"/>
            </a:xfrm>
            <a:custGeom>
              <a:avLst/>
              <a:gdLst/>
              <a:ahLst/>
              <a:cxnLst/>
              <a:rect l="l" t="t" r="r" b="b"/>
              <a:pathLst>
                <a:path w="385" h="668" extrusionOk="0">
                  <a:moveTo>
                    <a:pt x="132" y="1"/>
                  </a:moveTo>
                  <a:lnTo>
                    <a:pt x="0" y="61"/>
                  </a:lnTo>
                  <a:lnTo>
                    <a:pt x="263" y="668"/>
                  </a:lnTo>
                  <a:lnTo>
                    <a:pt x="384" y="607"/>
                  </a:lnTo>
                  <a:lnTo>
                    <a:pt x="132"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5506;p120">
              <a:extLst>
                <a:ext uri="{FF2B5EF4-FFF2-40B4-BE49-F238E27FC236}">
                  <a16:creationId xmlns:a16="http://schemas.microsoft.com/office/drawing/2014/main" xmlns="" id="{5FF41660-499D-FA86-244C-3F003B465F6F}"/>
                </a:ext>
              </a:extLst>
            </p:cNvPr>
            <p:cNvSpPr/>
            <p:nvPr/>
          </p:nvSpPr>
          <p:spPr>
            <a:xfrm>
              <a:off x="2356858" y="1777122"/>
              <a:ext cx="26426" cy="44020"/>
            </a:xfrm>
            <a:custGeom>
              <a:avLst/>
              <a:gdLst/>
              <a:ahLst/>
              <a:cxnLst/>
              <a:rect l="l" t="t" r="r" b="b"/>
              <a:pathLst>
                <a:path w="395" h="658" extrusionOk="0">
                  <a:moveTo>
                    <a:pt x="132" y="0"/>
                  </a:moveTo>
                  <a:lnTo>
                    <a:pt x="1" y="51"/>
                  </a:lnTo>
                  <a:lnTo>
                    <a:pt x="264" y="657"/>
                  </a:lnTo>
                  <a:lnTo>
                    <a:pt x="395" y="607"/>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5507;p120">
              <a:extLst>
                <a:ext uri="{FF2B5EF4-FFF2-40B4-BE49-F238E27FC236}">
                  <a16:creationId xmlns:a16="http://schemas.microsoft.com/office/drawing/2014/main" xmlns="" id="{30F671E1-1241-94B2-6786-D429E77E48C1}"/>
                </a:ext>
              </a:extLst>
            </p:cNvPr>
            <p:cNvSpPr/>
            <p:nvPr/>
          </p:nvSpPr>
          <p:spPr>
            <a:xfrm>
              <a:off x="2348763" y="1780467"/>
              <a:ext cx="25756" cy="44020"/>
            </a:xfrm>
            <a:custGeom>
              <a:avLst/>
              <a:gdLst/>
              <a:ahLst/>
              <a:cxnLst/>
              <a:rect l="l" t="t" r="r" b="b"/>
              <a:pathLst>
                <a:path w="385" h="658" extrusionOk="0">
                  <a:moveTo>
                    <a:pt x="122" y="1"/>
                  </a:moveTo>
                  <a:lnTo>
                    <a:pt x="1" y="51"/>
                  </a:lnTo>
                  <a:lnTo>
                    <a:pt x="253" y="658"/>
                  </a:lnTo>
                  <a:lnTo>
                    <a:pt x="385" y="607"/>
                  </a:lnTo>
                  <a:lnTo>
                    <a:pt x="122"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5508;p120">
              <a:extLst>
                <a:ext uri="{FF2B5EF4-FFF2-40B4-BE49-F238E27FC236}">
                  <a16:creationId xmlns:a16="http://schemas.microsoft.com/office/drawing/2014/main" xmlns="" id="{F4AD87DC-9C96-D932-CF55-02D0263C2D33}"/>
                </a:ext>
              </a:extLst>
            </p:cNvPr>
            <p:cNvSpPr/>
            <p:nvPr/>
          </p:nvSpPr>
          <p:spPr>
            <a:xfrm>
              <a:off x="2339999" y="1783879"/>
              <a:ext cx="25756" cy="44689"/>
            </a:xfrm>
            <a:custGeom>
              <a:avLst/>
              <a:gdLst/>
              <a:ahLst/>
              <a:cxnLst/>
              <a:rect l="l" t="t" r="r" b="b"/>
              <a:pathLst>
                <a:path w="385" h="668" extrusionOk="0">
                  <a:moveTo>
                    <a:pt x="132" y="0"/>
                  </a:moveTo>
                  <a:lnTo>
                    <a:pt x="0" y="61"/>
                  </a:lnTo>
                  <a:lnTo>
                    <a:pt x="253" y="667"/>
                  </a:lnTo>
                  <a:lnTo>
                    <a:pt x="384" y="607"/>
                  </a:lnTo>
                  <a:lnTo>
                    <a:pt x="13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5509;p120">
              <a:extLst>
                <a:ext uri="{FF2B5EF4-FFF2-40B4-BE49-F238E27FC236}">
                  <a16:creationId xmlns:a16="http://schemas.microsoft.com/office/drawing/2014/main" xmlns="" id="{41AD1A42-C1FF-208B-6018-2001D596C352}"/>
                </a:ext>
              </a:extLst>
            </p:cNvPr>
            <p:cNvSpPr/>
            <p:nvPr/>
          </p:nvSpPr>
          <p:spPr>
            <a:xfrm>
              <a:off x="2331168" y="1787960"/>
              <a:ext cx="25756" cy="44622"/>
            </a:xfrm>
            <a:custGeom>
              <a:avLst/>
              <a:gdLst/>
              <a:ahLst/>
              <a:cxnLst/>
              <a:rect l="l" t="t" r="r" b="b"/>
              <a:pathLst>
                <a:path w="385" h="667" extrusionOk="0">
                  <a:moveTo>
                    <a:pt x="132" y="0"/>
                  </a:moveTo>
                  <a:lnTo>
                    <a:pt x="1" y="51"/>
                  </a:lnTo>
                  <a:lnTo>
                    <a:pt x="264" y="667"/>
                  </a:lnTo>
                  <a:lnTo>
                    <a:pt x="385" y="606"/>
                  </a:lnTo>
                  <a:lnTo>
                    <a:pt x="132" y="0"/>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5510;p120">
              <a:extLst>
                <a:ext uri="{FF2B5EF4-FFF2-40B4-BE49-F238E27FC236}">
                  <a16:creationId xmlns:a16="http://schemas.microsoft.com/office/drawing/2014/main" xmlns="" id="{1BE32BE8-52C3-41E2-174B-D1760FBAFC39}"/>
                </a:ext>
              </a:extLst>
            </p:cNvPr>
            <p:cNvSpPr/>
            <p:nvPr/>
          </p:nvSpPr>
          <p:spPr>
            <a:xfrm>
              <a:off x="2322404" y="1791305"/>
              <a:ext cx="26426" cy="44689"/>
            </a:xfrm>
            <a:custGeom>
              <a:avLst/>
              <a:gdLst/>
              <a:ahLst/>
              <a:cxnLst/>
              <a:rect l="l" t="t" r="r" b="b"/>
              <a:pathLst>
                <a:path w="395" h="668" extrusionOk="0">
                  <a:moveTo>
                    <a:pt x="132" y="1"/>
                  </a:moveTo>
                  <a:lnTo>
                    <a:pt x="1" y="61"/>
                  </a:lnTo>
                  <a:lnTo>
                    <a:pt x="263" y="667"/>
                  </a:lnTo>
                  <a:lnTo>
                    <a:pt x="395" y="607"/>
                  </a:lnTo>
                  <a:lnTo>
                    <a:pt x="13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5511;p120">
              <a:extLst>
                <a:ext uri="{FF2B5EF4-FFF2-40B4-BE49-F238E27FC236}">
                  <a16:creationId xmlns:a16="http://schemas.microsoft.com/office/drawing/2014/main" xmlns="" id="{D64BFA20-2207-275A-87A9-B00AD83258F7}"/>
                </a:ext>
              </a:extLst>
            </p:cNvPr>
            <p:cNvSpPr/>
            <p:nvPr/>
          </p:nvSpPr>
          <p:spPr>
            <a:xfrm>
              <a:off x="2281193" y="1795386"/>
              <a:ext cx="58872" cy="58203"/>
            </a:xfrm>
            <a:custGeom>
              <a:avLst/>
              <a:gdLst/>
              <a:ahLst/>
              <a:cxnLst/>
              <a:rect l="l" t="t" r="r" b="b"/>
              <a:pathLst>
                <a:path w="880" h="870" extrusionOk="0">
                  <a:moveTo>
                    <a:pt x="617" y="0"/>
                  </a:moveTo>
                  <a:lnTo>
                    <a:pt x="0" y="263"/>
                  </a:lnTo>
                  <a:lnTo>
                    <a:pt x="263" y="869"/>
                  </a:lnTo>
                  <a:lnTo>
                    <a:pt x="879" y="606"/>
                  </a:lnTo>
                  <a:lnTo>
                    <a:pt x="617" y="0"/>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5512;p120">
              <a:extLst>
                <a:ext uri="{FF2B5EF4-FFF2-40B4-BE49-F238E27FC236}">
                  <a16:creationId xmlns:a16="http://schemas.microsoft.com/office/drawing/2014/main" xmlns="" id="{654F8A8F-1DED-6454-3F42-916386CB813F}"/>
                </a:ext>
              </a:extLst>
            </p:cNvPr>
            <p:cNvSpPr/>
            <p:nvPr/>
          </p:nvSpPr>
          <p:spPr>
            <a:xfrm>
              <a:off x="2267679" y="1812914"/>
              <a:ext cx="31108" cy="46763"/>
            </a:xfrm>
            <a:custGeom>
              <a:avLst/>
              <a:gdLst/>
              <a:ahLst/>
              <a:cxnLst/>
              <a:rect l="l" t="t" r="r" b="b"/>
              <a:pathLst>
                <a:path w="465" h="699" extrusionOk="0">
                  <a:moveTo>
                    <a:pt x="202" y="1"/>
                  </a:moveTo>
                  <a:lnTo>
                    <a:pt x="0" y="82"/>
                  </a:lnTo>
                  <a:lnTo>
                    <a:pt x="263" y="698"/>
                  </a:lnTo>
                  <a:lnTo>
                    <a:pt x="465" y="607"/>
                  </a:lnTo>
                  <a:lnTo>
                    <a:pt x="20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5513;p120">
              <a:extLst>
                <a:ext uri="{FF2B5EF4-FFF2-40B4-BE49-F238E27FC236}">
                  <a16:creationId xmlns:a16="http://schemas.microsoft.com/office/drawing/2014/main" xmlns="" id="{453BA70F-152A-1F0B-8B3D-7F98188289AA}"/>
                </a:ext>
              </a:extLst>
            </p:cNvPr>
            <p:cNvSpPr/>
            <p:nvPr/>
          </p:nvSpPr>
          <p:spPr>
            <a:xfrm>
              <a:off x="2400143" y="1739256"/>
              <a:ext cx="110920" cy="64291"/>
            </a:xfrm>
            <a:custGeom>
              <a:avLst/>
              <a:gdLst/>
              <a:ahLst/>
              <a:cxnLst/>
              <a:rect l="l" t="t" r="r" b="b"/>
              <a:pathLst>
                <a:path w="1658" h="961" extrusionOk="0">
                  <a:moveTo>
                    <a:pt x="1658" y="1"/>
                  </a:moveTo>
                  <a:lnTo>
                    <a:pt x="1" y="354"/>
                  </a:lnTo>
                  <a:lnTo>
                    <a:pt x="253" y="960"/>
                  </a:lnTo>
                  <a:lnTo>
                    <a:pt x="1658" y="1"/>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5514;p120">
              <a:extLst>
                <a:ext uri="{FF2B5EF4-FFF2-40B4-BE49-F238E27FC236}">
                  <a16:creationId xmlns:a16="http://schemas.microsoft.com/office/drawing/2014/main" xmlns="" id="{378BD527-DFAD-B139-4F76-C98728C202A3}"/>
                </a:ext>
              </a:extLst>
            </p:cNvPr>
            <p:cNvSpPr/>
            <p:nvPr/>
          </p:nvSpPr>
          <p:spPr>
            <a:xfrm>
              <a:off x="1929697" y="1956951"/>
              <a:ext cx="44622" cy="40876"/>
            </a:xfrm>
            <a:custGeom>
              <a:avLst/>
              <a:gdLst/>
              <a:ahLst/>
              <a:cxnLst/>
              <a:rect l="l" t="t" r="r" b="b"/>
              <a:pathLst>
                <a:path w="667" h="611" extrusionOk="0">
                  <a:moveTo>
                    <a:pt x="495" y="0"/>
                  </a:moveTo>
                  <a:lnTo>
                    <a:pt x="30" y="202"/>
                  </a:lnTo>
                  <a:cubicBezTo>
                    <a:pt x="10" y="212"/>
                    <a:pt x="0" y="243"/>
                    <a:pt x="10" y="263"/>
                  </a:cubicBezTo>
                  <a:lnTo>
                    <a:pt x="131" y="576"/>
                  </a:lnTo>
                  <a:cubicBezTo>
                    <a:pt x="139" y="599"/>
                    <a:pt x="158" y="610"/>
                    <a:pt x="180" y="610"/>
                  </a:cubicBezTo>
                  <a:cubicBezTo>
                    <a:pt x="187" y="610"/>
                    <a:pt x="195" y="609"/>
                    <a:pt x="202" y="606"/>
                  </a:cubicBezTo>
                  <a:lnTo>
                    <a:pt x="667" y="404"/>
                  </a:lnTo>
                  <a:lnTo>
                    <a:pt x="495"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5515;p120">
              <a:extLst>
                <a:ext uri="{FF2B5EF4-FFF2-40B4-BE49-F238E27FC236}">
                  <a16:creationId xmlns:a16="http://schemas.microsoft.com/office/drawing/2014/main" xmlns="" id="{5F35B454-17CD-E3B7-FBE2-7A65D5EA1274}"/>
                </a:ext>
              </a:extLst>
            </p:cNvPr>
            <p:cNvSpPr/>
            <p:nvPr/>
          </p:nvSpPr>
          <p:spPr>
            <a:xfrm>
              <a:off x="1960739" y="1946783"/>
              <a:ext cx="25088" cy="42816"/>
            </a:xfrm>
            <a:custGeom>
              <a:avLst/>
              <a:gdLst/>
              <a:ahLst/>
              <a:cxnLst/>
              <a:rect l="l" t="t" r="r" b="b"/>
              <a:pathLst>
                <a:path w="375" h="640" extrusionOk="0">
                  <a:moveTo>
                    <a:pt x="112" y="1"/>
                  </a:moveTo>
                  <a:lnTo>
                    <a:pt x="51" y="21"/>
                  </a:lnTo>
                  <a:cubicBezTo>
                    <a:pt x="11" y="41"/>
                    <a:pt x="1" y="81"/>
                    <a:pt x="11" y="112"/>
                  </a:cubicBezTo>
                  <a:lnTo>
                    <a:pt x="31" y="152"/>
                  </a:lnTo>
                  <a:lnTo>
                    <a:pt x="203" y="556"/>
                  </a:lnTo>
                  <a:lnTo>
                    <a:pt x="223" y="597"/>
                  </a:lnTo>
                  <a:cubicBezTo>
                    <a:pt x="231" y="622"/>
                    <a:pt x="260" y="640"/>
                    <a:pt x="287" y="640"/>
                  </a:cubicBezTo>
                  <a:cubicBezTo>
                    <a:pt x="293" y="640"/>
                    <a:pt x="299" y="639"/>
                    <a:pt x="304" y="637"/>
                  </a:cubicBezTo>
                  <a:lnTo>
                    <a:pt x="375" y="607"/>
                  </a:lnTo>
                  <a:lnTo>
                    <a:pt x="11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5516;p120">
              <a:extLst>
                <a:ext uri="{FF2B5EF4-FFF2-40B4-BE49-F238E27FC236}">
                  <a16:creationId xmlns:a16="http://schemas.microsoft.com/office/drawing/2014/main" xmlns="" id="{EE22C912-A96B-25CB-86BC-429AA3B9BD72}"/>
                </a:ext>
              </a:extLst>
            </p:cNvPr>
            <p:cNvSpPr/>
            <p:nvPr/>
          </p:nvSpPr>
          <p:spPr>
            <a:xfrm>
              <a:off x="1361844" y="3301593"/>
              <a:ext cx="65294" cy="89378"/>
            </a:xfrm>
            <a:custGeom>
              <a:avLst/>
              <a:gdLst/>
              <a:ahLst/>
              <a:cxnLst/>
              <a:rect l="l" t="t" r="r" b="b"/>
              <a:pathLst>
                <a:path w="976" h="1336" extrusionOk="0">
                  <a:moveTo>
                    <a:pt x="231" y="1"/>
                  </a:moveTo>
                  <a:cubicBezTo>
                    <a:pt x="219" y="1"/>
                    <a:pt x="206" y="3"/>
                    <a:pt x="193" y="8"/>
                  </a:cubicBezTo>
                  <a:lnTo>
                    <a:pt x="1" y="109"/>
                  </a:lnTo>
                  <a:lnTo>
                    <a:pt x="71" y="231"/>
                  </a:lnTo>
                  <a:lnTo>
                    <a:pt x="213" y="150"/>
                  </a:lnTo>
                  <a:lnTo>
                    <a:pt x="829" y="1302"/>
                  </a:lnTo>
                  <a:cubicBezTo>
                    <a:pt x="832" y="1326"/>
                    <a:pt x="848" y="1336"/>
                    <a:pt x="867" y="1336"/>
                  </a:cubicBezTo>
                  <a:cubicBezTo>
                    <a:pt x="912" y="1336"/>
                    <a:pt x="976" y="1283"/>
                    <a:pt x="940" y="1241"/>
                  </a:cubicBezTo>
                  <a:lnTo>
                    <a:pt x="304" y="59"/>
                  </a:lnTo>
                  <a:cubicBezTo>
                    <a:pt x="296" y="21"/>
                    <a:pt x="266" y="1"/>
                    <a:pt x="231" y="1"/>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5517;p120">
              <a:extLst>
                <a:ext uri="{FF2B5EF4-FFF2-40B4-BE49-F238E27FC236}">
                  <a16:creationId xmlns:a16="http://schemas.microsoft.com/office/drawing/2014/main" xmlns="" id="{9B0A22F2-7395-9513-16A9-5CD76F157B56}"/>
                </a:ext>
              </a:extLst>
            </p:cNvPr>
            <p:cNvSpPr/>
            <p:nvPr/>
          </p:nvSpPr>
          <p:spPr>
            <a:xfrm>
              <a:off x="1533578" y="3706343"/>
              <a:ext cx="43953" cy="29168"/>
            </a:xfrm>
            <a:custGeom>
              <a:avLst/>
              <a:gdLst/>
              <a:ahLst/>
              <a:cxnLst/>
              <a:rect l="l" t="t" r="r" b="b"/>
              <a:pathLst>
                <a:path w="657" h="436" extrusionOk="0">
                  <a:moveTo>
                    <a:pt x="586" y="1"/>
                  </a:moveTo>
                  <a:lnTo>
                    <a:pt x="0" y="304"/>
                  </a:lnTo>
                  <a:lnTo>
                    <a:pt x="71" y="435"/>
                  </a:lnTo>
                  <a:lnTo>
                    <a:pt x="657" y="122"/>
                  </a:lnTo>
                  <a:lnTo>
                    <a:pt x="586"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5518;p120">
              <a:extLst>
                <a:ext uri="{FF2B5EF4-FFF2-40B4-BE49-F238E27FC236}">
                  <a16:creationId xmlns:a16="http://schemas.microsoft.com/office/drawing/2014/main" xmlns="" id="{FC48CC93-AF5D-AE15-1445-E9A738CF2EEC}"/>
                </a:ext>
              </a:extLst>
            </p:cNvPr>
            <p:cNvSpPr/>
            <p:nvPr/>
          </p:nvSpPr>
          <p:spPr>
            <a:xfrm>
              <a:off x="1317890" y="3299385"/>
              <a:ext cx="192070" cy="307673"/>
            </a:xfrm>
            <a:custGeom>
              <a:avLst/>
              <a:gdLst/>
              <a:ahLst/>
              <a:cxnLst/>
              <a:rect l="l" t="t" r="r" b="b"/>
              <a:pathLst>
                <a:path w="2871" h="4599" extrusionOk="0">
                  <a:moveTo>
                    <a:pt x="587" y="1"/>
                  </a:moveTo>
                  <a:lnTo>
                    <a:pt x="1" y="314"/>
                  </a:lnTo>
                  <a:lnTo>
                    <a:pt x="2284" y="4598"/>
                  </a:lnTo>
                  <a:lnTo>
                    <a:pt x="2870" y="4295"/>
                  </a:lnTo>
                  <a:lnTo>
                    <a:pt x="728" y="264"/>
                  </a:lnTo>
                  <a:lnTo>
                    <a:pt x="658" y="142"/>
                  </a:lnTo>
                  <a:lnTo>
                    <a:pt x="58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5519;p120">
              <a:extLst>
                <a:ext uri="{FF2B5EF4-FFF2-40B4-BE49-F238E27FC236}">
                  <a16:creationId xmlns:a16="http://schemas.microsoft.com/office/drawing/2014/main" xmlns="" id="{63B2A86B-6E17-429D-772F-B1C8A198F514}"/>
                </a:ext>
              </a:extLst>
            </p:cNvPr>
            <p:cNvSpPr/>
            <p:nvPr/>
          </p:nvSpPr>
          <p:spPr>
            <a:xfrm>
              <a:off x="1529497" y="3697579"/>
              <a:ext cx="43351" cy="29101"/>
            </a:xfrm>
            <a:custGeom>
              <a:avLst/>
              <a:gdLst/>
              <a:ahLst/>
              <a:cxnLst/>
              <a:rect l="l" t="t" r="r" b="b"/>
              <a:pathLst>
                <a:path w="648" h="435" extrusionOk="0">
                  <a:moveTo>
                    <a:pt x="586" y="0"/>
                  </a:moveTo>
                  <a:lnTo>
                    <a:pt x="0" y="303"/>
                  </a:lnTo>
                  <a:lnTo>
                    <a:pt x="71" y="435"/>
                  </a:lnTo>
                  <a:lnTo>
                    <a:pt x="647" y="122"/>
                  </a:lnTo>
                  <a:lnTo>
                    <a:pt x="586"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5520;p120">
              <a:extLst>
                <a:ext uri="{FF2B5EF4-FFF2-40B4-BE49-F238E27FC236}">
                  <a16:creationId xmlns:a16="http://schemas.microsoft.com/office/drawing/2014/main" xmlns="" id="{943B6D74-3F2A-DCA2-115A-560DEDD2D29C}"/>
                </a:ext>
              </a:extLst>
            </p:cNvPr>
            <p:cNvSpPr/>
            <p:nvPr/>
          </p:nvSpPr>
          <p:spPr>
            <a:xfrm>
              <a:off x="1525416" y="3688748"/>
              <a:ext cx="43351" cy="29168"/>
            </a:xfrm>
            <a:custGeom>
              <a:avLst/>
              <a:gdLst/>
              <a:ahLst/>
              <a:cxnLst/>
              <a:rect l="l" t="t" r="r" b="b"/>
              <a:pathLst>
                <a:path w="648" h="436" extrusionOk="0">
                  <a:moveTo>
                    <a:pt x="587" y="1"/>
                  </a:moveTo>
                  <a:lnTo>
                    <a:pt x="1" y="314"/>
                  </a:lnTo>
                  <a:lnTo>
                    <a:pt x="72" y="435"/>
                  </a:lnTo>
                  <a:lnTo>
                    <a:pt x="647" y="122"/>
                  </a:lnTo>
                  <a:lnTo>
                    <a:pt x="58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5521;p120">
              <a:extLst>
                <a:ext uri="{FF2B5EF4-FFF2-40B4-BE49-F238E27FC236}">
                  <a16:creationId xmlns:a16="http://schemas.microsoft.com/office/drawing/2014/main" xmlns="" id="{BF760990-1245-48ED-69DC-A725C22312CC}"/>
                </a:ext>
              </a:extLst>
            </p:cNvPr>
            <p:cNvSpPr/>
            <p:nvPr/>
          </p:nvSpPr>
          <p:spPr>
            <a:xfrm>
              <a:off x="1520733" y="3681322"/>
              <a:ext cx="43284" cy="29168"/>
            </a:xfrm>
            <a:custGeom>
              <a:avLst/>
              <a:gdLst/>
              <a:ahLst/>
              <a:cxnLst/>
              <a:rect l="l" t="t" r="r" b="b"/>
              <a:pathLst>
                <a:path w="647" h="436" extrusionOk="0">
                  <a:moveTo>
                    <a:pt x="586" y="1"/>
                  </a:moveTo>
                  <a:lnTo>
                    <a:pt x="0" y="304"/>
                  </a:lnTo>
                  <a:lnTo>
                    <a:pt x="71" y="435"/>
                  </a:lnTo>
                  <a:lnTo>
                    <a:pt x="647" y="122"/>
                  </a:lnTo>
                  <a:lnTo>
                    <a:pt x="586"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5522;p120">
              <a:extLst>
                <a:ext uri="{FF2B5EF4-FFF2-40B4-BE49-F238E27FC236}">
                  <a16:creationId xmlns:a16="http://schemas.microsoft.com/office/drawing/2014/main" xmlns="" id="{DDF3C5EC-18DB-CFF3-63A6-23CEF6195661}"/>
                </a:ext>
              </a:extLst>
            </p:cNvPr>
            <p:cNvSpPr/>
            <p:nvPr/>
          </p:nvSpPr>
          <p:spPr>
            <a:xfrm>
              <a:off x="1516652" y="3672558"/>
              <a:ext cx="43351" cy="29101"/>
            </a:xfrm>
            <a:custGeom>
              <a:avLst/>
              <a:gdLst/>
              <a:ahLst/>
              <a:cxnLst/>
              <a:rect l="l" t="t" r="r" b="b"/>
              <a:pathLst>
                <a:path w="648" h="435" extrusionOk="0">
                  <a:moveTo>
                    <a:pt x="576" y="0"/>
                  </a:moveTo>
                  <a:lnTo>
                    <a:pt x="0" y="314"/>
                  </a:lnTo>
                  <a:lnTo>
                    <a:pt x="61" y="435"/>
                  </a:lnTo>
                  <a:lnTo>
                    <a:pt x="647" y="132"/>
                  </a:lnTo>
                  <a:lnTo>
                    <a:pt x="576"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5523;p120">
              <a:extLst>
                <a:ext uri="{FF2B5EF4-FFF2-40B4-BE49-F238E27FC236}">
                  <a16:creationId xmlns:a16="http://schemas.microsoft.com/office/drawing/2014/main" xmlns="" id="{6CFEFB70-8797-4B7A-3653-93D69CDA7DC2}"/>
                </a:ext>
              </a:extLst>
            </p:cNvPr>
            <p:cNvSpPr/>
            <p:nvPr/>
          </p:nvSpPr>
          <p:spPr>
            <a:xfrm>
              <a:off x="1512571" y="3663794"/>
              <a:ext cx="43351" cy="29101"/>
            </a:xfrm>
            <a:custGeom>
              <a:avLst/>
              <a:gdLst/>
              <a:ahLst/>
              <a:cxnLst/>
              <a:rect l="l" t="t" r="r" b="b"/>
              <a:pathLst>
                <a:path w="648" h="435" extrusionOk="0">
                  <a:moveTo>
                    <a:pt x="587" y="0"/>
                  </a:moveTo>
                  <a:lnTo>
                    <a:pt x="1" y="313"/>
                  </a:lnTo>
                  <a:lnTo>
                    <a:pt x="61" y="435"/>
                  </a:lnTo>
                  <a:lnTo>
                    <a:pt x="647" y="121"/>
                  </a:lnTo>
                  <a:lnTo>
                    <a:pt x="58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5524;p120">
              <a:extLst>
                <a:ext uri="{FF2B5EF4-FFF2-40B4-BE49-F238E27FC236}">
                  <a16:creationId xmlns:a16="http://schemas.microsoft.com/office/drawing/2014/main" xmlns="" id="{D8DBB02A-B3F4-8DC4-3FAF-37CE4C496BF9}"/>
                </a:ext>
              </a:extLst>
            </p:cNvPr>
            <p:cNvSpPr/>
            <p:nvPr/>
          </p:nvSpPr>
          <p:spPr>
            <a:xfrm>
              <a:off x="1507888" y="3655633"/>
              <a:ext cx="43953" cy="29168"/>
            </a:xfrm>
            <a:custGeom>
              <a:avLst/>
              <a:gdLst/>
              <a:ahLst/>
              <a:cxnLst/>
              <a:rect l="l" t="t" r="r" b="b"/>
              <a:pathLst>
                <a:path w="657" h="436" extrusionOk="0">
                  <a:moveTo>
                    <a:pt x="586" y="1"/>
                  </a:moveTo>
                  <a:lnTo>
                    <a:pt x="0" y="304"/>
                  </a:lnTo>
                  <a:lnTo>
                    <a:pt x="71" y="435"/>
                  </a:lnTo>
                  <a:lnTo>
                    <a:pt x="657" y="122"/>
                  </a:lnTo>
                  <a:lnTo>
                    <a:pt x="586"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5525;p120">
              <a:extLst>
                <a:ext uri="{FF2B5EF4-FFF2-40B4-BE49-F238E27FC236}">
                  <a16:creationId xmlns:a16="http://schemas.microsoft.com/office/drawing/2014/main" xmlns="" id="{012BEBA2-0FE0-9778-0C19-C7275C3A0DE1}"/>
                </a:ext>
              </a:extLst>
            </p:cNvPr>
            <p:cNvSpPr/>
            <p:nvPr/>
          </p:nvSpPr>
          <p:spPr>
            <a:xfrm>
              <a:off x="1503138" y="3647538"/>
              <a:ext cx="44020" cy="29168"/>
            </a:xfrm>
            <a:custGeom>
              <a:avLst/>
              <a:gdLst/>
              <a:ahLst/>
              <a:cxnLst/>
              <a:rect l="l" t="t" r="r" b="b"/>
              <a:pathLst>
                <a:path w="658" h="436" extrusionOk="0">
                  <a:moveTo>
                    <a:pt x="586" y="1"/>
                  </a:moveTo>
                  <a:lnTo>
                    <a:pt x="0" y="314"/>
                  </a:lnTo>
                  <a:lnTo>
                    <a:pt x="71" y="435"/>
                  </a:lnTo>
                  <a:lnTo>
                    <a:pt x="657" y="122"/>
                  </a:lnTo>
                  <a:lnTo>
                    <a:pt x="586"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5526;p120">
              <a:extLst>
                <a:ext uri="{FF2B5EF4-FFF2-40B4-BE49-F238E27FC236}">
                  <a16:creationId xmlns:a16="http://schemas.microsoft.com/office/drawing/2014/main" xmlns="" id="{688BD58C-8FFB-FCB8-988D-3C0A634CBEA3}"/>
                </a:ext>
              </a:extLst>
            </p:cNvPr>
            <p:cNvSpPr/>
            <p:nvPr/>
          </p:nvSpPr>
          <p:spPr>
            <a:xfrm>
              <a:off x="1499057" y="3638773"/>
              <a:ext cx="44020" cy="29101"/>
            </a:xfrm>
            <a:custGeom>
              <a:avLst/>
              <a:gdLst/>
              <a:ahLst/>
              <a:cxnLst/>
              <a:rect l="l" t="t" r="r" b="b"/>
              <a:pathLst>
                <a:path w="658" h="435" extrusionOk="0">
                  <a:moveTo>
                    <a:pt x="587" y="0"/>
                  </a:moveTo>
                  <a:lnTo>
                    <a:pt x="1" y="313"/>
                  </a:lnTo>
                  <a:lnTo>
                    <a:pt x="71" y="435"/>
                  </a:lnTo>
                  <a:lnTo>
                    <a:pt x="657" y="132"/>
                  </a:lnTo>
                  <a:lnTo>
                    <a:pt x="58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5527;p120">
              <a:extLst>
                <a:ext uri="{FF2B5EF4-FFF2-40B4-BE49-F238E27FC236}">
                  <a16:creationId xmlns:a16="http://schemas.microsoft.com/office/drawing/2014/main" xmlns="" id="{5858C287-B4EB-CEC1-6FF3-E8A3E9B655AA}"/>
                </a:ext>
              </a:extLst>
            </p:cNvPr>
            <p:cNvSpPr/>
            <p:nvPr/>
          </p:nvSpPr>
          <p:spPr>
            <a:xfrm>
              <a:off x="1477448" y="3600239"/>
              <a:ext cx="60210" cy="60879"/>
            </a:xfrm>
            <a:custGeom>
              <a:avLst/>
              <a:gdLst/>
              <a:ahLst/>
              <a:cxnLst/>
              <a:rect l="l" t="t" r="r" b="b"/>
              <a:pathLst>
                <a:path w="900" h="910" extrusionOk="0">
                  <a:moveTo>
                    <a:pt x="586" y="0"/>
                  </a:moveTo>
                  <a:lnTo>
                    <a:pt x="0" y="314"/>
                  </a:lnTo>
                  <a:lnTo>
                    <a:pt x="314" y="910"/>
                  </a:lnTo>
                  <a:lnTo>
                    <a:pt x="900" y="596"/>
                  </a:lnTo>
                  <a:lnTo>
                    <a:pt x="586"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5528;p120">
              <a:extLst>
                <a:ext uri="{FF2B5EF4-FFF2-40B4-BE49-F238E27FC236}">
                  <a16:creationId xmlns:a16="http://schemas.microsoft.com/office/drawing/2014/main" xmlns="" id="{385C5DCC-D1F2-EB24-85D1-4B69C22F41E0}"/>
                </a:ext>
              </a:extLst>
            </p:cNvPr>
            <p:cNvSpPr/>
            <p:nvPr/>
          </p:nvSpPr>
          <p:spPr>
            <a:xfrm>
              <a:off x="1470691" y="3586725"/>
              <a:ext cx="46027" cy="33851"/>
            </a:xfrm>
            <a:custGeom>
              <a:avLst/>
              <a:gdLst/>
              <a:ahLst/>
              <a:cxnLst/>
              <a:rect l="l" t="t" r="r" b="b"/>
              <a:pathLst>
                <a:path w="688" h="506" extrusionOk="0">
                  <a:moveTo>
                    <a:pt x="576" y="0"/>
                  </a:moveTo>
                  <a:lnTo>
                    <a:pt x="0" y="313"/>
                  </a:lnTo>
                  <a:lnTo>
                    <a:pt x="101" y="505"/>
                  </a:lnTo>
                  <a:lnTo>
                    <a:pt x="687" y="202"/>
                  </a:lnTo>
                  <a:lnTo>
                    <a:pt x="576"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5529;p120">
              <a:extLst>
                <a:ext uri="{FF2B5EF4-FFF2-40B4-BE49-F238E27FC236}">
                  <a16:creationId xmlns:a16="http://schemas.microsoft.com/office/drawing/2014/main" xmlns="" id="{96FEFA1B-7562-13C8-46CE-533D08448CD0}"/>
                </a:ext>
              </a:extLst>
            </p:cNvPr>
            <p:cNvSpPr/>
            <p:nvPr/>
          </p:nvSpPr>
          <p:spPr>
            <a:xfrm>
              <a:off x="1538261" y="3713769"/>
              <a:ext cx="72386" cy="108913"/>
            </a:xfrm>
            <a:custGeom>
              <a:avLst/>
              <a:gdLst/>
              <a:ahLst/>
              <a:cxnLst/>
              <a:rect l="l" t="t" r="r" b="b"/>
              <a:pathLst>
                <a:path w="1082" h="1628" extrusionOk="0">
                  <a:moveTo>
                    <a:pt x="587" y="1"/>
                  </a:moveTo>
                  <a:lnTo>
                    <a:pt x="1" y="304"/>
                  </a:lnTo>
                  <a:lnTo>
                    <a:pt x="1082" y="1628"/>
                  </a:lnTo>
                  <a:lnTo>
                    <a:pt x="58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5530;p120">
              <a:extLst>
                <a:ext uri="{FF2B5EF4-FFF2-40B4-BE49-F238E27FC236}">
                  <a16:creationId xmlns:a16="http://schemas.microsoft.com/office/drawing/2014/main" xmlns="" id="{49AB4E89-EC47-A6A8-6F48-2C934E167E0E}"/>
                </a:ext>
              </a:extLst>
            </p:cNvPr>
            <p:cNvSpPr/>
            <p:nvPr/>
          </p:nvSpPr>
          <p:spPr>
            <a:xfrm>
              <a:off x="1303707" y="3263326"/>
              <a:ext cx="42682" cy="45626"/>
            </a:xfrm>
            <a:custGeom>
              <a:avLst/>
              <a:gdLst/>
              <a:ahLst/>
              <a:cxnLst/>
              <a:rect l="l" t="t" r="r" b="b"/>
              <a:pathLst>
                <a:path w="638" h="682" extrusionOk="0">
                  <a:moveTo>
                    <a:pt x="352" y="0"/>
                  </a:moveTo>
                  <a:cubicBezTo>
                    <a:pt x="346" y="0"/>
                    <a:pt x="339" y="2"/>
                    <a:pt x="334" y="4"/>
                  </a:cubicBezTo>
                  <a:lnTo>
                    <a:pt x="31" y="166"/>
                  </a:lnTo>
                  <a:cubicBezTo>
                    <a:pt x="11" y="176"/>
                    <a:pt x="1" y="207"/>
                    <a:pt x="11" y="237"/>
                  </a:cubicBezTo>
                  <a:lnTo>
                    <a:pt x="253" y="681"/>
                  </a:lnTo>
                  <a:lnTo>
                    <a:pt x="637" y="469"/>
                  </a:lnTo>
                  <a:lnTo>
                    <a:pt x="395" y="25"/>
                  </a:lnTo>
                  <a:cubicBezTo>
                    <a:pt x="387" y="10"/>
                    <a:pt x="369" y="0"/>
                    <a:pt x="352" y="0"/>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5531;p120">
              <a:extLst>
                <a:ext uri="{FF2B5EF4-FFF2-40B4-BE49-F238E27FC236}">
                  <a16:creationId xmlns:a16="http://schemas.microsoft.com/office/drawing/2014/main" xmlns="" id="{008D2289-34CD-2B15-EF58-14E4D0C73929}"/>
                </a:ext>
              </a:extLst>
            </p:cNvPr>
            <p:cNvSpPr/>
            <p:nvPr/>
          </p:nvSpPr>
          <p:spPr>
            <a:xfrm>
              <a:off x="1314545" y="3293096"/>
              <a:ext cx="42615" cy="27362"/>
            </a:xfrm>
            <a:custGeom>
              <a:avLst/>
              <a:gdLst/>
              <a:ahLst/>
              <a:cxnLst/>
              <a:rect l="l" t="t" r="r" b="b"/>
              <a:pathLst>
                <a:path w="637" h="409" extrusionOk="0">
                  <a:moveTo>
                    <a:pt x="535" y="0"/>
                  </a:moveTo>
                  <a:cubicBezTo>
                    <a:pt x="526" y="0"/>
                    <a:pt x="516" y="1"/>
                    <a:pt x="505" y="4"/>
                  </a:cubicBezTo>
                  <a:lnTo>
                    <a:pt x="475" y="24"/>
                  </a:lnTo>
                  <a:lnTo>
                    <a:pt x="91" y="236"/>
                  </a:lnTo>
                  <a:lnTo>
                    <a:pt x="51" y="257"/>
                  </a:lnTo>
                  <a:cubicBezTo>
                    <a:pt x="21" y="267"/>
                    <a:pt x="0" y="307"/>
                    <a:pt x="21" y="348"/>
                  </a:cubicBezTo>
                  <a:lnTo>
                    <a:pt x="51" y="408"/>
                  </a:lnTo>
                  <a:lnTo>
                    <a:pt x="637" y="95"/>
                  </a:lnTo>
                  <a:lnTo>
                    <a:pt x="607" y="34"/>
                  </a:lnTo>
                  <a:cubicBezTo>
                    <a:pt x="591" y="12"/>
                    <a:pt x="565" y="0"/>
                    <a:pt x="535" y="0"/>
                  </a:cubicBez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5532;p120">
              <a:extLst>
                <a:ext uri="{FF2B5EF4-FFF2-40B4-BE49-F238E27FC236}">
                  <a16:creationId xmlns:a16="http://schemas.microsoft.com/office/drawing/2014/main" xmlns="" id="{2276F9F1-089C-122A-01BB-D983FF4DAFE2}"/>
                </a:ext>
              </a:extLst>
            </p:cNvPr>
            <p:cNvSpPr/>
            <p:nvPr/>
          </p:nvSpPr>
          <p:spPr>
            <a:xfrm>
              <a:off x="1645770" y="1630408"/>
              <a:ext cx="339384" cy="753093"/>
            </a:xfrm>
            <a:custGeom>
              <a:avLst/>
              <a:gdLst/>
              <a:ahLst/>
              <a:cxnLst/>
              <a:rect l="l" t="t" r="r" b="b"/>
              <a:pathLst>
                <a:path w="5073" h="11257" extrusionOk="0">
                  <a:moveTo>
                    <a:pt x="3901" y="1"/>
                  </a:moveTo>
                  <a:lnTo>
                    <a:pt x="0" y="10843"/>
                  </a:lnTo>
                  <a:lnTo>
                    <a:pt x="1172" y="11257"/>
                  </a:lnTo>
                  <a:lnTo>
                    <a:pt x="1233" y="11095"/>
                  </a:lnTo>
                  <a:lnTo>
                    <a:pt x="1304" y="10913"/>
                  </a:lnTo>
                  <a:lnTo>
                    <a:pt x="1364" y="10742"/>
                  </a:lnTo>
                  <a:lnTo>
                    <a:pt x="1425" y="10580"/>
                  </a:lnTo>
                  <a:lnTo>
                    <a:pt x="1486" y="10398"/>
                  </a:lnTo>
                  <a:lnTo>
                    <a:pt x="1546" y="10226"/>
                  </a:lnTo>
                  <a:lnTo>
                    <a:pt x="1607" y="10065"/>
                  </a:lnTo>
                  <a:lnTo>
                    <a:pt x="1668" y="9883"/>
                  </a:lnTo>
                  <a:lnTo>
                    <a:pt x="1728" y="9711"/>
                  </a:lnTo>
                  <a:lnTo>
                    <a:pt x="1789" y="9549"/>
                  </a:lnTo>
                  <a:lnTo>
                    <a:pt x="1859" y="9367"/>
                  </a:lnTo>
                  <a:lnTo>
                    <a:pt x="1920" y="9196"/>
                  </a:lnTo>
                  <a:lnTo>
                    <a:pt x="1981" y="9034"/>
                  </a:lnTo>
                  <a:lnTo>
                    <a:pt x="2041" y="8842"/>
                  </a:lnTo>
                  <a:lnTo>
                    <a:pt x="2102" y="8680"/>
                  </a:lnTo>
                  <a:lnTo>
                    <a:pt x="2163" y="8519"/>
                  </a:lnTo>
                  <a:lnTo>
                    <a:pt x="2233" y="8327"/>
                  </a:lnTo>
                  <a:lnTo>
                    <a:pt x="2284" y="8165"/>
                  </a:lnTo>
                  <a:lnTo>
                    <a:pt x="2344" y="7993"/>
                  </a:lnTo>
                  <a:lnTo>
                    <a:pt x="2415" y="7811"/>
                  </a:lnTo>
                  <a:lnTo>
                    <a:pt x="2476" y="7650"/>
                  </a:lnTo>
                  <a:lnTo>
                    <a:pt x="2536" y="7478"/>
                  </a:lnTo>
                  <a:lnTo>
                    <a:pt x="2597" y="7296"/>
                  </a:lnTo>
                  <a:lnTo>
                    <a:pt x="2658" y="7134"/>
                  </a:lnTo>
                  <a:lnTo>
                    <a:pt x="2718" y="6963"/>
                  </a:lnTo>
                  <a:lnTo>
                    <a:pt x="2789" y="6781"/>
                  </a:lnTo>
                  <a:lnTo>
                    <a:pt x="2850" y="6619"/>
                  </a:lnTo>
                  <a:lnTo>
                    <a:pt x="2900" y="6447"/>
                  </a:lnTo>
                  <a:lnTo>
                    <a:pt x="2971" y="6265"/>
                  </a:lnTo>
                  <a:lnTo>
                    <a:pt x="3032" y="6104"/>
                  </a:lnTo>
                  <a:lnTo>
                    <a:pt x="3092" y="5932"/>
                  </a:lnTo>
                  <a:lnTo>
                    <a:pt x="3153" y="5750"/>
                  </a:lnTo>
                  <a:lnTo>
                    <a:pt x="3213" y="5578"/>
                  </a:lnTo>
                  <a:lnTo>
                    <a:pt x="3274" y="5417"/>
                  </a:lnTo>
                  <a:lnTo>
                    <a:pt x="3345" y="5235"/>
                  </a:lnTo>
                  <a:lnTo>
                    <a:pt x="3405" y="5063"/>
                  </a:lnTo>
                  <a:lnTo>
                    <a:pt x="3466" y="4901"/>
                  </a:lnTo>
                  <a:lnTo>
                    <a:pt x="3527" y="4719"/>
                  </a:lnTo>
                  <a:lnTo>
                    <a:pt x="3587" y="4548"/>
                  </a:lnTo>
                  <a:lnTo>
                    <a:pt x="3648" y="4386"/>
                  </a:lnTo>
                  <a:lnTo>
                    <a:pt x="3719" y="4204"/>
                  </a:lnTo>
                  <a:lnTo>
                    <a:pt x="3769" y="4032"/>
                  </a:lnTo>
                  <a:lnTo>
                    <a:pt x="3830" y="3871"/>
                  </a:lnTo>
                  <a:lnTo>
                    <a:pt x="3901" y="3679"/>
                  </a:lnTo>
                  <a:lnTo>
                    <a:pt x="3961" y="3517"/>
                  </a:lnTo>
                  <a:lnTo>
                    <a:pt x="4022" y="3355"/>
                  </a:lnTo>
                  <a:lnTo>
                    <a:pt x="4082" y="3163"/>
                  </a:lnTo>
                  <a:lnTo>
                    <a:pt x="4143" y="3002"/>
                  </a:lnTo>
                  <a:lnTo>
                    <a:pt x="4204" y="2840"/>
                  </a:lnTo>
                  <a:lnTo>
                    <a:pt x="4274" y="2648"/>
                  </a:lnTo>
                  <a:lnTo>
                    <a:pt x="4335" y="2486"/>
                  </a:lnTo>
                  <a:lnTo>
                    <a:pt x="4386" y="2315"/>
                  </a:lnTo>
                  <a:lnTo>
                    <a:pt x="4456" y="2133"/>
                  </a:lnTo>
                  <a:lnTo>
                    <a:pt x="4517" y="1971"/>
                  </a:lnTo>
                  <a:lnTo>
                    <a:pt x="4577" y="1799"/>
                  </a:lnTo>
                  <a:lnTo>
                    <a:pt x="4638" y="1617"/>
                  </a:lnTo>
                  <a:lnTo>
                    <a:pt x="4699" y="1456"/>
                  </a:lnTo>
                  <a:lnTo>
                    <a:pt x="4759" y="1284"/>
                  </a:lnTo>
                  <a:lnTo>
                    <a:pt x="4830" y="1102"/>
                  </a:lnTo>
                  <a:lnTo>
                    <a:pt x="4891" y="940"/>
                  </a:lnTo>
                  <a:lnTo>
                    <a:pt x="4951" y="769"/>
                  </a:lnTo>
                  <a:lnTo>
                    <a:pt x="5012" y="587"/>
                  </a:lnTo>
                  <a:lnTo>
                    <a:pt x="5073" y="425"/>
                  </a:lnTo>
                  <a:lnTo>
                    <a:pt x="4487" y="213"/>
                  </a:lnTo>
                  <a:lnTo>
                    <a:pt x="3901" y="1"/>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5533;p120">
              <a:extLst>
                <a:ext uri="{FF2B5EF4-FFF2-40B4-BE49-F238E27FC236}">
                  <a16:creationId xmlns:a16="http://schemas.microsoft.com/office/drawing/2014/main" xmlns="" id="{E1E31085-0D88-1583-68F5-DF3AD8C50088}"/>
                </a:ext>
              </a:extLst>
            </p:cNvPr>
            <p:cNvSpPr/>
            <p:nvPr/>
          </p:nvSpPr>
          <p:spPr>
            <a:xfrm>
              <a:off x="1933042" y="1677774"/>
              <a:ext cx="40608" cy="17595"/>
            </a:xfrm>
            <a:custGeom>
              <a:avLst/>
              <a:gdLst/>
              <a:ahLst/>
              <a:cxnLst/>
              <a:rect l="l" t="t" r="r" b="b"/>
              <a:pathLst>
                <a:path w="607" h="263" extrusionOk="0">
                  <a:moveTo>
                    <a:pt x="21" y="0"/>
                  </a:moveTo>
                  <a:lnTo>
                    <a:pt x="1" y="51"/>
                  </a:lnTo>
                  <a:lnTo>
                    <a:pt x="587" y="263"/>
                  </a:lnTo>
                  <a:lnTo>
                    <a:pt x="607" y="2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5534;p120">
              <a:extLst>
                <a:ext uri="{FF2B5EF4-FFF2-40B4-BE49-F238E27FC236}">
                  <a16:creationId xmlns:a16="http://schemas.microsoft.com/office/drawing/2014/main" xmlns="" id="{A44AD601-14D3-9DB8-AC12-BC18B67CBB2F}"/>
                </a:ext>
              </a:extLst>
            </p:cNvPr>
            <p:cNvSpPr/>
            <p:nvPr/>
          </p:nvSpPr>
          <p:spPr>
            <a:xfrm>
              <a:off x="1920197" y="1712228"/>
              <a:ext cx="40608" cy="17662"/>
            </a:xfrm>
            <a:custGeom>
              <a:avLst/>
              <a:gdLst/>
              <a:ahLst/>
              <a:cxnLst/>
              <a:rect l="l" t="t" r="r" b="b"/>
              <a:pathLst>
                <a:path w="607" h="264" extrusionOk="0">
                  <a:moveTo>
                    <a:pt x="21" y="0"/>
                  </a:moveTo>
                  <a:lnTo>
                    <a:pt x="1" y="51"/>
                  </a:lnTo>
                  <a:lnTo>
                    <a:pt x="597" y="263"/>
                  </a:lnTo>
                  <a:lnTo>
                    <a:pt x="607" y="20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5535;p120">
              <a:extLst>
                <a:ext uri="{FF2B5EF4-FFF2-40B4-BE49-F238E27FC236}">
                  <a16:creationId xmlns:a16="http://schemas.microsoft.com/office/drawing/2014/main" xmlns="" id="{AE024C6D-4292-D825-8B81-9D854F69F88E}"/>
                </a:ext>
              </a:extLst>
            </p:cNvPr>
            <p:cNvSpPr/>
            <p:nvPr/>
          </p:nvSpPr>
          <p:spPr>
            <a:xfrm>
              <a:off x="1908021" y="1746013"/>
              <a:ext cx="40608" cy="17662"/>
            </a:xfrm>
            <a:custGeom>
              <a:avLst/>
              <a:gdLst/>
              <a:ahLst/>
              <a:cxnLst/>
              <a:rect l="l" t="t" r="r" b="b"/>
              <a:pathLst>
                <a:path w="607" h="264" extrusionOk="0">
                  <a:moveTo>
                    <a:pt x="21" y="1"/>
                  </a:moveTo>
                  <a:lnTo>
                    <a:pt x="1" y="5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5536;p120">
              <a:extLst>
                <a:ext uri="{FF2B5EF4-FFF2-40B4-BE49-F238E27FC236}">
                  <a16:creationId xmlns:a16="http://schemas.microsoft.com/office/drawing/2014/main" xmlns="" id="{46580170-2328-9D0F-40CD-F61263FFD1BA}"/>
                </a:ext>
              </a:extLst>
            </p:cNvPr>
            <p:cNvSpPr/>
            <p:nvPr/>
          </p:nvSpPr>
          <p:spPr>
            <a:xfrm>
              <a:off x="1895845" y="1781203"/>
              <a:ext cx="40675" cy="17595"/>
            </a:xfrm>
            <a:custGeom>
              <a:avLst/>
              <a:gdLst/>
              <a:ahLst/>
              <a:cxnLst/>
              <a:rect l="l" t="t" r="r" b="b"/>
              <a:pathLst>
                <a:path w="608" h="263" extrusionOk="0">
                  <a:moveTo>
                    <a:pt x="11" y="0"/>
                  </a:moveTo>
                  <a:lnTo>
                    <a:pt x="1" y="51"/>
                  </a:lnTo>
                  <a:lnTo>
                    <a:pt x="587" y="263"/>
                  </a:lnTo>
                  <a:lnTo>
                    <a:pt x="607" y="212"/>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5537;p120">
              <a:extLst>
                <a:ext uri="{FF2B5EF4-FFF2-40B4-BE49-F238E27FC236}">
                  <a16:creationId xmlns:a16="http://schemas.microsoft.com/office/drawing/2014/main" xmlns="" id="{BC9DE443-C77C-37BB-2E7F-1B862F0692E1}"/>
                </a:ext>
              </a:extLst>
            </p:cNvPr>
            <p:cNvSpPr/>
            <p:nvPr/>
          </p:nvSpPr>
          <p:spPr>
            <a:xfrm>
              <a:off x="1883000" y="1815657"/>
              <a:ext cx="40675" cy="17662"/>
            </a:xfrm>
            <a:custGeom>
              <a:avLst/>
              <a:gdLst/>
              <a:ahLst/>
              <a:cxnLst/>
              <a:rect l="l" t="t" r="r" b="b"/>
              <a:pathLst>
                <a:path w="608" h="264" extrusionOk="0">
                  <a:moveTo>
                    <a:pt x="21" y="0"/>
                  </a:moveTo>
                  <a:lnTo>
                    <a:pt x="1" y="51"/>
                  </a:lnTo>
                  <a:lnTo>
                    <a:pt x="587" y="263"/>
                  </a:lnTo>
                  <a:lnTo>
                    <a:pt x="607" y="213"/>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5538;p120">
              <a:extLst>
                <a:ext uri="{FF2B5EF4-FFF2-40B4-BE49-F238E27FC236}">
                  <a16:creationId xmlns:a16="http://schemas.microsoft.com/office/drawing/2014/main" xmlns="" id="{96228D18-6FA2-178A-9F33-CCB8C4499D83}"/>
                </a:ext>
              </a:extLst>
            </p:cNvPr>
            <p:cNvSpPr/>
            <p:nvPr/>
          </p:nvSpPr>
          <p:spPr>
            <a:xfrm>
              <a:off x="1870824" y="1850111"/>
              <a:ext cx="40675" cy="17662"/>
            </a:xfrm>
            <a:custGeom>
              <a:avLst/>
              <a:gdLst/>
              <a:ahLst/>
              <a:cxnLst/>
              <a:rect l="l" t="t" r="r" b="b"/>
              <a:pathLst>
                <a:path w="608" h="264" extrusionOk="0">
                  <a:moveTo>
                    <a:pt x="21" y="1"/>
                  </a:moveTo>
                  <a:lnTo>
                    <a:pt x="1" y="6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5539;p120">
              <a:extLst>
                <a:ext uri="{FF2B5EF4-FFF2-40B4-BE49-F238E27FC236}">
                  <a16:creationId xmlns:a16="http://schemas.microsoft.com/office/drawing/2014/main" xmlns="" id="{73ABA405-6348-2556-12C4-CD8AED378722}"/>
                </a:ext>
              </a:extLst>
            </p:cNvPr>
            <p:cNvSpPr/>
            <p:nvPr/>
          </p:nvSpPr>
          <p:spPr>
            <a:xfrm>
              <a:off x="1858046" y="1883896"/>
              <a:ext cx="40608" cy="17662"/>
            </a:xfrm>
            <a:custGeom>
              <a:avLst/>
              <a:gdLst/>
              <a:ahLst/>
              <a:cxnLst/>
              <a:rect l="l" t="t" r="r" b="b"/>
              <a:pathLst>
                <a:path w="607" h="264" extrusionOk="0">
                  <a:moveTo>
                    <a:pt x="20" y="1"/>
                  </a:moveTo>
                  <a:lnTo>
                    <a:pt x="0" y="61"/>
                  </a:lnTo>
                  <a:lnTo>
                    <a:pt x="586" y="264"/>
                  </a:lnTo>
                  <a:lnTo>
                    <a:pt x="606" y="21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5540;p120">
              <a:extLst>
                <a:ext uri="{FF2B5EF4-FFF2-40B4-BE49-F238E27FC236}">
                  <a16:creationId xmlns:a16="http://schemas.microsoft.com/office/drawing/2014/main" xmlns="" id="{7EAAD3D9-05D1-9774-AB01-9D99821C8DAB}"/>
                </a:ext>
              </a:extLst>
            </p:cNvPr>
            <p:cNvSpPr/>
            <p:nvPr/>
          </p:nvSpPr>
          <p:spPr>
            <a:xfrm>
              <a:off x="1845870" y="1918417"/>
              <a:ext cx="40608" cy="18264"/>
            </a:xfrm>
            <a:custGeom>
              <a:avLst/>
              <a:gdLst/>
              <a:ahLst/>
              <a:cxnLst/>
              <a:rect l="l" t="t" r="r" b="b"/>
              <a:pathLst>
                <a:path w="607" h="273" extrusionOk="0">
                  <a:moveTo>
                    <a:pt x="20" y="0"/>
                  </a:moveTo>
                  <a:lnTo>
                    <a:pt x="0" y="61"/>
                  </a:lnTo>
                  <a:lnTo>
                    <a:pt x="586" y="273"/>
                  </a:lnTo>
                  <a:lnTo>
                    <a:pt x="606" y="212"/>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5541;p120">
              <a:extLst>
                <a:ext uri="{FF2B5EF4-FFF2-40B4-BE49-F238E27FC236}">
                  <a16:creationId xmlns:a16="http://schemas.microsoft.com/office/drawing/2014/main" xmlns="" id="{EC86399C-8E39-DF00-3B50-B6DA2238BC5F}"/>
                </a:ext>
              </a:extLst>
            </p:cNvPr>
            <p:cNvSpPr/>
            <p:nvPr/>
          </p:nvSpPr>
          <p:spPr>
            <a:xfrm>
              <a:off x="1833694" y="1953540"/>
              <a:ext cx="40608" cy="17662"/>
            </a:xfrm>
            <a:custGeom>
              <a:avLst/>
              <a:gdLst/>
              <a:ahLst/>
              <a:cxnLst/>
              <a:rect l="l" t="t" r="r" b="b"/>
              <a:pathLst>
                <a:path w="607" h="264" extrusionOk="0">
                  <a:moveTo>
                    <a:pt x="20" y="1"/>
                  </a:moveTo>
                  <a:lnTo>
                    <a:pt x="0" y="51"/>
                  </a:lnTo>
                  <a:lnTo>
                    <a:pt x="586" y="263"/>
                  </a:lnTo>
                  <a:lnTo>
                    <a:pt x="607" y="21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5542;p120">
              <a:extLst>
                <a:ext uri="{FF2B5EF4-FFF2-40B4-BE49-F238E27FC236}">
                  <a16:creationId xmlns:a16="http://schemas.microsoft.com/office/drawing/2014/main" xmlns="" id="{807A443D-7A2B-8F03-9621-8A8DAE2A0A73}"/>
                </a:ext>
              </a:extLst>
            </p:cNvPr>
            <p:cNvSpPr/>
            <p:nvPr/>
          </p:nvSpPr>
          <p:spPr>
            <a:xfrm>
              <a:off x="1820850" y="1987993"/>
              <a:ext cx="40608" cy="17662"/>
            </a:xfrm>
            <a:custGeom>
              <a:avLst/>
              <a:gdLst/>
              <a:ahLst/>
              <a:cxnLst/>
              <a:rect l="l" t="t" r="r" b="b"/>
              <a:pathLst>
                <a:path w="607" h="264" extrusionOk="0">
                  <a:moveTo>
                    <a:pt x="20" y="1"/>
                  </a:moveTo>
                  <a:lnTo>
                    <a:pt x="0" y="51"/>
                  </a:lnTo>
                  <a:lnTo>
                    <a:pt x="586" y="264"/>
                  </a:lnTo>
                  <a:lnTo>
                    <a:pt x="607" y="21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5543;p120">
              <a:extLst>
                <a:ext uri="{FF2B5EF4-FFF2-40B4-BE49-F238E27FC236}">
                  <a16:creationId xmlns:a16="http://schemas.microsoft.com/office/drawing/2014/main" xmlns="" id="{D99F4B79-2216-4B6D-FBFF-D1E8D4937578}"/>
                </a:ext>
              </a:extLst>
            </p:cNvPr>
            <p:cNvSpPr/>
            <p:nvPr/>
          </p:nvSpPr>
          <p:spPr>
            <a:xfrm>
              <a:off x="1808674" y="2022514"/>
              <a:ext cx="40608" cy="17595"/>
            </a:xfrm>
            <a:custGeom>
              <a:avLst/>
              <a:gdLst/>
              <a:ahLst/>
              <a:cxnLst/>
              <a:rect l="l" t="t" r="r" b="b"/>
              <a:pathLst>
                <a:path w="607" h="263" extrusionOk="0">
                  <a:moveTo>
                    <a:pt x="21" y="0"/>
                  </a:moveTo>
                  <a:lnTo>
                    <a:pt x="0" y="51"/>
                  </a:lnTo>
                  <a:lnTo>
                    <a:pt x="586" y="263"/>
                  </a:lnTo>
                  <a:lnTo>
                    <a:pt x="607" y="2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5544;p120">
              <a:extLst>
                <a:ext uri="{FF2B5EF4-FFF2-40B4-BE49-F238E27FC236}">
                  <a16:creationId xmlns:a16="http://schemas.microsoft.com/office/drawing/2014/main" xmlns="" id="{4767F731-3453-2B45-6E1B-11DFACB25995}"/>
                </a:ext>
              </a:extLst>
            </p:cNvPr>
            <p:cNvSpPr/>
            <p:nvPr/>
          </p:nvSpPr>
          <p:spPr>
            <a:xfrm>
              <a:off x="1795829" y="2056299"/>
              <a:ext cx="40608" cy="17662"/>
            </a:xfrm>
            <a:custGeom>
              <a:avLst/>
              <a:gdLst/>
              <a:ahLst/>
              <a:cxnLst/>
              <a:rect l="l" t="t" r="r" b="b"/>
              <a:pathLst>
                <a:path w="607" h="264" extrusionOk="0">
                  <a:moveTo>
                    <a:pt x="21" y="0"/>
                  </a:moveTo>
                  <a:lnTo>
                    <a:pt x="0" y="51"/>
                  </a:lnTo>
                  <a:lnTo>
                    <a:pt x="586" y="263"/>
                  </a:lnTo>
                  <a:lnTo>
                    <a:pt x="607" y="213"/>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5545;p120">
              <a:extLst>
                <a:ext uri="{FF2B5EF4-FFF2-40B4-BE49-F238E27FC236}">
                  <a16:creationId xmlns:a16="http://schemas.microsoft.com/office/drawing/2014/main" xmlns="" id="{F1E9BB5F-938C-C31C-92BE-CA7DD858780A}"/>
                </a:ext>
              </a:extLst>
            </p:cNvPr>
            <p:cNvSpPr/>
            <p:nvPr/>
          </p:nvSpPr>
          <p:spPr>
            <a:xfrm>
              <a:off x="1783653" y="2090753"/>
              <a:ext cx="40608" cy="17662"/>
            </a:xfrm>
            <a:custGeom>
              <a:avLst/>
              <a:gdLst/>
              <a:ahLst/>
              <a:cxnLst/>
              <a:rect l="l" t="t" r="r" b="b"/>
              <a:pathLst>
                <a:path w="607" h="264" extrusionOk="0">
                  <a:moveTo>
                    <a:pt x="21" y="1"/>
                  </a:moveTo>
                  <a:lnTo>
                    <a:pt x="1" y="6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5546;p120">
              <a:extLst>
                <a:ext uri="{FF2B5EF4-FFF2-40B4-BE49-F238E27FC236}">
                  <a16:creationId xmlns:a16="http://schemas.microsoft.com/office/drawing/2014/main" xmlns="" id="{B7EEC732-7462-4D84-6503-FCB2D955050B}"/>
                </a:ext>
              </a:extLst>
            </p:cNvPr>
            <p:cNvSpPr/>
            <p:nvPr/>
          </p:nvSpPr>
          <p:spPr>
            <a:xfrm>
              <a:off x="1771477" y="2125943"/>
              <a:ext cx="40608" cy="17595"/>
            </a:xfrm>
            <a:custGeom>
              <a:avLst/>
              <a:gdLst/>
              <a:ahLst/>
              <a:cxnLst/>
              <a:rect l="l" t="t" r="r" b="b"/>
              <a:pathLst>
                <a:path w="607" h="263" extrusionOk="0">
                  <a:moveTo>
                    <a:pt x="11" y="0"/>
                  </a:moveTo>
                  <a:lnTo>
                    <a:pt x="1" y="51"/>
                  </a:lnTo>
                  <a:lnTo>
                    <a:pt x="587" y="263"/>
                  </a:lnTo>
                  <a:lnTo>
                    <a:pt x="607" y="202"/>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5547;p120">
              <a:extLst>
                <a:ext uri="{FF2B5EF4-FFF2-40B4-BE49-F238E27FC236}">
                  <a16:creationId xmlns:a16="http://schemas.microsoft.com/office/drawing/2014/main" xmlns="" id="{E19063E3-1F48-5413-BAAA-EC798D963454}"/>
                </a:ext>
              </a:extLst>
            </p:cNvPr>
            <p:cNvSpPr/>
            <p:nvPr/>
          </p:nvSpPr>
          <p:spPr>
            <a:xfrm>
              <a:off x="1758632" y="2161066"/>
              <a:ext cx="40608" cy="17662"/>
            </a:xfrm>
            <a:custGeom>
              <a:avLst/>
              <a:gdLst/>
              <a:ahLst/>
              <a:cxnLst/>
              <a:rect l="l" t="t" r="r" b="b"/>
              <a:pathLst>
                <a:path w="607" h="264" extrusionOk="0">
                  <a:moveTo>
                    <a:pt x="21" y="1"/>
                  </a:moveTo>
                  <a:lnTo>
                    <a:pt x="1" y="51"/>
                  </a:lnTo>
                  <a:lnTo>
                    <a:pt x="59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5548;p120">
              <a:extLst>
                <a:ext uri="{FF2B5EF4-FFF2-40B4-BE49-F238E27FC236}">
                  <a16:creationId xmlns:a16="http://schemas.microsoft.com/office/drawing/2014/main" xmlns="" id="{28D4A96A-F74A-74D0-A23A-B0F646626964}"/>
                </a:ext>
              </a:extLst>
            </p:cNvPr>
            <p:cNvSpPr/>
            <p:nvPr/>
          </p:nvSpPr>
          <p:spPr>
            <a:xfrm>
              <a:off x="1746456" y="2194851"/>
              <a:ext cx="40675" cy="17662"/>
            </a:xfrm>
            <a:custGeom>
              <a:avLst/>
              <a:gdLst/>
              <a:ahLst/>
              <a:cxnLst/>
              <a:rect l="l" t="t" r="r" b="b"/>
              <a:pathLst>
                <a:path w="608" h="264" extrusionOk="0">
                  <a:moveTo>
                    <a:pt x="21" y="1"/>
                  </a:moveTo>
                  <a:lnTo>
                    <a:pt x="1" y="51"/>
                  </a:lnTo>
                  <a:lnTo>
                    <a:pt x="587" y="263"/>
                  </a:lnTo>
                  <a:lnTo>
                    <a:pt x="607" y="213"/>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5549;p120">
              <a:extLst>
                <a:ext uri="{FF2B5EF4-FFF2-40B4-BE49-F238E27FC236}">
                  <a16:creationId xmlns:a16="http://schemas.microsoft.com/office/drawing/2014/main" xmlns="" id="{D32D3B2B-10A8-2736-AB79-127A9524C77B}"/>
                </a:ext>
              </a:extLst>
            </p:cNvPr>
            <p:cNvSpPr/>
            <p:nvPr/>
          </p:nvSpPr>
          <p:spPr>
            <a:xfrm>
              <a:off x="1733611" y="2229372"/>
              <a:ext cx="40675" cy="17595"/>
            </a:xfrm>
            <a:custGeom>
              <a:avLst/>
              <a:gdLst/>
              <a:ahLst/>
              <a:cxnLst/>
              <a:rect l="l" t="t" r="r" b="b"/>
              <a:pathLst>
                <a:path w="608" h="263" extrusionOk="0">
                  <a:moveTo>
                    <a:pt x="21" y="0"/>
                  </a:moveTo>
                  <a:lnTo>
                    <a:pt x="1" y="51"/>
                  </a:lnTo>
                  <a:lnTo>
                    <a:pt x="597" y="263"/>
                  </a:lnTo>
                  <a:lnTo>
                    <a:pt x="607" y="2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5550;p120">
              <a:extLst>
                <a:ext uri="{FF2B5EF4-FFF2-40B4-BE49-F238E27FC236}">
                  <a16:creationId xmlns:a16="http://schemas.microsoft.com/office/drawing/2014/main" xmlns="" id="{8BAA28AB-37E2-F32E-DD69-AA2E6E647173}"/>
                </a:ext>
              </a:extLst>
            </p:cNvPr>
            <p:cNvSpPr/>
            <p:nvPr/>
          </p:nvSpPr>
          <p:spPr>
            <a:xfrm>
              <a:off x="1721435" y="2264495"/>
              <a:ext cx="40675" cy="17662"/>
            </a:xfrm>
            <a:custGeom>
              <a:avLst/>
              <a:gdLst/>
              <a:ahLst/>
              <a:cxnLst/>
              <a:rect l="l" t="t" r="r" b="b"/>
              <a:pathLst>
                <a:path w="608" h="264" extrusionOk="0">
                  <a:moveTo>
                    <a:pt x="21" y="0"/>
                  </a:moveTo>
                  <a:lnTo>
                    <a:pt x="1" y="51"/>
                  </a:lnTo>
                  <a:lnTo>
                    <a:pt x="587" y="263"/>
                  </a:lnTo>
                  <a:lnTo>
                    <a:pt x="607" y="203"/>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5551;p120">
              <a:extLst>
                <a:ext uri="{FF2B5EF4-FFF2-40B4-BE49-F238E27FC236}">
                  <a16:creationId xmlns:a16="http://schemas.microsoft.com/office/drawing/2014/main" xmlns="" id="{ECA55E4D-B309-7366-2E25-D70127B45D2B}"/>
                </a:ext>
              </a:extLst>
            </p:cNvPr>
            <p:cNvSpPr/>
            <p:nvPr/>
          </p:nvSpPr>
          <p:spPr>
            <a:xfrm>
              <a:off x="1709326" y="2298949"/>
              <a:ext cx="40608" cy="17662"/>
            </a:xfrm>
            <a:custGeom>
              <a:avLst/>
              <a:gdLst/>
              <a:ahLst/>
              <a:cxnLst/>
              <a:rect l="l" t="t" r="r" b="b"/>
              <a:pathLst>
                <a:path w="607" h="264" extrusionOk="0">
                  <a:moveTo>
                    <a:pt x="20" y="1"/>
                  </a:moveTo>
                  <a:lnTo>
                    <a:pt x="0" y="51"/>
                  </a:lnTo>
                  <a:lnTo>
                    <a:pt x="586" y="264"/>
                  </a:lnTo>
                  <a:lnTo>
                    <a:pt x="606" y="203"/>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5552;p120">
              <a:extLst>
                <a:ext uri="{FF2B5EF4-FFF2-40B4-BE49-F238E27FC236}">
                  <a16:creationId xmlns:a16="http://schemas.microsoft.com/office/drawing/2014/main" xmlns="" id="{EF4F8C93-6472-0F9E-4790-A4B2F9B20D4C}"/>
                </a:ext>
              </a:extLst>
            </p:cNvPr>
            <p:cNvSpPr/>
            <p:nvPr/>
          </p:nvSpPr>
          <p:spPr>
            <a:xfrm>
              <a:off x="1697150" y="2333470"/>
              <a:ext cx="39939" cy="17595"/>
            </a:xfrm>
            <a:custGeom>
              <a:avLst/>
              <a:gdLst/>
              <a:ahLst/>
              <a:cxnLst/>
              <a:rect l="l" t="t" r="r" b="b"/>
              <a:pathLst>
                <a:path w="597" h="263" extrusionOk="0">
                  <a:moveTo>
                    <a:pt x="10" y="0"/>
                  </a:moveTo>
                  <a:lnTo>
                    <a:pt x="0" y="51"/>
                  </a:lnTo>
                  <a:lnTo>
                    <a:pt x="586" y="263"/>
                  </a:lnTo>
                  <a:lnTo>
                    <a:pt x="596" y="212"/>
                  </a:lnTo>
                  <a:lnTo>
                    <a:pt x="1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5553;p120">
              <a:extLst>
                <a:ext uri="{FF2B5EF4-FFF2-40B4-BE49-F238E27FC236}">
                  <a16:creationId xmlns:a16="http://schemas.microsoft.com/office/drawing/2014/main" xmlns="" id="{4481DCAC-5C5D-D305-7DBE-99F13D074596}"/>
                </a:ext>
              </a:extLst>
            </p:cNvPr>
            <p:cNvSpPr/>
            <p:nvPr/>
          </p:nvSpPr>
          <p:spPr>
            <a:xfrm>
              <a:off x="1956725" y="1673693"/>
              <a:ext cx="21007" cy="10905"/>
            </a:xfrm>
            <a:custGeom>
              <a:avLst/>
              <a:gdLst/>
              <a:ahLst/>
              <a:cxnLst/>
              <a:rect l="l" t="t" r="r" b="b"/>
              <a:pathLst>
                <a:path w="314" h="163" extrusionOk="0">
                  <a:moveTo>
                    <a:pt x="20" y="0"/>
                  </a:moveTo>
                  <a:lnTo>
                    <a:pt x="0" y="51"/>
                  </a:lnTo>
                  <a:lnTo>
                    <a:pt x="293" y="162"/>
                  </a:lnTo>
                  <a:lnTo>
                    <a:pt x="313" y="10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5554;p120">
              <a:extLst>
                <a:ext uri="{FF2B5EF4-FFF2-40B4-BE49-F238E27FC236}">
                  <a16:creationId xmlns:a16="http://schemas.microsoft.com/office/drawing/2014/main" xmlns="" id="{35E07DA4-A71C-1767-F19D-4A4A85F731ED}"/>
                </a:ext>
              </a:extLst>
            </p:cNvPr>
            <p:cNvSpPr/>
            <p:nvPr/>
          </p:nvSpPr>
          <p:spPr>
            <a:xfrm>
              <a:off x="1943880" y="1706809"/>
              <a:ext cx="21007" cy="10905"/>
            </a:xfrm>
            <a:custGeom>
              <a:avLst/>
              <a:gdLst/>
              <a:ahLst/>
              <a:cxnLst/>
              <a:rect l="l" t="t" r="r" b="b"/>
              <a:pathLst>
                <a:path w="314" h="163" extrusionOk="0">
                  <a:moveTo>
                    <a:pt x="20" y="1"/>
                  </a:moveTo>
                  <a:lnTo>
                    <a:pt x="0" y="61"/>
                  </a:lnTo>
                  <a:lnTo>
                    <a:pt x="293" y="162"/>
                  </a:lnTo>
                  <a:lnTo>
                    <a:pt x="313" y="11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5555;p120">
              <a:extLst>
                <a:ext uri="{FF2B5EF4-FFF2-40B4-BE49-F238E27FC236}">
                  <a16:creationId xmlns:a16="http://schemas.microsoft.com/office/drawing/2014/main" xmlns="" id="{BFFC353F-9A41-B34E-5895-F22B6DEB83E1}"/>
                </a:ext>
              </a:extLst>
            </p:cNvPr>
            <p:cNvSpPr/>
            <p:nvPr/>
          </p:nvSpPr>
          <p:spPr>
            <a:xfrm>
              <a:off x="1948563" y="1695302"/>
              <a:ext cx="21074" cy="10236"/>
            </a:xfrm>
            <a:custGeom>
              <a:avLst/>
              <a:gdLst/>
              <a:ahLst/>
              <a:cxnLst/>
              <a:rect l="l" t="t" r="r" b="b"/>
              <a:pathLst>
                <a:path w="315" h="153" extrusionOk="0">
                  <a:moveTo>
                    <a:pt x="21" y="1"/>
                  </a:moveTo>
                  <a:lnTo>
                    <a:pt x="1" y="51"/>
                  </a:lnTo>
                  <a:lnTo>
                    <a:pt x="294" y="15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5556;p120">
              <a:extLst>
                <a:ext uri="{FF2B5EF4-FFF2-40B4-BE49-F238E27FC236}">
                  <a16:creationId xmlns:a16="http://schemas.microsoft.com/office/drawing/2014/main" xmlns="" id="{55084E3B-5C55-CC38-1E49-8AECE7B275E8}"/>
                </a:ext>
              </a:extLst>
            </p:cNvPr>
            <p:cNvSpPr/>
            <p:nvPr/>
          </p:nvSpPr>
          <p:spPr>
            <a:xfrm>
              <a:off x="1931704" y="1741932"/>
              <a:ext cx="21007" cy="10905"/>
            </a:xfrm>
            <a:custGeom>
              <a:avLst/>
              <a:gdLst/>
              <a:ahLst/>
              <a:cxnLst/>
              <a:rect l="l" t="t" r="r" b="b"/>
              <a:pathLst>
                <a:path w="314" h="163" extrusionOk="0">
                  <a:moveTo>
                    <a:pt x="21" y="1"/>
                  </a:moveTo>
                  <a:lnTo>
                    <a:pt x="0" y="51"/>
                  </a:lnTo>
                  <a:lnTo>
                    <a:pt x="293"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5557;p120">
              <a:extLst>
                <a:ext uri="{FF2B5EF4-FFF2-40B4-BE49-F238E27FC236}">
                  <a16:creationId xmlns:a16="http://schemas.microsoft.com/office/drawing/2014/main" xmlns="" id="{C712176B-BF15-7FD5-2619-E5CA755000D9}"/>
                </a:ext>
              </a:extLst>
            </p:cNvPr>
            <p:cNvSpPr/>
            <p:nvPr/>
          </p:nvSpPr>
          <p:spPr>
            <a:xfrm>
              <a:off x="1935718" y="1729087"/>
              <a:ext cx="21074" cy="10905"/>
            </a:xfrm>
            <a:custGeom>
              <a:avLst/>
              <a:gdLst/>
              <a:ahLst/>
              <a:cxnLst/>
              <a:rect l="l" t="t" r="r" b="b"/>
              <a:pathLst>
                <a:path w="315" h="163" extrusionOk="0">
                  <a:moveTo>
                    <a:pt x="21" y="1"/>
                  </a:moveTo>
                  <a:lnTo>
                    <a:pt x="1" y="52"/>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5558;p120">
              <a:extLst>
                <a:ext uri="{FF2B5EF4-FFF2-40B4-BE49-F238E27FC236}">
                  <a16:creationId xmlns:a16="http://schemas.microsoft.com/office/drawing/2014/main" xmlns="" id="{B0C413C9-C48C-93A4-2B18-9E18927D3F4F}"/>
                </a:ext>
              </a:extLst>
            </p:cNvPr>
            <p:cNvSpPr/>
            <p:nvPr/>
          </p:nvSpPr>
          <p:spPr>
            <a:xfrm>
              <a:off x="1918859" y="1776453"/>
              <a:ext cx="21007" cy="10838"/>
            </a:xfrm>
            <a:custGeom>
              <a:avLst/>
              <a:gdLst/>
              <a:ahLst/>
              <a:cxnLst/>
              <a:rect l="l" t="t" r="r" b="b"/>
              <a:pathLst>
                <a:path w="314" h="162" extrusionOk="0">
                  <a:moveTo>
                    <a:pt x="21" y="0"/>
                  </a:moveTo>
                  <a:lnTo>
                    <a:pt x="0" y="51"/>
                  </a:lnTo>
                  <a:lnTo>
                    <a:pt x="293" y="162"/>
                  </a:lnTo>
                  <a:lnTo>
                    <a:pt x="314" y="11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5559;p120">
              <a:extLst>
                <a:ext uri="{FF2B5EF4-FFF2-40B4-BE49-F238E27FC236}">
                  <a16:creationId xmlns:a16="http://schemas.microsoft.com/office/drawing/2014/main" xmlns="" id="{1C40DFF8-84D7-D1E4-5BB7-F78C16D7EC11}"/>
                </a:ext>
              </a:extLst>
            </p:cNvPr>
            <p:cNvSpPr/>
            <p:nvPr/>
          </p:nvSpPr>
          <p:spPr>
            <a:xfrm>
              <a:off x="1924947" y="1780467"/>
              <a:ext cx="21007" cy="10905"/>
            </a:xfrm>
            <a:custGeom>
              <a:avLst/>
              <a:gdLst/>
              <a:ahLst/>
              <a:cxnLst/>
              <a:rect l="l" t="t" r="r" b="b"/>
              <a:pathLst>
                <a:path w="314" h="163" extrusionOk="0">
                  <a:moveTo>
                    <a:pt x="21" y="1"/>
                  </a:moveTo>
                  <a:lnTo>
                    <a:pt x="0" y="51"/>
                  </a:lnTo>
                  <a:lnTo>
                    <a:pt x="293" y="163"/>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5560;p120">
              <a:extLst>
                <a:ext uri="{FF2B5EF4-FFF2-40B4-BE49-F238E27FC236}">
                  <a16:creationId xmlns:a16="http://schemas.microsoft.com/office/drawing/2014/main" xmlns="" id="{E1272A55-27B7-5986-B772-3402F21D272B}"/>
                </a:ext>
              </a:extLst>
            </p:cNvPr>
            <p:cNvSpPr/>
            <p:nvPr/>
          </p:nvSpPr>
          <p:spPr>
            <a:xfrm>
              <a:off x="1906683" y="1811576"/>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5561;p120">
              <a:extLst>
                <a:ext uri="{FF2B5EF4-FFF2-40B4-BE49-F238E27FC236}">
                  <a16:creationId xmlns:a16="http://schemas.microsoft.com/office/drawing/2014/main" xmlns="" id="{BCED6337-963A-AE20-CF32-33D490AF0C7D}"/>
                </a:ext>
              </a:extLst>
            </p:cNvPr>
            <p:cNvSpPr/>
            <p:nvPr/>
          </p:nvSpPr>
          <p:spPr>
            <a:xfrm>
              <a:off x="1911433" y="1798731"/>
              <a:ext cx="21007" cy="10905"/>
            </a:xfrm>
            <a:custGeom>
              <a:avLst/>
              <a:gdLst/>
              <a:ahLst/>
              <a:cxnLst/>
              <a:rect l="l" t="t" r="r" b="b"/>
              <a:pathLst>
                <a:path w="314" h="163" extrusionOk="0">
                  <a:moveTo>
                    <a:pt x="10" y="1"/>
                  </a:moveTo>
                  <a:lnTo>
                    <a:pt x="0" y="51"/>
                  </a:lnTo>
                  <a:lnTo>
                    <a:pt x="293" y="162"/>
                  </a:lnTo>
                  <a:lnTo>
                    <a:pt x="313" y="112"/>
                  </a:lnTo>
                  <a:lnTo>
                    <a:pt x="1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5562;p120">
              <a:extLst>
                <a:ext uri="{FF2B5EF4-FFF2-40B4-BE49-F238E27FC236}">
                  <a16:creationId xmlns:a16="http://schemas.microsoft.com/office/drawing/2014/main" xmlns="" id="{E494BEEF-7205-5BDB-EC6D-5FEDDA905CA8}"/>
                </a:ext>
              </a:extLst>
            </p:cNvPr>
            <p:cNvSpPr/>
            <p:nvPr/>
          </p:nvSpPr>
          <p:spPr>
            <a:xfrm>
              <a:off x="1894507" y="1845361"/>
              <a:ext cx="21007" cy="10905"/>
            </a:xfrm>
            <a:custGeom>
              <a:avLst/>
              <a:gdLst/>
              <a:ahLst/>
              <a:cxnLst/>
              <a:rect l="l" t="t" r="r" b="b"/>
              <a:pathLst>
                <a:path w="314" h="163" extrusionOk="0">
                  <a:moveTo>
                    <a:pt x="21" y="1"/>
                  </a:moveTo>
                  <a:lnTo>
                    <a:pt x="1" y="62"/>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5563;p120">
              <a:extLst>
                <a:ext uri="{FF2B5EF4-FFF2-40B4-BE49-F238E27FC236}">
                  <a16:creationId xmlns:a16="http://schemas.microsoft.com/office/drawing/2014/main" xmlns="" id="{F2952F61-BF64-D6A6-28BA-494E2125B21C}"/>
                </a:ext>
              </a:extLst>
            </p:cNvPr>
            <p:cNvSpPr/>
            <p:nvPr/>
          </p:nvSpPr>
          <p:spPr>
            <a:xfrm>
              <a:off x="1898588" y="1833252"/>
              <a:ext cx="21007" cy="10838"/>
            </a:xfrm>
            <a:custGeom>
              <a:avLst/>
              <a:gdLst/>
              <a:ahLst/>
              <a:cxnLst/>
              <a:rect l="l" t="t" r="r" b="b"/>
              <a:pathLst>
                <a:path w="314" h="162" extrusionOk="0">
                  <a:moveTo>
                    <a:pt x="20" y="0"/>
                  </a:moveTo>
                  <a:lnTo>
                    <a:pt x="0" y="51"/>
                  </a:lnTo>
                  <a:lnTo>
                    <a:pt x="293" y="162"/>
                  </a:lnTo>
                  <a:lnTo>
                    <a:pt x="313" y="11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5564;p120">
              <a:extLst>
                <a:ext uri="{FF2B5EF4-FFF2-40B4-BE49-F238E27FC236}">
                  <a16:creationId xmlns:a16="http://schemas.microsoft.com/office/drawing/2014/main" xmlns="" id="{74A26FF0-DC25-3CC6-581B-F47D27BF0C96}"/>
                </a:ext>
              </a:extLst>
            </p:cNvPr>
            <p:cNvSpPr/>
            <p:nvPr/>
          </p:nvSpPr>
          <p:spPr>
            <a:xfrm>
              <a:off x="1882331" y="1881220"/>
              <a:ext cx="20338" cy="10169"/>
            </a:xfrm>
            <a:custGeom>
              <a:avLst/>
              <a:gdLst/>
              <a:ahLst/>
              <a:cxnLst/>
              <a:rect l="l" t="t" r="r" b="b"/>
              <a:pathLst>
                <a:path w="304" h="152" extrusionOk="0">
                  <a:moveTo>
                    <a:pt x="11" y="0"/>
                  </a:moveTo>
                  <a:lnTo>
                    <a:pt x="1" y="51"/>
                  </a:lnTo>
                  <a:lnTo>
                    <a:pt x="294" y="152"/>
                  </a:lnTo>
                  <a:lnTo>
                    <a:pt x="304" y="101"/>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5565;p120">
              <a:extLst>
                <a:ext uri="{FF2B5EF4-FFF2-40B4-BE49-F238E27FC236}">
                  <a16:creationId xmlns:a16="http://schemas.microsoft.com/office/drawing/2014/main" xmlns="" id="{584A041C-9C1F-D02B-3BA3-C115A328CBE0}"/>
                </a:ext>
              </a:extLst>
            </p:cNvPr>
            <p:cNvSpPr/>
            <p:nvPr/>
          </p:nvSpPr>
          <p:spPr>
            <a:xfrm>
              <a:off x="1886412" y="1868375"/>
              <a:ext cx="21007" cy="10236"/>
            </a:xfrm>
            <a:custGeom>
              <a:avLst/>
              <a:gdLst/>
              <a:ahLst/>
              <a:cxnLst/>
              <a:rect l="l" t="t" r="r" b="b"/>
              <a:pathLst>
                <a:path w="314" h="153" extrusionOk="0">
                  <a:moveTo>
                    <a:pt x="21" y="0"/>
                  </a:moveTo>
                  <a:lnTo>
                    <a:pt x="0" y="51"/>
                  </a:lnTo>
                  <a:lnTo>
                    <a:pt x="293"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5566;p120">
              <a:extLst>
                <a:ext uri="{FF2B5EF4-FFF2-40B4-BE49-F238E27FC236}">
                  <a16:creationId xmlns:a16="http://schemas.microsoft.com/office/drawing/2014/main" xmlns="" id="{67256256-C6BD-B1BD-8F30-01BFA2DD1E72}"/>
                </a:ext>
              </a:extLst>
            </p:cNvPr>
            <p:cNvSpPr/>
            <p:nvPr/>
          </p:nvSpPr>
          <p:spPr>
            <a:xfrm>
              <a:off x="1869486" y="1915005"/>
              <a:ext cx="21074" cy="10236"/>
            </a:xfrm>
            <a:custGeom>
              <a:avLst/>
              <a:gdLst/>
              <a:ahLst/>
              <a:cxnLst/>
              <a:rect l="l" t="t" r="r" b="b"/>
              <a:pathLst>
                <a:path w="315" h="153" extrusionOk="0">
                  <a:moveTo>
                    <a:pt x="21" y="1"/>
                  </a:moveTo>
                  <a:lnTo>
                    <a:pt x="1" y="51"/>
                  </a:lnTo>
                  <a:lnTo>
                    <a:pt x="294" y="15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5567;p120">
              <a:extLst>
                <a:ext uri="{FF2B5EF4-FFF2-40B4-BE49-F238E27FC236}">
                  <a16:creationId xmlns:a16="http://schemas.microsoft.com/office/drawing/2014/main" xmlns="" id="{F28407C7-D439-8907-CE95-C77067141F41}"/>
                </a:ext>
              </a:extLst>
            </p:cNvPr>
            <p:cNvSpPr/>
            <p:nvPr/>
          </p:nvSpPr>
          <p:spPr>
            <a:xfrm>
              <a:off x="1873567" y="1902160"/>
              <a:ext cx="21007" cy="10905"/>
            </a:xfrm>
            <a:custGeom>
              <a:avLst/>
              <a:gdLst/>
              <a:ahLst/>
              <a:cxnLst/>
              <a:rect l="l" t="t" r="r" b="b"/>
              <a:pathLst>
                <a:path w="314" h="163" extrusionOk="0">
                  <a:moveTo>
                    <a:pt x="21" y="1"/>
                  </a:moveTo>
                  <a:lnTo>
                    <a:pt x="0" y="61"/>
                  </a:lnTo>
                  <a:lnTo>
                    <a:pt x="304"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5568;p120">
              <a:extLst>
                <a:ext uri="{FF2B5EF4-FFF2-40B4-BE49-F238E27FC236}">
                  <a16:creationId xmlns:a16="http://schemas.microsoft.com/office/drawing/2014/main" xmlns="" id="{87DD0525-093A-2411-B770-0BD2FCFAC9C5}"/>
                </a:ext>
              </a:extLst>
            </p:cNvPr>
            <p:cNvSpPr/>
            <p:nvPr/>
          </p:nvSpPr>
          <p:spPr>
            <a:xfrm>
              <a:off x="1856641" y="1948790"/>
              <a:ext cx="21074" cy="10905"/>
            </a:xfrm>
            <a:custGeom>
              <a:avLst/>
              <a:gdLst/>
              <a:ahLst/>
              <a:cxnLst/>
              <a:rect l="l" t="t" r="r" b="b"/>
              <a:pathLst>
                <a:path w="315" h="163" extrusionOk="0">
                  <a:moveTo>
                    <a:pt x="21" y="1"/>
                  </a:moveTo>
                  <a:lnTo>
                    <a:pt x="1" y="51"/>
                  </a:lnTo>
                  <a:lnTo>
                    <a:pt x="304" y="163"/>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5569;p120">
              <a:extLst>
                <a:ext uri="{FF2B5EF4-FFF2-40B4-BE49-F238E27FC236}">
                  <a16:creationId xmlns:a16="http://schemas.microsoft.com/office/drawing/2014/main" xmlns="" id="{E3D35154-6507-221F-8F1A-088D151B8CE1}"/>
                </a:ext>
              </a:extLst>
            </p:cNvPr>
            <p:cNvSpPr/>
            <p:nvPr/>
          </p:nvSpPr>
          <p:spPr>
            <a:xfrm>
              <a:off x="1861391" y="1936614"/>
              <a:ext cx="21007" cy="10905"/>
            </a:xfrm>
            <a:custGeom>
              <a:avLst/>
              <a:gdLst/>
              <a:ahLst/>
              <a:cxnLst/>
              <a:rect l="l" t="t" r="r" b="b"/>
              <a:pathLst>
                <a:path w="314" h="163" extrusionOk="0">
                  <a:moveTo>
                    <a:pt x="21" y="1"/>
                  </a:moveTo>
                  <a:lnTo>
                    <a:pt x="1" y="62"/>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5570;p120">
              <a:extLst>
                <a:ext uri="{FF2B5EF4-FFF2-40B4-BE49-F238E27FC236}">
                  <a16:creationId xmlns:a16="http://schemas.microsoft.com/office/drawing/2014/main" xmlns="" id="{D14A772E-2602-5723-5CAF-D65B629661AC}"/>
                </a:ext>
              </a:extLst>
            </p:cNvPr>
            <p:cNvSpPr/>
            <p:nvPr/>
          </p:nvSpPr>
          <p:spPr>
            <a:xfrm>
              <a:off x="1844465" y="1983979"/>
              <a:ext cx="21074" cy="10169"/>
            </a:xfrm>
            <a:custGeom>
              <a:avLst/>
              <a:gdLst/>
              <a:ahLst/>
              <a:cxnLst/>
              <a:rect l="l" t="t" r="r" b="b"/>
              <a:pathLst>
                <a:path w="315" h="152" extrusionOk="0">
                  <a:moveTo>
                    <a:pt x="21" y="0"/>
                  </a:moveTo>
                  <a:lnTo>
                    <a:pt x="1" y="51"/>
                  </a:lnTo>
                  <a:lnTo>
                    <a:pt x="294"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5571;p120">
              <a:extLst>
                <a:ext uri="{FF2B5EF4-FFF2-40B4-BE49-F238E27FC236}">
                  <a16:creationId xmlns:a16="http://schemas.microsoft.com/office/drawing/2014/main" xmlns="" id="{56E9DC91-F667-38F7-3FE8-001E6371949C}"/>
                </a:ext>
              </a:extLst>
            </p:cNvPr>
            <p:cNvSpPr/>
            <p:nvPr/>
          </p:nvSpPr>
          <p:spPr>
            <a:xfrm>
              <a:off x="1849215" y="1971134"/>
              <a:ext cx="21007" cy="10838"/>
            </a:xfrm>
            <a:custGeom>
              <a:avLst/>
              <a:gdLst/>
              <a:ahLst/>
              <a:cxnLst/>
              <a:rect l="l" t="t" r="r" b="b"/>
              <a:pathLst>
                <a:path w="314" h="162" extrusionOk="0">
                  <a:moveTo>
                    <a:pt x="11" y="0"/>
                  </a:moveTo>
                  <a:lnTo>
                    <a:pt x="1" y="51"/>
                  </a:lnTo>
                  <a:lnTo>
                    <a:pt x="294" y="162"/>
                  </a:lnTo>
                  <a:lnTo>
                    <a:pt x="314" y="101"/>
                  </a:lnTo>
                  <a:lnTo>
                    <a:pt x="1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5572;p120">
              <a:extLst>
                <a:ext uri="{FF2B5EF4-FFF2-40B4-BE49-F238E27FC236}">
                  <a16:creationId xmlns:a16="http://schemas.microsoft.com/office/drawing/2014/main" xmlns="" id="{5CE99203-2967-B4E9-8DA1-53C53E9B69DF}"/>
                </a:ext>
              </a:extLst>
            </p:cNvPr>
            <p:cNvSpPr/>
            <p:nvPr/>
          </p:nvSpPr>
          <p:spPr>
            <a:xfrm>
              <a:off x="1832356" y="2019102"/>
              <a:ext cx="21007" cy="10905"/>
            </a:xfrm>
            <a:custGeom>
              <a:avLst/>
              <a:gdLst/>
              <a:ahLst/>
              <a:cxnLst/>
              <a:rect l="l" t="t" r="r" b="b"/>
              <a:pathLst>
                <a:path w="314" h="163" extrusionOk="0">
                  <a:moveTo>
                    <a:pt x="20" y="1"/>
                  </a:moveTo>
                  <a:lnTo>
                    <a:pt x="0" y="51"/>
                  </a:lnTo>
                  <a:lnTo>
                    <a:pt x="293" y="162"/>
                  </a:lnTo>
                  <a:lnTo>
                    <a:pt x="313" y="10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5573;p120">
              <a:extLst>
                <a:ext uri="{FF2B5EF4-FFF2-40B4-BE49-F238E27FC236}">
                  <a16:creationId xmlns:a16="http://schemas.microsoft.com/office/drawing/2014/main" xmlns="" id="{43F5871B-43CE-1A1A-47AC-18F87D619D84}"/>
                </a:ext>
              </a:extLst>
            </p:cNvPr>
            <p:cNvSpPr/>
            <p:nvPr/>
          </p:nvSpPr>
          <p:spPr>
            <a:xfrm>
              <a:off x="1836370" y="2005588"/>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5574;p120">
              <a:extLst>
                <a:ext uri="{FF2B5EF4-FFF2-40B4-BE49-F238E27FC236}">
                  <a16:creationId xmlns:a16="http://schemas.microsoft.com/office/drawing/2014/main" xmlns="" id="{A29F9E63-D3E6-43B7-F41D-65D283424790}"/>
                </a:ext>
              </a:extLst>
            </p:cNvPr>
            <p:cNvSpPr/>
            <p:nvPr/>
          </p:nvSpPr>
          <p:spPr>
            <a:xfrm>
              <a:off x="1819511" y="2052218"/>
              <a:ext cx="21007" cy="10905"/>
            </a:xfrm>
            <a:custGeom>
              <a:avLst/>
              <a:gdLst/>
              <a:ahLst/>
              <a:cxnLst/>
              <a:rect l="l" t="t" r="r" b="b"/>
              <a:pathLst>
                <a:path w="314" h="163" extrusionOk="0">
                  <a:moveTo>
                    <a:pt x="20" y="1"/>
                  </a:moveTo>
                  <a:lnTo>
                    <a:pt x="0" y="61"/>
                  </a:lnTo>
                  <a:lnTo>
                    <a:pt x="293" y="162"/>
                  </a:lnTo>
                  <a:lnTo>
                    <a:pt x="313" y="11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5575;p120">
              <a:extLst>
                <a:ext uri="{FF2B5EF4-FFF2-40B4-BE49-F238E27FC236}">
                  <a16:creationId xmlns:a16="http://schemas.microsoft.com/office/drawing/2014/main" xmlns="" id="{EAD4A99B-3F46-785A-DBBC-106724E26D30}"/>
                </a:ext>
              </a:extLst>
            </p:cNvPr>
            <p:cNvSpPr/>
            <p:nvPr/>
          </p:nvSpPr>
          <p:spPr>
            <a:xfrm>
              <a:off x="1824195" y="2041447"/>
              <a:ext cx="21074" cy="10838"/>
            </a:xfrm>
            <a:custGeom>
              <a:avLst/>
              <a:gdLst/>
              <a:ahLst/>
              <a:cxnLst/>
              <a:rect l="l" t="t" r="r" b="b"/>
              <a:pathLst>
                <a:path w="315" h="162" extrusionOk="0">
                  <a:moveTo>
                    <a:pt x="21" y="0"/>
                  </a:moveTo>
                  <a:lnTo>
                    <a:pt x="1" y="51"/>
                  </a:lnTo>
                  <a:lnTo>
                    <a:pt x="294" y="16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5576;p120">
              <a:extLst>
                <a:ext uri="{FF2B5EF4-FFF2-40B4-BE49-F238E27FC236}">
                  <a16:creationId xmlns:a16="http://schemas.microsoft.com/office/drawing/2014/main" xmlns="" id="{0CE2D847-6A33-1179-D69C-984010D547C3}"/>
                </a:ext>
              </a:extLst>
            </p:cNvPr>
            <p:cNvSpPr/>
            <p:nvPr/>
          </p:nvSpPr>
          <p:spPr>
            <a:xfrm>
              <a:off x="1807336" y="2087408"/>
              <a:ext cx="21007" cy="10838"/>
            </a:xfrm>
            <a:custGeom>
              <a:avLst/>
              <a:gdLst/>
              <a:ahLst/>
              <a:cxnLst/>
              <a:rect l="l" t="t" r="r" b="b"/>
              <a:pathLst>
                <a:path w="314" h="162" extrusionOk="0">
                  <a:moveTo>
                    <a:pt x="20" y="0"/>
                  </a:moveTo>
                  <a:lnTo>
                    <a:pt x="0" y="51"/>
                  </a:lnTo>
                  <a:lnTo>
                    <a:pt x="293" y="162"/>
                  </a:lnTo>
                  <a:lnTo>
                    <a:pt x="313" y="10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5577;p120">
              <a:extLst>
                <a:ext uri="{FF2B5EF4-FFF2-40B4-BE49-F238E27FC236}">
                  <a16:creationId xmlns:a16="http://schemas.microsoft.com/office/drawing/2014/main" xmlns="" id="{43BDBCD6-7117-FC55-5534-3BEE8A3C1B61}"/>
                </a:ext>
              </a:extLst>
            </p:cNvPr>
            <p:cNvSpPr/>
            <p:nvPr/>
          </p:nvSpPr>
          <p:spPr>
            <a:xfrm>
              <a:off x="1811350" y="2074563"/>
              <a:ext cx="21074" cy="10838"/>
            </a:xfrm>
            <a:custGeom>
              <a:avLst/>
              <a:gdLst/>
              <a:ahLst/>
              <a:cxnLst/>
              <a:rect l="l" t="t" r="r" b="b"/>
              <a:pathLst>
                <a:path w="315" h="162" extrusionOk="0">
                  <a:moveTo>
                    <a:pt x="21" y="0"/>
                  </a:moveTo>
                  <a:lnTo>
                    <a:pt x="1" y="51"/>
                  </a:lnTo>
                  <a:lnTo>
                    <a:pt x="304" y="162"/>
                  </a:lnTo>
                  <a:lnTo>
                    <a:pt x="314" y="11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5578;p120">
              <a:extLst>
                <a:ext uri="{FF2B5EF4-FFF2-40B4-BE49-F238E27FC236}">
                  <a16:creationId xmlns:a16="http://schemas.microsoft.com/office/drawing/2014/main" xmlns="" id="{71E9BC47-9209-BE29-5779-D52E3DD93C8D}"/>
                </a:ext>
              </a:extLst>
            </p:cNvPr>
            <p:cNvSpPr/>
            <p:nvPr/>
          </p:nvSpPr>
          <p:spPr>
            <a:xfrm>
              <a:off x="1795160" y="2121862"/>
              <a:ext cx="21007" cy="10905"/>
            </a:xfrm>
            <a:custGeom>
              <a:avLst/>
              <a:gdLst/>
              <a:ahLst/>
              <a:cxnLst/>
              <a:rect l="l" t="t" r="r" b="b"/>
              <a:pathLst>
                <a:path w="314" h="163" extrusionOk="0">
                  <a:moveTo>
                    <a:pt x="21" y="1"/>
                  </a:moveTo>
                  <a:lnTo>
                    <a:pt x="0" y="51"/>
                  </a:lnTo>
                  <a:lnTo>
                    <a:pt x="293"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5579;p120">
              <a:extLst>
                <a:ext uri="{FF2B5EF4-FFF2-40B4-BE49-F238E27FC236}">
                  <a16:creationId xmlns:a16="http://schemas.microsoft.com/office/drawing/2014/main" xmlns="" id="{C15CF163-1EC9-4F91-79C0-EB109D022C4F}"/>
                </a:ext>
              </a:extLst>
            </p:cNvPr>
            <p:cNvSpPr/>
            <p:nvPr/>
          </p:nvSpPr>
          <p:spPr>
            <a:xfrm>
              <a:off x="1799174" y="2109017"/>
              <a:ext cx="21074" cy="10905"/>
            </a:xfrm>
            <a:custGeom>
              <a:avLst/>
              <a:gdLst/>
              <a:ahLst/>
              <a:cxnLst/>
              <a:rect l="l" t="t" r="r" b="b"/>
              <a:pathLst>
                <a:path w="315" h="163" extrusionOk="0">
                  <a:moveTo>
                    <a:pt x="21" y="1"/>
                  </a:moveTo>
                  <a:lnTo>
                    <a:pt x="1" y="61"/>
                  </a:lnTo>
                  <a:lnTo>
                    <a:pt x="294"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5580;p120">
              <a:extLst>
                <a:ext uri="{FF2B5EF4-FFF2-40B4-BE49-F238E27FC236}">
                  <a16:creationId xmlns:a16="http://schemas.microsoft.com/office/drawing/2014/main" xmlns="" id="{81422DDE-354A-71DA-459F-294742D308FF}"/>
                </a:ext>
              </a:extLst>
            </p:cNvPr>
            <p:cNvSpPr/>
            <p:nvPr/>
          </p:nvSpPr>
          <p:spPr>
            <a:xfrm>
              <a:off x="1782315" y="2156316"/>
              <a:ext cx="21007" cy="10905"/>
            </a:xfrm>
            <a:custGeom>
              <a:avLst/>
              <a:gdLst/>
              <a:ahLst/>
              <a:cxnLst/>
              <a:rect l="l" t="t" r="r" b="b"/>
              <a:pathLst>
                <a:path w="314" h="163" extrusionOk="0">
                  <a:moveTo>
                    <a:pt x="21" y="1"/>
                  </a:moveTo>
                  <a:lnTo>
                    <a:pt x="0" y="51"/>
                  </a:lnTo>
                  <a:lnTo>
                    <a:pt x="293" y="162"/>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5581;p120">
              <a:extLst>
                <a:ext uri="{FF2B5EF4-FFF2-40B4-BE49-F238E27FC236}">
                  <a16:creationId xmlns:a16="http://schemas.microsoft.com/office/drawing/2014/main" xmlns="" id="{3221B1F3-4242-C28B-0343-2E807A79BD68}"/>
                </a:ext>
              </a:extLst>
            </p:cNvPr>
            <p:cNvSpPr/>
            <p:nvPr/>
          </p:nvSpPr>
          <p:spPr>
            <a:xfrm>
              <a:off x="1787065" y="2144876"/>
              <a:ext cx="21007" cy="10169"/>
            </a:xfrm>
            <a:custGeom>
              <a:avLst/>
              <a:gdLst/>
              <a:ahLst/>
              <a:cxnLst/>
              <a:rect l="l" t="t" r="r" b="b"/>
              <a:pathLst>
                <a:path w="314" h="152" extrusionOk="0">
                  <a:moveTo>
                    <a:pt x="20" y="0"/>
                  </a:moveTo>
                  <a:lnTo>
                    <a:pt x="0" y="51"/>
                  </a:lnTo>
                  <a:lnTo>
                    <a:pt x="293" y="152"/>
                  </a:lnTo>
                  <a:lnTo>
                    <a:pt x="313" y="101"/>
                  </a:lnTo>
                  <a:lnTo>
                    <a:pt x="2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5582;p120">
              <a:extLst>
                <a:ext uri="{FF2B5EF4-FFF2-40B4-BE49-F238E27FC236}">
                  <a16:creationId xmlns:a16="http://schemas.microsoft.com/office/drawing/2014/main" xmlns="" id="{5868901A-176E-C4DC-C946-C9444117C722}"/>
                </a:ext>
              </a:extLst>
            </p:cNvPr>
            <p:cNvSpPr/>
            <p:nvPr/>
          </p:nvSpPr>
          <p:spPr>
            <a:xfrm>
              <a:off x="1770139" y="2190837"/>
              <a:ext cx="21007" cy="10169"/>
            </a:xfrm>
            <a:custGeom>
              <a:avLst/>
              <a:gdLst/>
              <a:ahLst/>
              <a:cxnLst/>
              <a:rect l="l" t="t" r="r" b="b"/>
              <a:pathLst>
                <a:path w="314" h="152" extrusionOk="0">
                  <a:moveTo>
                    <a:pt x="21" y="0"/>
                  </a:moveTo>
                  <a:lnTo>
                    <a:pt x="0" y="51"/>
                  </a:lnTo>
                  <a:lnTo>
                    <a:pt x="293"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5583;p120">
              <a:extLst>
                <a:ext uri="{FF2B5EF4-FFF2-40B4-BE49-F238E27FC236}">
                  <a16:creationId xmlns:a16="http://schemas.microsoft.com/office/drawing/2014/main" xmlns="" id="{34847C95-CD74-3D7F-52D2-0E59AAB7954B}"/>
                </a:ext>
              </a:extLst>
            </p:cNvPr>
            <p:cNvSpPr/>
            <p:nvPr/>
          </p:nvSpPr>
          <p:spPr>
            <a:xfrm>
              <a:off x="1774889" y="2178661"/>
              <a:ext cx="20338" cy="10838"/>
            </a:xfrm>
            <a:custGeom>
              <a:avLst/>
              <a:gdLst/>
              <a:ahLst/>
              <a:cxnLst/>
              <a:rect l="l" t="t" r="r" b="b"/>
              <a:pathLst>
                <a:path w="304" h="162" extrusionOk="0">
                  <a:moveTo>
                    <a:pt x="10" y="0"/>
                  </a:moveTo>
                  <a:lnTo>
                    <a:pt x="0" y="51"/>
                  </a:lnTo>
                  <a:lnTo>
                    <a:pt x="293" y="162"/>
                  </a:lnTo>
                  <a:lnTo>
                    <a:pt x="303" y="111"/>
                  </a:lnTo>
                  <a:lnTo>
                    <a:pt x="10"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5584;p120">
              <a:extLst>
                <a:ext uri="{FF2B5EF4-FFF2-40B4-BE49-F238E27FC236}">
                  <a16:creationId xmlns:a16="http://schemas.microsoft.com/office/drawing/2014/main" xmlns="" id="{B558157E-B830-D145-0FE0-6CA0074B3EAD}"/>
                </a:ext>
              </a:extLst>
            </p:cNvPr>
            <p:cNvSpPr/>
            <p:nvPr/>
          </p:nvSpPr>
          <p:spPr>
            <a:xfrm>
              <a:off x="1757963" y="2225960"/>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5585;p120">
              <a:extLst>
                <a:ext uri="{FF2B5EF4-FFF2-40B4-BE49-F238E27FC236}">
                  <a16:creationId xmlns:a16="http://schemas.microsoft.com/office/drawing/2014/main" xmlns="" id="{08A2B695-9207-C7E7-BEB5-518960460D7A}"/>
                </a:ext>
              </a:extLst>
            </p:cNvPr>
            <p:cNvSpPr/>
            <p:nvPr/>
          </p:nvSpPr>
          <p:spPr>
            <a:xfrm>
              <a:off x="1762044" y="2213115"/>
              <a:ext cx="21007" cy="10905"/>
            </a:xfrm>
            <a:custGeom>
              <a:avLst/>
              <a:gdLst/>
              <a:ahLst/>
              <a:cxnLst/>
              <a:rect l="l" t="t" r="r" b="b"/>
              <a:pathLst>
                <a:path w="314" h="163" extrusionOk="0">
                  <a:moveTo>
                    <a:pt x="20" y="1"/>
                  </a:moveTo>
                  <a:lnTo>
                    <a:pt x="0" y="51"/>
                  </a:lnTo>
                  <a:lnTo>
                    <a:pt x="293" y="162"/>
                  </a:lnTo>
                  <a:lnTo>
                    <a:pt x="313" y="112"/>
                  </a:lnTo>
                  <a:lnTo>
                    <a:pt x="20"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5586;p120">
              <a:extLst>
                <a:ext uri="{FF2B5EF4-FFF2-40B4-BE49-F238E27FC236}">
                  <a16:creationId xmlns:a16="http://schemas.microsoft.com/office/drawing/2014/main" xmlns="" id="{0BA2CC0C-A881-DAF3-EE81-724EA18D0A87}"/>
                </a:ext>
              </a:extLst>
            </p:cNvPr>
            <p:cNvSpPr/>
            <p:nvPr/>
          </p:nvSpPr>
          <p:spPr>
            <a:xfrm>
              <a:off x="1745118" y="2259745"/>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5587;p120">
              <a:extLst>
                <a:ext uri="{FF2B5EF4-FFF2-40B4-BE49-F238E27FC236}">
                  <a16:creationId xmlns:a16="http://schemas.microsoft.com/office/drawing/2014/main" xmlns="" id="{9DCF6431-33AB-0E25-93B4-1585DC91ABCA}"/>
                </a:ext>
              </a:extLst>
            </p:cNvPr>
            <p:cNvSpPr/>
            <p:nvPr/>
          </p:nvSpPr>
          <p:spPr>
            <a:xfrm>
              <a:off x="1749868" y="2248238"/>
              <a:ext cx="21007" cy="10905"/>
            </a:xfrm>
            <a:custGeom>
              <a:avLst/>
              <a:gdLst/>
              <a:ahLst/>
              <a:cxnLst/>
              <a:rect l="l" t="t" r="r" b="b"/>
              <a:pathLst>
                <a:path w="314" h="163" extrusionOk="0">
                  <a:moveTo>
                    <a:pt x="21" y="1"/>
                  </a:moveTo>
                  <a:lnTo>
                    <a:pt x="0" y="52"/>
                  </a:lnTo>
                  <a:lnTo>
                    <a:pt x="293" y="163"/>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5588;p120">
              <a:extLst>
                <a:ext uri="{FF2B5EF4-FFF2-40B4-BE49-F238E27FC236}">
                  <a16:creationId xmlns:a16="http://schemas.microsoft.com/office/drawing/2014/main" xmlns="" id="{26F92548-E746-5D9A-86ED-A2CB5BF87FF8}"/>
                </a:ext>
              </a:extLst>
            </p:cNvPr>
            <p:cNvSpPr/>
            <p:nvPr/>
          </p:nvSpPr>
          <p:spPr>
            <a:xfrm>
              <a:off x="1732942" y="2294935"/>
              <a:ext cx="21007" cy="10169"/>
            </a:xfrm>
            <a:custGeom>
              <a:avLst/>
              <a:gdLst/>
              <a:ahLst/>
              <a:cxnLst/>
              <a:rect l="l" t="t" r="r" b="b"/>
              <a:pathLst>
                <a:path w="314" h="152" extrusionOk="0">
                  <a:moveTo>
                    <a:pt x="21" y="0"/>
                  </a:moveTo>
                  <a:lnTo>
                    <a:pt x="1" y="51"/>
                  </a:lnTo>
                  <a:lnTo>
                    <a:pt x="294"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5589;p120">
              <a:extLst>
                <a:ext uri="{FF2B5EF4-FFF2-40B4-BE49-F238E27FC236}">
                  <a16:creationId xmlns:a16="http://schemas.microsoft.com/office/drawing/2014/main" xmlns="" id="{18336096-D17E-0001-AE18-F6B377A2231B}"/>
                </a:ext>
              </a:extLst>
            </p:cNvPr>
            <p:cNvSpPr/>
            <p:nvPr/>
          </p:nvSpPr>
          <p:spPr>
            <a:xfrm>
              <a:off x="1737023" y="2282090"/>
              <a:ext cx="21007" cy="10169"/>
            </a:xfrm>
            <a:custGeom>
              <a:avLst/>
              <a:gdLst/>
              <a:ahLst/>
              <a:cxnLst/>
              <a:rect l="l" t="t" r="r" b="b"/>
              <a:pathLst>
                <a:path w="314" h="152" extrusionOk="0">
                  <a:moveTo>
                    <a:pt x="21" y="0"/>
                  </a:moveTo>
                  <a:lnTo>
                    <a:pt x="0" y="51"/>
                  </a:lnTo>
                  <a:lnTo>
                    <a:pt x="293" y="152"/>
                  </a:lnTo>
                  <a:lnTo>
                    <a:pt x="314" y="101"/>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5590;p120">
              <a:extLst>
                <a:ext uri="{FF2B5EF4-FFF2-40B4-BE49-F238E27FC236}">
                  <a16:creationId xmlns:a16="http://schemas.microsoft.com/office/drawing/2014/main" xmlns="" id="{DBE4BFC6-692C-2E8B-CD61-B8F5E3A04257}"/>
                </a:ext>
              </a:extLst>
            </p:cNvPr>
            <p:cNvSpPr/>
            <p:nvPr/>
          </p:nvSpPr>
          <p:spPr>
            <a:xfrm>
              <a:off x="1720766" y="2329389"/>
              <a:ext cx="21074" cy="10905"/>
            </a:xfrm>
            <a:custGeom>
              <a:avLst/>
              <a:gdLst/>
              <a:ahLst/>
              <a:cxnLst/>
              <a:rect l="l" t="t" r="r" b="b"/>
              <a:pathLst>
                <a:path w="315" h="163" extrusionOk="0">
                  <a:moveTo>
                    <a:pt x="21" y="0"/>
                  </a:moveTo>
                  <a:lnTo>
                    <a:pt x="1" y="51"/>
                  </a:lnTo>
                  <a:lnTo>
                    <a:pt x="294" y="162"/>
                  </a:lnTo>
                  <a:lnTo>
                    <a:pt x="314" y="112"/>
                  </a:lnTo>
                  <a:lnTo>
                    <a:pt x="21"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5591;p120">
              <a:extLst>
                <a:ext uri="{FF2B5EF4-FFF2-40B4-BE49-F238E27FC236}">
                  <a16:creationId xmlns:a16="http://schemas.microsoft.com/office/drawing/2014/main" xmlns="" id="{8410E45D-7345-B8EC-CA29-002ADB60D238}"/>
                </a:ext>
              </a:extLst>
            </p:cNvPr>
            <p:cNvSpPr/>
            <p:nvPr/>
          </p:nvSpPr>
          <p:spPr>
            <a:xfrm>
              <a:off x="1724847" y="2316544"/>
              <a:ext cx="21007" cy="10905"/>
            </a:xfrm>
            <a:custGeom>
              <a:avLst/>
              <a:gdLst/>
              <a:ahLst/>
              <a:cxnLst/>
              <a:rect l="l" t="t" r="r" b="b"/>
              <a:pathLst>
                <a:path w="314" h="163" extrusionOk="0">
                  <a:moveTo>
                    <a:pt x="21" y="1"/>
                  </a:moveTo>
                  <a:lnTo>
                    <a:pt x="1" y="51"/>
                  </a:lnTo>
                  <a:lnTo>
                    <a:pt x="294" y="16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5592;p120">
              <a:extLst>
                <a:ext uri="{FF2B5EF4-FFF2-40B4-BE49-F238E27FC236}">
                  <a16:creationId xmlns:a16="http://schemas.microsoft.com/office/drawing/2014/main" xmlns="" id="{9E93FF13-420F-EE9B-B4E9-4E360BA0FD3A}"/>
                </a:ext>
              </a:extLst>
            </p:cNvPr>
            <p:cNvSpPr/>
            <p:nvPr/>
          </p:nvSpPr>
          <p:spPr>
            <a:xfrm>
              <a:off x="1707921" y="2363843"/>
              <a:ext cx="21074" cy="10236"/>
            </a:xfrm>
            <a:custGeom>
              <a:avLst/>
              <a:gdLst/>
              <a:ahLst/>
              <a:cxnLst/>
              <a:rect l="l" t="t" r="r" b="b"/>
              <a:pathLst>
                <a:path w="315" h="153" extrusionOk="0">
                  <a:moveTo>
                    <a:pt x="21" y="1"/>
                  </a:moveTo>
                  <a:lnTo>
                    <a:pt x="1" y="51"/>
                  </a:lnTo>
                  <a:lnTo>
                    <a:pt x="294" y="152"/>
                  </a:lnTo>
                  <a:lnTo>
                    <a:pt x="314" y="10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5593;p120">
              <a:extLst>
                <a:ext uri="{FF2B5EF4-FFF2-40B4-BE49-F238E27FC236}">
                  <a16:creationId xmlns:a16="http://schemas.microsoft.com/office/drawing/2014/main" xmlns="" id="{7114063D-A2B1-68CB-396A-7769AC8FF949}"/>
                </a:ext>
              </a:extLst>
            </p:cNvPr>
            <p:cNvSpPr/>
            <p:nvPr/>
          </p:nvSpPr>
          <p:spPr>
            <a:xfrm>
              <a:off x="1712671" y="2351667"/>
              <a:ext cx="21007" cy="10905"/>
            </a:xfrm>
            <a:custGeom>
              <a:avLst/>
              <a:gdLst/>
              <a:ahLst/>
              <a:cxnLst/>
              <a:rect l="l" t="t" r="r" b="b"/>
              <a:pathLst>
                <a:path w="314" h="163" extrusionOk="0">
                  <a:moveTo>
                    <a:pt x="21" y="1"/>
                  </a:moveTo>
                  <a:lnTo>
                    <a:pt x="1" y="51"/>
                  </a:lnTo>
                  <a:lnTo>
                    <a:pt x="294" y="163"/>
                  </a:lnTo>
                  <a:lnTo>
                    <a:pt x="314" y="112"/>
                  </a:lnTo>
                  <a:lnTo>
                    <a:pt x="21"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5594;p120">
              <a:extLst>
                <a:ext uri="{FF2B5EF4-FFF2-40B4-BE49-F238E27FC236}">
                  <a16:creationId xmlns:a16="http://schemas.microsoft.com/office/drawing/2014/main" xmlns="" id="{4F13B0D7-507A-BF2C-5A2A-54399AE172A7}"/>
                </a:ext>
              </a:extLst>
            </p:cNvPr>
            <p:cNvSpPr/>
            <p:nvPr/>
          </p:nvSpPr>
          <p:spPr>
            <a:xfrm>
              <a:off x="3292398" y="1543236"/>
              <a:ext cx="572664" cy="633409"/>
            </a:xfrm>
            <a:custGeom>
              <a:avLst/>
              <a:gdLst/>
              <a:ahLst/>
              <a:cxnLst/>
              <a:rect l="l" t="t" r="r" b="b"/>
              <a:pathLst>
                <a:path w="8560" h="9468" extrusionOk="0">
                  <a:moveTo>
                    <a:pt x="941" y="0"/>
                  </a:moveTo>
                  <a:lnTo>
                    <a:pt x="466" y="415"/>
                  </a:lnTo>
                  <a:lnTo>
                    <a:pt x="1" y="829"/>
                  </a:lnTo>
                  <a:lnTo>
                    <a:pt x="7630" y="9468"/>
                  </a:lnTo>
                  <a:lnTo>
                    <a:pt x="8559" y="8639"/>
                  </a:lnTo>
                  <a:lnTo>
                    <a:pt x="8448" y="8508"/>
                  </a:lnTo>
                  <a:lnTo>
                    <a:pt x="8317" y="8356"/>
                  </a:lnTo>
                  <a:lnTo>
                    <a:pt x="8195" y="8225"/>
                  </a:lnTo>
                  <a:lnTo>
                    <a:pt x="8084" y="8094"/>
                  </a:lnTo>
                  <a:lnTo>
                    <a:pt x="7953" y="7952"/>
                  </a:lnTo>
                  <a:lnTo>
                    <a:pt x="7832" y="7811"/>
                  </a:lnTo>
                  <a:lnTo>
                    <a:pt x="7721" y="7680"/>
                  </a:lnTo>
                  <a:lnTo>
                    <a:pt x="7589" y="7538"/>
                  </a:lnTo>
                  <a:lnTo>
                    <a:pt x="7468" y="7407"/>
                  </a:lnTo>
                  <a:lnTo>
                    <a:pt x="7357" y="7275"/>
                  </a:lnTo>
                  <a:lnTo>
                    <a:pt x="7225" y="7124"/>
                  </a:lnTo>
                  <a:lnTo>
                    <a:pt x="7104" y="6992"/>
                  </a:lnTo>
                  <a:lnTo>
                    <a:pt x="6993" y="6861"/>
                  </a:lnTo>
                  <a:lnTo>
                    <a:pt x="6862" y="6710"/>
                  </a:lnTo>
                  <a:lnTo>
                    <a:pt x="6751" y="6578"/>
                  </a:lnTo>
                  <a:lnTo>
                    <a:pt x="6629" y="6447"/>
                  </a:lnTo>
                  <a:lnTo>
                    <a:pt x="6498" y="6305"/>
                  </a:lnTo>
                  <a:lnTo>
                    <a:pt x="6387" y="6174"/>
                  </a:lnTo>
                  <a:lnTo>
                    <a:pt x="6266" y="6043"/>
                  </a:lnTo>
                  <a:lnTo>
                    <a:pt x="6134" y="5891"/>
                  </a:lnTo>
                  <a:lnTo>
                    <a:pt x="6023" y="5760"/>
                  </a:lnTo>
                  <a:lnTo>
                    <a:pt x="5902" y="5628"/>
                  </a:lnTo>
                  <a:lnTo>
                    <a:pt x="5770" y="5477"/>
                  </a:lnTo>
                  <a:lnTo>
                    <a:pt x="5659" y="5345"/>
                  </a:lnTo>
                  <a:lnTo>
                    <a:pt x="5538" y="5214"/>
                  </a:lnTo>
                  <a:lnTo>
                    <a:pt x="5407" y="5073"/>
                  </a:lnTo>
                  <a:lnTo>
                    <a:pt x="5296" y="4941"/>
                  </a:lnTo>
                  <a:lnTo>
                    <a:pt x="5174" y="4800"/>
                  </a:lnTo>
                  <a:lnTo>
                    <a:pt x="5043" y="4658"/>
                  </a:lnTo>
                  <a:lnTo>
                    <a:pt x="4932" y="4527"/>
                  </a:lnTo>
                  <a:lnTo>
                    <a:pt x="4811" y="4396"/>
                  </a:lnTo>
                  <a:lnTo>
                    <a:pt x="4689" y="4244"/>
                  </a:lnTo>
                  <a:lnTo>
                    <a:pt x="4568" y="4113"/>
                  </a:lnTo>
                  <a:lnTo>
                    <a:pt x="4447" y="3981"/>
                  </a:lnTo>
                  <a:lnTo>
                    <a:pt x="4326" y="3840"/>
                  </a:lnTo>
                  <a:lnTo>
                    <a:pt x="4204" y="3698"/>
                  </a:lnTo>
                  <a:lnTo>
                    <a:pt x="4083" y="3567"/>
                  </a:lnTo>
                  <a:lnTo>
                    <a:pt x="3962" y="3426"/>
                  </a:lnTo>
                  <a:lnTo>
                    <a:pt x="3841" y="3294"/>
                  </a:lnTo>
                  <a:lnTo>
                    <a:pt x="3719" y="3163"/>
                  </a:lnTo>
                  <a:lnTo>
                    <a:pt x="3598" y="3011"/>
                  </a:lnTo>
                  <a:lnTo>
                    <a:pt x="3477" y="2880"/>
                  </a:lnTo>
                  <a:lnTo>
                    <a:pt x="3366" y="2749"/>
                  </a:lnTo>
                  <a:lnTo>
                    <a:pt x="3234" y="2597"/>
                  </a:lnTo>
                  <a:lnTo>
                    <a:pt x="3113" y="2466"/>
                  </a:lnTo>
                  <a:lnTo>
                    <a:pt x="3002" y="2334"/>
                  </a:lnTo>
                  <a:lnTo>
                    <a:pt x="2871" y="2193"/>
                  </a:lnTo>
                  <a:lnTo>
                    <a:pt x="2749" y="2062"/>
                  </a:lnTo>
                  <a:lnTo>
                    <a:pt x="2638" y="1930"/>
                  </a:lnTo>
                  <a:lnTo>
                    <a:pt x="2507" y="1779"/>
                  </a:lnTo>
                  <a:lnTo>
                    <a:pt x="2386" y="1647"/>
                  </a:lnTo>
                  <a:lnTo>
                    <a:pt x="2274" y="1516"/>
                  </a:lnTo>
                  <a:lnTo>
                    <a:pt x="2143" y="1364"/>
                  </a:lnTo>
                  <a:lnTo>
                    <a:pt x="2022" y="1233"/>
                  </a:lnTo>
                  <a:lnTo>
                    <a:pt x="1911" y="1102"/>
                  </a:lnTo>
                  <a:lnTo>
                    <a:pt x="1779" y="960"/>
                  </a:lnTo>
                  <a:lnTo>
                    <a:pt x="1658" y="819"/>
                  </a:lnTo>
                  <a:lnTo>
                    <a:pt x="1547" y="687"/>
                  </a:lnTo>
                  <a:lnTo>
                    <a:pt x="1416" y="546"/>
                  </a:lnTo>
                  <a:lnTo>
                    <a:pt x="1304" y="415"/>
                  </a:lnTo>
                  <a:lnTo>
                    <a:pt x="1183" y="283"/>
                  </a:lnTo>
                  <a:lnTo>
                    <a:pt x="1052" y="132"/>
                  </a:lnTo>
                  <a:lnTo>
                    <a:pt x="9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5595;p120">
              <a:extLst>
                <a:ext uri="{FF2B5EF4-FFF2-40B4-BE49-F238E27FC236}">
                  <a16:creationId xmlns:a16="http://schemas.microsoft.com/office/drawing/2014/main" xmlns="" id="{5FBAE04D-AD2F-B644-3625-2AFDB664384D}"/>
                </a:ext>
              </a:extLst>
            </p:cNvPr>
            <p:cNvSpPr/>
            <p:nvPr/>
          </p:nvSpPr>
          <p:spPr>
            <a:xfrm>
              <a:off x="3419509" y="1652084"/>
              <a:ext cx="33851" cy="30440"/>
            </a:xfrm>
            <a:custGeom>
              <a:avLst/>
              <a:gdLst/>
              <a:ahLst/>
              <a:cxnLst/>
              <a:rect l="l" t="t" r="r" b="b"/>
              <a:pathLst>
                <a:path w="506" h="455" extrusionOk="0">
                  <a:moveTo>
                    <a:pt x="465" y="0"/>
                  </a:moveTo>
                  <a:lnTo>
                    <a:pt x="1" y="404"/>
                  </a:lnTo>
                  <a:lnTo>
                    <a:pt x="41" y="455"/>
                  </a:lnTo>
                  <a:lnTo>
                    <a:pt x="506"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5596;p120">
              <a:extLst>
                <a:ext uri="{FF2B5EF4-FFF2-40B4-BE49-F238E27FC236}">
                  <a16:creationId xmlns:a16="http://schemas.microsoft.com/office/drawing/2014/main" xmlns="" id="{F09751A1-5C1F-28CA-DE6D-8AD9860E05C6}"/>
                </a:ext>
              </a:extLst>
            </p:cNvPr>
            <p:cNvSpPr/>
            <p:nvPr/>
          </p:nvSpPr>
          <p:spPr>
            <a:xfrm>
              <a:off x="3443861" y="1680450"/>
              <a:ext cx="33851" cy="30506"/>
            </a:xfrm>
            <a:custGeom>
              <a:avLst/>
              <a:gdLst/>
              <a:ahLst/>
              <a:cxnLst/>
              <a:rect l="l" t="t" r="r" b="b"/>
              <a:pathLst>
                <a:path w="506" h="456" extrusionOk="0">
                  <a:moveTo>
                    <a:pt x="465" y="0"/>
                  </a:moveTo>
                  <a:lnTo>
                    <a:pt x="0" y="405"/>
                  </a:lnTo>
                  <a:lnTo>
                    <a:pt x="41" y="455"/>
                  </a:lnTo>
                  <a:lnTo>
                    <a:pt x="506"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5597;p120">
              <a:extLst>
                <a:ext uri="{FF2B5EF4-FFF2-40B4-BE49-F238E27FC236}">
                  <a16:creationId xmlns:a16="http://schemas.microsoft.com/office/drawing/2014/main" xmlns="" id="{7FB4B0DC-F36C-8C42-B7E8-1B1B41470B1A}"/>
                </a:ext>
              </a:extLst>
            </p:cNvPr>
            <p:cNvSpPr/>
            <p:nvPr/>
          </p:nvSpPr>
          <p:spPr>
            <a:xfrm>
              <a:off x="3468213" y="1706809"/>
              <a:ext cx="33851" cy="30506"/>
            </a:xfrm>
            <a:custGeom>
              <a:avLst/>
              <a:gdLst/>
              <a:ahLst/>
              <a:cxnLst/>
              <a:rect l="l" t="t" r="r" b="b"/>
              <a:pathLst>
                <a:path w="506" h="456" extrusionOk="0">
                  <a:moveTo>
                    <a:pt x="465" y="1"/>
                  </a:moveTo>
                  <a:lnTo>
                    <a:pt x="0" y="415"/>
                  </a:lnTo>
                  <a:lnTo>
                    <a:pt x="40" y="455"/>
                  </a:lnTo>
                  <a:lnTo>
                    <a:pt x="505"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5598;p120">
              <a:extLst>
                <a:ext uri="{FF2B5EF4-FFF2-40B4-BE49-F238E27FC236}">
                  <a16:creationId xmlns:a16="http://schemas.microsoft.com/office/drawing/2014/main" xmlns="" id="{17938C95-65E3-2F65-2D66-8EB74C718E44}"/>
                </a:ext>
              </a:extLst>
            </p:cNvPr>
            <p:cNvSpPr/>
            <p:nvPr/>
          </p:nvSpPr>
          <p:spPr>
            <a:xfrm>
              <a:off x="3492498" y="1735175"/>
              <a:ext cx="33918" cy="30506"/>
            </a:xfrm>
            <a:custGeom>
              <a:avLst/>
              <a:gdLst/>
              <a:ahLst/>
              <a:cxnLst/>
              <a:rect l="l" t="t" r="r" b="b"/>
              <a:pathLst>
                <a:path w="507" h="456" extrusionOk="0">
                  <a:moveTo>
                    <a:pt x="466" y="1"/>
                  </a:moveTo>
                  <a:lnTo>
                    <a:pt x="1" y="415"/>
                  </a:lnTo>
                  <a:lnTo>
                    <a:pt x="41" y="456"/>
                  </a:lnTo>
                  <a:lnTo>
                    <a:pt x="506" y="41"/>
                  </a:lnTo>
                  <a:lnTo>
                    <a:pt x="46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5599;p120">
              <a:extLst>
                <a:ext uri="{FF2B5EF4-FFF2-40B4-BE49-F238E27FC236}">
                  <a16:creationId xmlns:a16="http://schemas.microsoft.com/office/drawing/2014/main" xmlns="" id="{458EA154-9FFD-41A6-D61C-9119A0D5A39D}"/>
                </a:ext>
              </a:extLst>
            </p:cNvPr>
            <p:cNvSpPr/>
            <p:nvPr/>
          </p:nvSpPr>
          <p:spPr>
            <a:xfrm>
              <a:off x="3516850" y="1761534"/>
              <a:ext cx="33851" cy="30506"/>
            </a:xfrm>
            <a:custGeom>
              <a:avLst/>
              <a:gdLst/>
              <a:ahLst/>
              <a:cxnLst/>
              <a:rect l="l" t="t" r="r" b="b"/>
              <a:pathLst>
                <a:path w="506" h="456" extrusionOk="0">
                  <a:moveTo>
                    <a:pt x="465" y="1"/>
                  </a:moveTo>
                  <a:lnTo>
                    <a:pt x="1" y="415"/>
                  </a:lnTo>
                  <a:lnTo>
                    <a:pt x="41" y="456"/>
                  </a:lnTo>
                  <a:lnTo>
                    <a:pt x="506" y="52"/>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5600;p120">
              <a:extLst>
                <a:ext uri="{FF2B5EF4-FFF2-40B4-BE49-F238E27FC236}">
                  <a16:creationId xmlns:a16="http://schemas.microsoft.com/office/drawing/2014/main" xmlns="" id="{961342E5-2585-57D7-562B-1438B97F678B}"/>
                </a:ext>
              </a:extLst>
            </p:cNvPr>
            <p:cNvSpPr/>
            <p:nvPr/>
          </p:nvSpPr>
          <p:spPr>
            <a:xfrm>
              <a:off x="3541201" y="1789298"/>
              <a:ext cx="33851" cy="30440"/>
            </a:xfrm>
            <a:custGeom>
              <a:avLst/>
              <a:gdLst/>
              <a:ahLst/>
              <a:cxnLst/>
              <a:rect l="l" t="t" r="r" b="b"/>
              <a:pathLst>
                <a:path w="506" h="455" extrusionOk="0">
                  <a:moveTo>
                    <a:pt x="465" y="0"/>
                  </a:moveTo>
                  <a:lnTo>
                    <a:pt x="0" y="415"/>
                  </a:lnTo>
                  <a:lnTo>
                    <a:pt x="31" y="455"/>
                  </a:lnTo>
                  <a:lnTo>
                    <a:pt x="506"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5601;p120">
              <a:extLst>
                <a:ext uri="{FF2B5EF4-FFF2-40B4-BE49-F238E27FC236}">
                  <a16:creationId xmlns:a16="http://schemas.microsoft.com/office/drawing/2014/main" xmlns="" id="{CC2436EB-ECDF-F724-D912-118115CE03DD}"/>
                </a:ext>
              </a:extLst>
            </p:cNvPr>
            <p:cNvSpPr/>
            <p:nvPr/>
          </p:nvSpPr>
          <p:spPr>
            <a:xfrm>
              <a:off x="3565553" y="1817664"/>
              <a:ext cx="33851" cy="30506"/>
            </a:xfrm>
            <a:custGeom>
              <a:avLst/>
              <a:gdLst/>
              <a:ahLst/>
              <a:cxnLst/>
              <a:rect l="l" t="t" r="r" b="b"/>
              <a:pathLst>
                <a:path w="506" h="456" extrusionOk="0">
                  <a:moveTo>
                    <a:pt x="465" y="1"/>
                  </a:moveTo>
                  <a:lnTo>
                    <a:pt x="0" y="415"/>
                  </a:lnTo>
                  <a:lnTo>
                    <a:pt x="30" y="455"/>
                  </a:lnTo>
                  <a:lnTo>
                    <a:pt x="505"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5602;p120">
              <a:extLst>
                <a:ext uri="{FF2B5EF4-FFF2-40B4-BE49-F238E27FC236}">
                  <a16:creationId xmlns:a16="http://schemas.microsoft.com/office/drawing/2014/main" xmlns="" id="{377CFFDE-42AB-369F-90E0-354E1088EEAF}"/>
                </a:ext>
              </a:extLst>
            </p:cNvPr>
            <p:cNvSpPr/>
            <p:nvPr/>
          </p:nvSpPr>
          <p:spPr>
            <a:xfrm>
              <a:off x="3589838" y="1844692"/>
              <a:ext cx="33918" cy="30506"/>
            </a:xfrm>
            <a:custGeom>
              <a:avLst/>
              <a:gdLst/>
              <a:ahLst/>
              <a:cxnLst/>
              <a:rect l="l" t="t" r="r" b="b"/>
              <a:pathLst>
                <a:path w="507" h="456" extrusionOk="0">
                  <a:moveTo>
                    <a:pt x="466" y="1"/>
                  </a:moveTo>
                  <a:lnTo>
                    <a:pt x="1" y="415"/>
                  </a:lnTo>
                  <a:lnTo>
                    <a:pt x="31" y="455"/>
                  </a:lnTo>
                  <a:lnTo>
                    <a:pt x="506" y="41"/>
                  </a:lnTo>
                  <a:lnTo>
                    <a:pt x="46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5603;p120">
              <a:extLst>
                <a:ext uri="{FF2B5EF4-FFF2-40B4-BE49-F238E27FC236}">
                  <a16:creationId xmlns:a16="http://schemas.microsoft.com/office/drawing/2014/main" xmlns="" id="{FDB6EB9C-2E28-EAF6-0946-9BDCC610A72D}"/>
                </a:ext>
              </a:extLst>
            </p:cNvPr>
            <p:cNvSpPr/>
            <p:nvPr/>
          </p:nvSpPr>
          <p:spPr>
            <a:xfrm>
              <a:off x="3614190" y="1871720"/>
              <a:ext cx="33851" cy="30506"/>
            </a:xfrm>
            <a:custGeom>
              <a:avLst/>
              <a:gdLst/>
              <a:ahLst/>
              <a:cxnLst/>
              <a:rect l="l" t="t" r="r" b="b"/>
              <a:pathLst>
                <a:path w="506" h="456" extrusionOk="0">
                  <a:moveTo>
                    <a:pt x="465" y="1"/>
                  </a:moveTo>
                  <a:lnTo>
                    <a:pt x="1" y="415"/>
                  </a:lnTo>
                  <a:lnTo>
                    <a:pt x="31" y="456"/>
                  </a:lnTo>
                  <a:lnTo>
                    <a:pt x="506"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5604;p120">
              <a:extLst>
                <a:ext uri="{FF2B5EF4-FFF2-40B4-BE49-F238E27FC236}">
                  <a16:creationId xmlns:a16="http://schemas.microsoft.com/office/drawing/2014/main" xmlns="" id="{388F1D6F-34EA-01DA-DE06-EF6E9C1C7AFA}"/>
                </a:ext>
              </a:extLst>
            </p:cNvPr>
            <p:cNvSpPr/>
            <p:nvPr/>
          </p:nvSpPr>
          <p:spPr>
            <a:xfrm>
              <a:off x="3638542" y="1899484"/>
              <a:ext cx="33182" cy="30440"/>
            </a:xfrm>
            <a:custGeom>
              <a:avLst/>
              <a:gdLst/>
              <a:ahLst/>
              <a:cxnLst/>
              <a:rect l="l" t="t" r="r" b="b"/>
              <a:pathLst>
                <a:path w="496" h="455" extrusionOk="0">
                  <a:moveTo>
                    <a:pt x="465" y="0"/>
                  </a:moveTo>
                  <a:lnTo>
                    <a:pt x="0" y="415"/>
                  </a:lnTo>
                  <a:lnTo>
                    <a:pt x="31" y="455"/>
                  </a:lnTo>
                  <a:lnTo>
                    <a:pt x="495" y="41"/>
                  </a:lnTo>
                  <a:lnTo>
                    <a:pt x="46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5605;p120">
              <a:extLst>
                <a:ext uri="{FF2B5EF4-FFF2-40B4-BE49-F238E27FC236}">
                  <a16:creationId xmlns:a16="http://schemas.microsoft.com/office/drawing/2014/main" xmlns="" id="{8891EC42-A3FB-4FCD-DDF8-FE626620BFF8}"/>
                </a:ext>
              </a:extLst>
            </p:cNvPr>
            <p:cNvSpPr/>
            <p:nvPr/>
          </p:nvSpPr>
          <p:spPr>
            <a:xfrm>
              <a:off x="3662894" y="1927181"/>
              <a:ext cx="33851" cy="30506"/>
            </a:xfrm>
            <a:custGeom>
              <a:avLst/>
              <a:gdLst/>
              <a:ahLst/>
              <a:cxnLst/>
              <a:rect l="l" t="t" r="r" b="b"/>
              <a:pathLst>
                <a:path w="506" h="456" extrusionOk="0">
                  <a:moveTo>
                    <a:pt x="465" y="1"/>
                  </a:moveTo>
                  <a:lnTo>
                    <a:pt x="0" y="405"/>
                  </a:lnTo>
                  <a:lnTo>
                    <a:pt x="30" y="455"/>
                  </a:lnTo>
                  <a:lnTo>
                    <a:pt x="505"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5606;p120">
              <a:extLst>
                <a:ext uri="{FF2B5EF4-FFF2-40B4-BE49-F238E27FC236}">
                  <a16:creationId xmlns:a16="http://schemas.microsoft.com/office/drawing/2014/main" xmlns="" id="{E2B7334A-5268-212F-61D1-E28AFE2114B8}"/>
                </a:ext>
              </a:extLst>
            </p:cNvPr>
            <p:cNvSpPr/>
            <p:nvPr/>
          </p:nvSpPr>
          <p:spPr>
            <a:xfrm>
              <a:off x="3686510" y="1954209"/>
              <a:ext cx="33851" cy="30506"/>
            </a:xfrm>
            <a:custGeom>
              <a:avLst/>
              <a:gdLst/>
              <a:ahLst/>
              <a:cxnLst/>
              <a:rect l="l" t="t" r="r" b="b"/>
              <a:pathLst>
                <a:path w="506" h="456" extrusionOk="0">
                  <a:moveTo>
                    <a:pt x="476" y="1"/>
                  </a:moveTo>
                  <a:lnTo>
                    <a:pt x="1" y="415"/>
                  </a:lnTo>
                  <a:lnTo>
                    <a:pt x="41" y="455"/>
                  </a:lnTo>
                  <a:lnTo>
                    <a:pt x="506" y="41"/>
                  </a:lnTo>
                  <a:lnTo>
                    <a:pt x="47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5607;p120">
              <a:extLst>
                <a:ext uri="{FF2B5EF4-FFF2-40B4-BE49-F238E27FC236}">
                  <a16:creationId xmlns:a16="http://schemas.microsoft.com/office/drawing/2014/main" xmlns="" id="{06EFACBF-8756-DD6F-20F5-C3F98CB1D2DA}"/>
                </a:ext>
              </a:extLst>
            </p:cNvPr>
            <p:cNvSpPr/>
            <p:nvPr/>
          </p:nvSpPr>
          <p:spPr>
            <a:xfrm>
              <a:off x="3711531" y="1981236"/>
              <a:ext cx="33182" cy="30506"/>
            </a:xfrm>
            <a:custGeom>
              <a:avLst/>
              <a:gdLst/>
              <a:ahLst/>
              <a:cxnLst/>
              <a:rect l="l" t="t" r="r" b="b"/>
              <a:pathLst>
                <a:path w="496" h="456" extrusionOk="0">
                  <a:moveTo>
                    <a:pt x="465" y="1"/>
                  </a:moveTo>
                  <a:lnTo>
                    <a:pt x="1" y="415"/>
                  </a:lnTo>
                  <a:lnTo>
                    <a:pt x="31" y="456"/>
                  </a:lnTo>
                  <a:lnTo>
                    <a:pt x="496" y="41"/>
                  </a:lnTo>
                  <a:lnTo>
                    <a:pt x="46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5608;p120">
              <a:extLst>
                <a:ext uri="{FF2B5EF4-FFF2-40B4-BE49-F238E27FC236}">
                  <a16:creationId xmlns:a16="http://schemas.microsoft.com/office/drawing/2014/main" xmlns="" id="{A5359280-C3C1-A1CD-DDBE-B07902DE1A66}"/>
                </a:ext>
              </a:extLst>
            </p:cNvPr>
            <p:cNvSpPr/>
            <p:nvPr/>
          </p:nvSpPr>
          <p:spPr>
            <a:xfrm>
              <a:off x="3735214" y="2009669"/>
              <a:ext cx="33851" cy="30440"/>
            </a:xfrm>
            <a:custGeom>
              <a:avLst/>
              <a:gdLst/>
              <a:ahLst/>
              <a:cxnLst/>
              <a:rect l="l" t="t" r="r" b="b"/>
              <a:pathLst>
                <a:path w="506" h="455" extrusionOk="0">
                  <a:moveTo>
                    <a:pt x="475" y="0"/>
                  </a:moveTo>
                  <a:lnTo>
                    <a:pt x="0" y="414"/>
                  </a:lnTo>
                  <a:lnTo>
                    <a:pt x="41" y="455"/>
                  </a:lnTo>
                  <a:lnTo>
                    <a:pt x="505" y="41"/>
                  </a:lnTo>
                  <a:lnTo>
                    <a:pt x="475"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5609;p120">
              <a:extLst>
                <a:ext uri="{FF2B5EF4-FFF2-40B4-BE49-F238E27FC236}">
                  <a16:creationId xmlns:a16="http://schemas.microsoft.com/office/drawing/2014/main" xmlns="" id="{70F31D24-8197-ADF5-A9CB-35CAA545F1C3}"/>
                </a:ext>
              </a:extLst>
            </p:cNvPr>
            <p:cNvSpPr/>
            <p:nvPr/>
          </p:nvSpPr>
          <p:spPr>
            <a:xfrm>
              <a:off x="3759498" y="2038035"/>
              <a:ext cx="33918" cy="30506"/>
            </a:xfrm>
            <a:custGeom>
              <a:avLst/>
              <a:gdLst/>
              <a:ahLst/>
              <a:cxnLst/>
              <a:rect l="l" t="t" r="r" b="b"/>
              <a:pathLst>
                <a:path w="507" h="456" extrusionOk="0">
                  <a:moveTo>
                    <a:pt x="476" y="1"/>
                  </a:moveTo>
                  <a:lnTo>
                    <a:pt x="1" y="415"/>
                  </a:lnTo>
                  <a:lnTo>
                    <a:pt x="41" y="455"/>
                  </a:lnTo>
                  <a:lnTo>
                    <a:pt x="506" y="41"/>
                  </a:lnTo>
                  <a:lnTo>
                    <a:pt x="47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5610;p120">
              <a:extLst>
                <a:ext uri="{FF2B5EF4-FFF2-40B4-BE49-F238E27FC236}">
                  <a16:creationId xmlns:a16="http://schemas.microsoft.com/office/drawing/2014/main" xmlns="" id="{AFD01161-DA5A-9C0A-BB84-D2CC57E78BB1}"/>
                </a:ext>
              </a:extLst>
            </p:cNvPr>
            <p:cNvSpPr/>
            <p:nvPr/>
          </p:nvSpPr>
          <p:spPr>
            <a:xfrm>
              <a:off x="3783850" y="2064394"/>
              <a:ext cx="33851" cy="30506"/>
            </a:xfrm>
            <a:custGeom>
              <a:avLst/>
              <a:gdLst/>
              <a:ahLst/>
              <a:cxnLst/>
              <a:rect l="l" t="t" r="r" b="b"/>
              <a:pathLst>
                <a:path w="506" h="456" extrusionOk="0">
                  <a:moveTo>
                    <a:pt x="476" y="1"/>
                  </a:moveTo>
                  <a:lnTo>
                    <a:pt x="1" y="415"/>
                  </a:lnTo>
                  <a:lnTo>
                    <a:pt x="41" y="455"/>
                  </a:lnTo>
                  <a:lnTo>
                    <a:pt x="506" y="51"/>
                  </a:lnTo>
                  <a:lnTo>
                    <a:pt x="476"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5611;p120">
              <a:extLst>
                <a:ext uri="{FF2B5EF4-FFF2-40B4-BE49-F238E27FC236}">
                  <a16:creationId xmlns:a16="http://schemas.microsoft.com/office/drawing/2014/main" xmlns="" id="{DA411BCA-FA00-A80D-C313-F4DFE7D8D7CB}"/>
                </a:ext>
              </a:extLst>
            </p:cNvPr>
            <p:cNvSpPr/>
            <p:nvPr/>
          </p:nvSpPr>
          <p:spPr>
            <a:xfrm>
              <a:off x="3808202" y="2091422"/>
              <a:ext cx="33851" cy="30506"/>
            </a:xfrm>
            <a:custGeom>
              <a:avLst/>
              <a:gdLst/>
              <a:ahLst/>
              <a:cxnLst/>
              <a:rect l="l" t="t" r="r" b="b"/>
              <a:pathLst>
                <a:path w="506" h="456" extrusionOk="0">
                  <a:moveTo>
                    <a:pt x="475" y="1"/>
                  </a:moveTo>
                  <a:lnTo>
                    <a:pt x="0" y="415"/>
                  </a:lnTo>
                  <a:lnTo>
                    <a:pt x="41" y="456"/>
                  </a:lnTo>
                  <a:lnTo>
                    <a:pt x="506" y="41"/>
                  </a:lnTo>
                  <a:lnTo>
                    <a:pt x="475"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5612;p120">
              <a:extLst>
                <a:ext uri="{FF2B5EF4-FFF2-40B4-BE49-F238E27FC236}">
                  <a16:creationId xmlns:a16="http://schemas.microsoft.com/office/drawing/2014/main" xmlns="" id="{64114D85-19DE-F404-80CF-8D7B07C3452F}"/>
                </a:ext>
              </a:extLst>
            </p:cNvPr>
            <p:cNvSpPr/>
            <p:nvPr/>
          </p:nvSpPr>
          <p:spPr>
            <a:xfrm>
              <a:off x="3451956" y="1670281"/>
              <a:ext cx="17662" cy="16993"/>
            </a:xfrm>
            <a:custGeom>
              <a:avLst/>
              <a:gdLst/>
              <a:ahLst/>
              <a:cxnLst/>
              <a:rect l="l" t="t" r="r" b="b"/>
              <a:pathLst>
                <a:path w="264" h="254" extrusionOk="0">
                  <a:moveTo>
                    <a:pt x="233" y="1"/>
                  </a:moveTo>
                  <a:lnTo>
                    <a:pt x="1" y="213"/>
                  </a:lnTo>
                  <a:lnTo>
                    <a:pt x="31" y="254"/>
                  </a:lnTo>
                  <a:lnTo>
                    <a:pt x="26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5613;p120">
              <a:extLst>
                <a:ext uri="{FF2B5EF4-FFF2-40B4-BE49-F238E27FC236}">
                  <a16:creationId xmlns:a16="http://schemas.microsoft.com/office/drawing/2014/main" xmlns="" id="{201EA23E-AA46-52F0-8A64-761A13CF545B}"/>
                </a:ext>
              </a:extLst>
            </p:cNvPr>
            <p:cNvSpPr/>
            <p:nvPr/>
          </p:nvSpPr>
          <p:spPr>
            <a:xfrm>
              <a:off x="3476308" y="1698045"/>
              <a:ext cx="17662" cy="16926"/>
            </a:xfrm>
            <a:custGeom>
              <a:avLst/>
              <a:gdLst/>
              <a:ahLst/>
              <a:cxnLst/>
              <a:rect l="l" t="t" r="r" b="b"/>
              <a:pathLst>
                <a:path w="264" h="253" extrusionOk="0">
                  <a:moveTo>
                    <a:pt x="233" y="0"/>
                  </a:moveTo>
                  <a:lnTo>
                    <a:pt x="0" y="212"/>
                  </a:lnTo>
                  <a:lnTo>
                    <a:pt x="31" y="253"/>
                  </a:lnTo>
                  <a:lnTo>
                    <a:pt x="26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5614;p120">
              <a:extLst>
                <a:ext uri="{FF2B5EF4-FFF2-40B4-BE49-F238E27FC236}">
                  <a16:creationId xmlns:a16="http://schemas.microsoft.com/office/drawing/2014/main" xmlns="" id="{B3AEE917-F4B2-F4CE-32BF-A0745E92FAA0}"/>
                </a:ext>
              </a:extLst>
            </p:cNvPr>
            <p:cNvSpPr/>
            <p:nvPr/>
          </p:nvSpPr>
          <p:spPr>
            <a:xfrm>
              <a:off x="3467477" y="1688545"/>
              <a:ext cx="18331" cy="16324"/>
            </a:xfrm>
            <a:custGeom>
              <a:avLst/>
              <a:gdLst/>
              <a:ahLst/>
              <a:cxnLst/>
              <a:rect l="l" t="t" r="r" b="b"/>
              <a:pathLst>
                <a:path w="274" h="244" extrusionOk="0">
                  <a:moveTo>
                    <a:pt x="233" y="1"/>
                  </a:moveTo>
                  <a:lnTo>
                    <a:pt x="1" y="203"/>
                  </a:lnTo>
                  <a:lnTo>
                    <a:pt x="31" y="24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5615;p120">
              <a:extLst>
                <a:ext uri="{FF2B5EF4-FFF2-40B4-BE49-F238E27FC236}">
                  <a16:creationId xmlns:a16="http://schemas.microsoft.com/office/drawing/2014/main" xmlns="" id="{AE37D721-8E99-D43D-6576-CD7B2BDD299D}"/>
                </a:ext>
              </a:extLst>
            </p:cNvPr>
            <p:cNvSpPr/>
            <p:nvPr/>
          </p:nvSpPr>
          <p:spPr>
            <a:xfrm>
              <a:off x="3500660" y="1725742"/>
              <a:ext cx="17595" cy="16257"/>
            </a:xfrm>
            <a:custGeom>
              <a:avLst/>
              <a:gdLst/>
              <a:ahLst/>
              <a:cxnLst/>
              <a:rect l="l" t="t" r="r" b="b"/>
              <a:pathLst>
                <a:path w="263" h="243" extrusionOk="0">
                  <a:moveTo>
                    <a:pt x="232" y="0"/>
                  </a:moveTo>
                  <a:lnTo>
                    <a:pt x="0" y="203"/>
                  </a:lnTo>
                  <a:lnTo>
                    <a:pt x="30" y="243"/>
                  </a:lnTo>
                  <a:lnTo>
                    <a:pt x="263" y="4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5616;p120">
              <a:extLst>
                <a:ext uri="{FF2B5EF4-FFF2-40B4-BE49-F238E27FC236}">
                  <a16:creationId xmlns:a16="http://schemas.microsoft.com/office/drawing/2014/main" xmlns="" id="{96E1F924-905C-634C-E687-63B36385E9E1}"/>
                </a:ext>
              </a:extLst>
            </p:cNvPr>
            <p:cNvSpPr/>
            <p:nvPr/>
          </p:nvSpPr>
          <p:spPr>
            <a:xfrm>
              <a:off x="3491829" y="1716309"/>
              <a:ext cx="18331" cy="16926"/>
            </a:xfrm>
            <a:custGeom>
              <a:avLst/>
              <a:gdLst/>
              <a:ahLst/>
              <a:cxnLst/>
              <a:rect l="l" t="t" r="r" b="b"/>
              <a:pathLst>
                <a:path w="274" h="253" extrusionOk="0">
                  <a:moveTo>
                    <a:pt x="233" y="0"/>
                  </a:moveTo>
                  <a:lnTo>
                    <a:pt x="1" y="212"/>
                  </a:lnTo>
                  <a:lnTo>
                    <a:pt x="31" y="253"/>
                  </a:lnTo>
                  <a:lnTo>
                    <a:pt x="274" y="5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5617;p120">
              <a:extLst>
                <a:ext uri="{FF2B5EF4-FFF2-40B4-BE49-F238E27FC236}">
                  <a16:creationId xmlns:a16="http://schemas.microsoft.com/office/drawing/2014/main" xmlns="" id="{E79CEA24-D5B7-7634-EE87-796BE86F116E}"/>
                </a:ext>
              </a:extLst>
            </p:cNvPr>
            <p:cNvSpPr/>
            <p:nvPr/>
          </p:nvSpPr>
          <p:spPr>
            <a:xfrm>
              <a:off x="3524276" y="1753439"/>
              <a:ext cx="18331" cy="16324"/>
            </a:xfrm>
            <a:custGeom>
              <a:avLst/>
              <a:gdLst/>
              <a:ahLst/>
              <a:cxnLst/>
              <a:rect l="l" t="t" r="r" b="b"/>
              <a:pathLst>
                <a:path w="274" h="244" extrusionOk="0">
                  <a:moveTo>
                    <a:pt x="243" y="1"/>
                  </a:moveTo>
                  <a:lnTo>
                    <a:pt x="1" y="203"/>
                  </a:lnTo>
                  <a:lnTo>
                    <a:pt x="41" y="243"/>
                  </a:lnTo>
                  <a:lnTo>
                    <a:pt x="274" y="41"/>
                  </a:lnTo>
                  <a:lnTo>
                    <a:pt x="24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5618;p120">
              <a:extLst>
                <a:ext uri="{FF2B5EF4-FFF2-40B4-BE49-F238E27FC236}">
                  <a16:creationId xmlns:a16="http://schemas.microsoft.com/office/drawing/2014/main" xmlns="" id="{4E48A382-74A5-FF03-C7FA-B84CCA87BF12}"/>
                </a:ext>
              </a:extLst>
            </p:cNvPr>
            <p:cNvSpPr/>
            <p:nvPr/>
          </p:nvSpPr>
          <p:spPr>
            <a:xfrm>
              <a:off x="3516181" y="1743337"/>
              <a:ext cx="17662" cy="16926"/>
            </a:xfrm>
            <a:custGeom>
              <a:avLst/>
              <a:gdLst/>
              <a:ahLst/>
              <a:cxnLst/>
              <a:rect l="l" t="t" r="r" b="b"/>
              <a:pathLst>
                <a:path w="264" h="253" extrusionOk="0">
                  <a:moveTo>
                    <a:pt x="233" y="0"/>
                  </a:moveTo>
                  <a:lnTo>
                    <a:pt x="0" y="202"/>
                  </a:lnTo>
                  <a:lnTo>
                    <a:pt x="31" y="253"/>
                  </a:lnTo>
                  <a:lnTo>
                    <a:pt x="26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5619;p120">
              <a:extLst>
                <a:ext uri="{FF2B5EF4-FFF2-40B4-BE49-F238E27FC236}">
                  <a16:creationId xmlns:a16="http://schemas.microsoft.com/office/drawing/2014/main" xmlns="" id="{00E6041E-CC3B-1C3F-EBFF-12302D5BEF6D}"/>
                </a:ext>
              </a:extLst>
            </p:cNvPr>
            <p:cNvSpPr/>
            <p:nvPr/>
          </p:nvSpPr>
          <p:spPr>
            <a:xfrm>
              <a:off x="3548627" y="1781203"/>
              <a:ext cx="18331" cy="16926"/>
            </a:xfrm>
            <a:custGeom>
              <a:avLst/>
              <a:gdLst/>
              <a:ahLst/>
              <a:cxnLst/>
              <a:rect l="l" t="t" r="r" b="b"/>
              <a:pathLst>
                <a:path w="274" h="253" extrusionOk="0">
                  <a:moveTo>
                    <a:pt x="233" y="0"/>
                  </a:moveTo>
                  <a:lnTo>
                    <a:pt x="0" y="212"/>
                  </a:lnTo>
                  <a:lnTo>
                    <a:pt x="41" y="253"/>
                  </a:lnTo>
                  <a:lnTo>
                    <a:pt x="273" y="40"/>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5620;p120">
              <a:extLst>
                <a:ext uri="{FF2B5EF4-FFF2-40B4-BE49-F238E27FC236}">
                  <a16:creationId xmlns:a16="http://schemas.microsoft.com/office/drawing/2014/main" xmlns="" id="{67FAC59E-93C0-3E82-763E-72662D88E04F}"/>
                </a:ext>
              </a:extLst>
            </p:cNvPr>
            <p:cNvSpPr/>
            <p:nvPr/>
          </p:nvSpPr>
          <p:spPr>
            <a:xfrm>
              <a:off x="3540532" y="1771034"/>
              <a:ext cx="17595" cy="16257"/>
            </a:xfrm>
            <a:custGeom>
              <a:avLst/>
              <a:gdLst/>
              <a:ahLst/>
              <a:cxnLst/>
              <a:rect l="l" t="t" r="r" b="b"/>
              <a:pathLst>
                <a:path w="263" h="243" extrusionOk="0">
                  <a:moveTo>
                    <a:pt x="233" y="0"/>
                  </a:moveTo>
                  <a:lnTo>
                    <a:pt x="0" y="203"/>
                  </a:lnTo>
                  <a:lnTo>
                    <a:pt x="31" y="243"/>
                  </a:lnTo>
                  <a:lnTo>
                    <a:pt x="26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5621;p120">
              <a:extLst>
                <a:ext uri="{FF2B5EF4-FFF2-40B4-BE49-F238E27FC236}">
                  <a16:creationId xmlns:a16="http://schemas.microsoft.com/office/drawing/2014/main" xmlns="" id="{F454C820-0444-1BF4-4242-57D0BC640B6F}"/>
                </a:ext>
              </a:extLst>
            </p:cNvPr>
            <p:cNvSpPr/>
            <p:nvPr/>
          </p:nvSpPr>
          <p:spPr>
            <a:xfrm>
              <a:off x="3572979" y="1808231"/>
              <a:ext cx="18331" cy="16257"/>
            </a:xfrm>
            <a:custGeom>
              <a:avLst/>
              <a:gdLst/>
              <a:ahLst/>
              <a:cxnLst/>
              <a:rect l="l" t="t" r="r" b="b"/>
              <a:pathLst>
                <a:path w="274" h="243" extrusionOk="0">
                  <a:moveTo>
                    <a:pt x="243" y="0"/>
                  </a:moveTo>
                  <a:lnTo>
                    <a:pt x="0" y="202"/>
                  </a:lnTo>
                  <a:lnTo>
                    <a:pt x="41" y="243"/>
                  </a:lnTo>
                  <a:lnTo>
                    <a:pt x="273" y="41"/>
                  </a:lnTo>
                  <a:lnTo>
                    <a:pt x="24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5622;p120">
              <a:extLst>
                <a:ext uri="{FF2B5EF4-FFF2-40B4-BE49-F238E27FC236}">
                  <a16:creationId xmlns:a16="http://schemas.microsoft.com/office/drawing/2014/main" xmlns="" id="{10774D58-1A00-D9EE-8871-F705F9512362}"/>
                </a:ext>
              </a:extLst>
            </p:cNvPr>
            <p:cNvSpPr/>
            <p:nvPr/>
          </p:nvSpPr>
          <p:spPr>
            <a:xfrm>
              <a:off x="3564817" y="1799400"/>
              <a:ext cx="17662" cy="16324"/>
            </a:xfrm>
            <a:custGeom>
              <a:avLst/>
              <a:gdLst/>
              <a:ahLst/>
              <a:cxnLst/>
              <a:rect l="l" t="t" r="r" b="b"/>
              <a:pathLst>
                <a:path w="264" h="244" extrusionOk="0">
                  <a:moveTo>
                    <a:pt x="233" y="1"/>
                  </a:moveTo>
                  <a:lnTo>
                    <a:pt x="1" y="203"/>
                  </a:lnTo>
                  <a:lnTo>
                    <a:pt x="31" y="243"/>
                  </a:lnTo>
                  <a:lnTo>
                    <a:pt x="26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5623;p120">
              <a:extLst>
                <a:ext uri="{FF2B5EF4-FFF2-40B4-BE49-F238E27FC236}">
                  <a16:creationId xmlns:a16="http://schemas.microsoft.com/office/drawing/2014/main" xmlns="" id="{3E3F30F7-D84D-5B18-1F4E-E5AF172FA539}"/>
                </a:ext>
              </a:extLst>
            </p:cNvPr>
            <p:cNvSpPr/>
            <p:nvPr/>
          </p:nvSpPr>
          <p:spPr>
            <a:xfrm>
              <a:off x="3597264" y="1835259"/>
              <a:ext cx="18331" cy="16926"/>
            </a:xfrm>
            <a:custGeom>
              <a:avLst/>
              <a:gdLst/>
              <a:ahLst/>
              <a:cxnLst/>
              <a:rect l="l" t="t" r="r" b="b"/>
              <a:pathLst>
                <a:path w="274" h="253" extrusionOk="0">
                  <a:moveTo>
                    <a:pt x="233" y="0"/>
                  </a:moveTo>
                  <a:lnTo>
                    <a:pt x="1" y="213"/>
                  </a:lnTo>
                  <a:lnTo>
                    <a:pt x="41" y="253"/>
                  </a:lnTo>
                  <a:lnTo>
                    <a:pt x="274"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5624;p120">
              <a:extLst>
                <a:ext uri="{FF2B5EF4-FFF2-40B4-BE49-F238E27FC236}">
                  <a16:creationId xmlns:a16="http://schemas.microsoft.com/office/drawing/2014/main" xmlns="" id="{E690C959-1572-5D06-0DB4-A580D6D88B18}"/>
                </a:ext>
              </a:extLst>
            </p:cNvPr>
            <p:cNvSpPr/>
            <p:nvPr/>
          </p:nvSpPr>
          <p:spPr>
            <a:xfrm>
              <a:off x="3589169" y="1825759"/>
              <a:ext cx="17662" cy="16993"/>
            </a:xfrm>
            <a:custGeom>
              <a:avLst/>
              <a:gdLst/>
              <a:ahLst/>
              <a:cxnLst/>
              <a:rect l="l" t="t" r="r" b="b"/>
              <a:pathLst>
                <a:path w="264" h="254" extrusionOk="0">
                  <a:moveTo>
                    <a:pt x="233" y="1"/>
                  </a:moveTo>
                  <a:lnTo>
                    <a:pt x="1" y="203"/>
                  </a:lnTo>
                  <a:lnTo>
                    <a:pt x="31" y="253"/>
                  </a:lnTo>
                  <a:lnTo>
                    <a:pt x="26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5625;p120">
              <a:extLst>
                <a:ext uri="{FF2B5EF4-FFF2-40B4-BE49-F238E27FC236}">
                  <a16:creationId xmlns:a16="http://schemas.microsoft.com/office/drawing/2014/main" xmlns="" id="{A1FE5EC3-E7DB-2BD1-64C8-24C760ADEE30}"/>
                </a:ext>
              </a:extLst>
            </p:cNvPr>
            <p:cNvSpPr/>
            <p:nvPr/>
          </p:nvSpPr>
          <p:spPr>
            <a:xfrm>
              <a:off x="3621616" y="1863625"/>
              <a:ext cx="18331" cy="16993"/>
            </a:xfrm>
            <a:custGeom>
              <a:avLst/>
              <a:gdLst/>
              <a:ahLst/>
              <a:cxnLst/>
              <a:rect l="l" t="t" r="r" b="b"/>
              <a:pathLst>
                <a:path w="274" h="254" extrusionOk="0">
                  <a:moveTo>
                    <a:pt x="233" y="1"/>
                  </a:moveTo>
                  <a:lnTo>
                    <a:pt x="1" y="213"/>
                  </a:lnTo>
                  <a:lnTo>
                    <a:pt x="4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5626;p120">
              <a:extLst>
                <a:ext uri="{FF2B5EF4-FFF2-40B4-BE49-F238E27FC236}">
                  <a16:creationId xmlns:a16="http://schemas.microsoft.com/office/drawing/2014/main" xmlns="" id="{BA6AE0F0-CE08-A79F-80D4-93065BECCEC6}"/>
                </a:ext>
              </a:extLst>
            </p:cNvPr>
            <p:cNvSpPr/>
            <p:nvPr/>
          </p:nvSpPr>
          <p:spPr>
            <a:xfrm>
              <a:off x="3612852" y="1854192"/>
              <a:ext cx="18331" cy="16926"/>
            </a:xfrm>
            <a:custGeom>
              <a:avLst/>
              <a:gdLst/>
              <a:ahLst/>
              <a:cxnLst/>
              <a:rect l="l" t="t" r="r" b="b"/>
              <a:pathLst>
                <a:path w="274" h="253" extrusionOk="0">
                  <a:moveTo>
                    <a:pt x="243" y="0"/>
                  </a:moveTo>
                  <a:lnTo>
                    <a:pt x="0" y="202"/>
                  </a:lnTo>
                  <a:lnTo>
                    <a:pt x="41" y="253"/>
                  </a:lnTo>
                  <a:lnTo>
                    <a:pt x="273" y="41"/>
                  </a:lnTo>
                  <a:lnTo>
                    <a:pt x="24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5627;p120">
              <a:extLst>
                <a:ext uri="{FF2B5EF4-FFF2-40B4-BE49-F238E27FC236}">
                  <a16:creationId xmlns:a16="http://schemas.microsoft.com/office/drawing/2014/main" xmlns="" id="{868920B7-6180-EF2C-1B61-704C75E35598}"/>
                </a:ext>
              </a:extLst>
            </p:cNvPr>
            <p:cNvSpPr/>
            <p:nvPr/>
          </p:nvSpPr>
          <p:spPr>
            <a:xfrm>
              <a:off x="3645968" y="1890653"/>
              <a:ext cx="18331" cy="16324"/>
            </a:xfrm>
            <a:custGeom>
              <a:avLst/>
              <a:gdLst/>
              <a:ahLst/>
              <a:cxnLst/>
              <a:rect l="l" t="t" r="r" b="b"/>
              <a:pathLst>
                <a:path w="274" h="244" extrusionOk="0">
                  <a:moveTo>
                    <a:pt x="233" y="1"/>
                  </a:moveTo>
                  <a:lnTo>
                    <a:pt x="0" y="203"/>
                  </a:lnTo>
                  <a:lnTo>
                    <a:pt x="41" y="243"/>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5628;p120">
              <a:extLst>
                <a:ext uri="{FF2B5EF4-FFF2-40B4-BE49-F238E27FC236}">
                  <a16:creationId xmlns:a16="http://schemas.microsoft.com/office/drawing/2014/main" xmlns="" id="{BF075864-96B8-B042-2F0F-2A8B5CFF1E57}"/>
                </a:ext>
              </a:extLst>
            </p:cNvPr>
            <p:cNvSpPr/>
            <p:nvPr/>
          </p:nvSpPr>
          <p:spPr>
            <a:xfrm>
              <a:off x="3637204" y="1881220"/>
              <a:ext cx="18264" cy="16993"/>
            </a:xfrm>
            <a:custGeom>
              <a:avLst/>
              <a:gdLst/>
              <a:ahLst/>
              <a:cxnLst/>
              <a:rect l="l" t="t" r="r" b="b"/>
              <a:pathLst>
                <a:path w="273" h="254" extrusionOk="0">
                  <a:moveTo>
                    <a:pt x="232" y="0"/>
                  </a:moveTo>
                  <a:lnTo>
                    <a:pt x="0" y="213"/>
                  </a:lnTo>
                  <a:lnTo>
                    <a:pt x="41" y="253"/>
                  </a:lnTo>
                  <a:lnTo>
                    <a:pt x="273" y="5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5629;p120">
              <a:extLst>
                <a:ext uri="{FF2B5EF4-FFF2-40B4-BE49-F238E27FC236}">
                  <a16:creationId xmlns:a16="http://schemas.microsoft.com/office/drawing/2014/main" xmlns="" id="{14A1F1D2-9243-266B-D7E2-E04029EBE2A2}"/>
                </a:ext>
              </a:extLst>
            </p:cNvPr>
            <p:cNvSpPr/>
            <p:nvPr/>
          </p:nvSpPr>
          <p:spPr>
            <a:xfrm>
              <a:off x="3670320" y="1918417"/>
              <a:ext cx="18331" cy="16257"/>
            </a:xfrm>
            <a:custGeom>
              <a:avLst/>
              <a:gdLst/>
              <a:ahLst/>
              <a:cxnLst/>
              <a:rect l="l" t="t" r="r" b="b"/>
              <a:pathLst>
                <a:path w="274" h="243" extrusionOk="0">
                  <a:moveTo>
                    <a:pt x="233" y="0"/>
                  </a:moveTo>
                  <a:lnTo>
                    <a:pt x="0" y="202"/>
                  </a:lnTo>
                  <a:lnTo>
                    <a:pt x="41" y="243"/>
                  </a:lnTo>
                  <a:lnTo>
                    <a:pt x="27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5630;p120">
              <a:extLst>
                <a:ext uri="{FF2B5EF4-FFF2-40B4-BE49-F238E27FC236}">
                  <a16:creationId xmlns:a16="http://schemas.microsoft.com/office/drawing/2014/main" xmlns="" id="{2F87E2DB-9BDB-3076-9778-5006C6D0F0D2}"/>
                </a:ext>
              </a:extLst>
            </p:cNvPr>
            <p:cNvSpPr/>
            <p:nvPr/>
          </p:nvSpPr>
          <p:spPr>
            <a:xfrm>
              <a:off x="3661489" y="1908248"/>
              <a:ext cx="18331" cy="16993"/>
            </a:xfrm>
            <a:custGeom>
              <a:avLst/>
              <a:gdLst/>
              <a:ahLst/>
              <a:cxnLst/>
              <a:rect l="l" t="t" r="r" b="b"/>
              <a:pathLst>
                <a:path w="274" h="254" extrusionOk="0">
                  <a:moveTo>
                    <a:pt x="233" y="1"/>
                  </a:moveTo>
                  <a:lnTo>
                    <a:pt x="1" y="213"/>
                  </a:lnTo>
                  <a:lnTo>
                    <a:pt x="4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5631;p120">
              <a:extLst>
                <a:ext uri="{FF2B5EF4-FFF2-40B4-BE49-F238E27FC236}">
                  <a16:creationId xmlns:a16="http://schemas.microsoft.com/office/drawing/2014/main" xmlns="" id="{7509A67B-BB23-8C48-518B-A01AF94697D5}"/>
                </a:ext>
              </a:extLst>
            </p:cNvPr>
            <p:cNvSpPr/>
            <p:nvPr/>
          </p:nvSpPr>
          <p:spPr>
            <a:xfrm>
              <a:off x="3694605" y="1945445"/>
              <a:ext cx="18331" cy="16926"/>
            </a:xfrm>
            <a:custGeom>
              <a:avLst/>
              <a:gdLst/>
              <a:ahLst/>
              <a:cxnLst/>
              <a:rect l="l" t="t" r="r" b="b"/>
              <a:pathLst>
                <a:path w="274" h="253" extrusionOk="0">
                  <a:moveTo>
                    <a:pt x="233" y="0"/>
                  </a:moveTo>
                  <a:lnTo>
                    <a:pt x="1" y="213"/>
                  </a:lnTo>
                  <a:lnTo>
                    <a:pt x="41" y="253"/>
                  </a:lnTo>
                  <a:lnTo>
                    <a:pt x="274" y="5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5632;p120">
              <a:extLst>
                <a:ext uri="{FF2B5EF4-FFF2-40B4-BE49-F238E27FC236}">
                  <a16:creationId xmlns:a16="http://schemas.microsoft.com/office/drawing/2014/main" xmlns="" id="{E8E0829E-2E54-F5D4-C6E1-976435CC00C9}"/>
                </a:ext>
              </a:extLst>
            </p:cNvPr>
            <p:cNvSpPr/>
            <p:nvPr/>
          </p:nvSpPr>
          <p:spPr>
            <a:xfrm>
              <a:off x="3685841" y="1936614"/>
              <a:ext cx="18331" cy="16993"/>
            </a:xfrm>
            <a:custGeom>
              <a:avLst/>
              <a:gdLst/>
              <a:ahLst/>
              <a:cxnLst/>
              <a:rect l="l" t="t" r="r" b="b"/>
              <a:pathLst>
                <a:path w="274" h="254" extrusionOk="0">
                  <a:moveTo>
                    <a:pt x="233" y="1"/>
                  </a:moveTo>
                  <a:lnTo>
                    <a:pt x="1" y="203"/>
                  </a:lnTo>
                  <a:lnTo>
                    <a:pt x="41" y="254"/>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5633;p120">
              <a:extLst>
                <a:ext uri="{FF2B5EF4-FFF2-40B4-BE49-F238E27FC236}">
                  <a16:creationId xmlns:a16="http://schemas.microsoft.com/office/drawing/2014/main" xmlns="" id="{40AB698E-0F85-A775-32D8-A70972042E77}"/>
                </a:ext>
              </a:extLst>
            </p:cNvPr>
            <p:cNvSpPr/>
            <p:nvPr/>
          </p:nvSpPr>
          <p:spPr>
            <a:xfrm>
              <a:off x="3718957" y="1973141"/>
              <a:ext cx="18331" cy="16324"/>
            </a:xfrm>
            <a:custGeom>
              <a:avLst/>
              <a:gdLst/>
              <a:ahLst/>
              <a:cxnLst/>
              <a:rect l="l" t="t" r="r" b="b"/>
              <a:pathLst>
                <a:path w="274" h="244" extrusionOk="0">
                  <a:moveTo>
                    <a:pt x="233" y="1"/>
                  </a:moveTo>
                  <a:lnTo>
                    <a:pt x="1" y="203"/>
                  </a:lnTo>
                  <a:lnTo>
                    <a:pt x="41" y="24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5634;p120">
              <a:extLst>
                <a:ext uri="{FF2B5EF4-FFF2-40B4-BE49-F238E27FC236}">
                  <a16:creationId xmlns:a16="http://schemas.microsoft.com/office/drawing/2014/main" xmlns="" id="{B463042E-A88D-7075-99E9-0C0FB50D8750}"/>
                </a:ext>
              </a:extLst>
            </p:cNvPr>
            <p:cNvSpPr/>
            <p:nvPr/>
          </p:nvSpPr>
          <p:spPr>
            <a:xfrm>
              <a:off x="3710193" y="1963708"/>
              <a:ext cx="18331" cy="16257"/>
            </a:xfrm>
            <a:custGeom>
              <a:avLst/>
              <a:gdLst/>
              <a:ahLst/>
              <a:cxnLst/>
              <a:rect l="l" t="t" r="r" b="b"/>
              <a:pathLst>
                <a:path w="274" h="243" extrusionOk="0">
                  <a:moveTo>
                    <a:pt x="233" y="0"/>
                  </a:moveTo>
                  <a:lnTo>
                    <a:pt x="0" y="202"/>
                  </a:lnTo>
                  <a:lnTo>
                    <a:pt x="41" y="243"/>
                  </a:lnTo>
                  <a:lnTo>
                    <a:pt x="273" y="41"/>
                  </a:lnTo>
                  <a:lnTo>
                    <a:pt x="23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5635;p120">
              <a:extLst>
                <a:ext uri="{FF2B5EF4-FFF2-40B4-BE49-F238E27FC236}">
                  <a16:creationId xmlns:a16="http://schemas.microsoft.com/office/drawing/2014/main" xmlns="" id="{9CEE5D35-3324-D19B-F914-C3641ED59C1B}"/>
                </a:ext>
              </a:extLst>
            </p:cNvPr>
            <p:cNvSpPr/>
            <p:nvPr/>
          </p:nvSpPr>
          <p:spPr>
            <a:xfrm>
              <a:off x="3743309" y="2000838"/>
              <a:ext cx="18331" cy="16324"/>
            </a:xfrm>
            <a:custGeom>
              <a:avLst/>
              <a:gdLst/>
              <a:ahLst/>
              <a:cxnLst/>
              <a:rect l="l" t="t" r="r" b="b"/>
              <a:pathLst>
                <a:path w="274" h="244" extrusionOk="0">
                  <a:moveTo>
                    <a:pt x="233" y="1"/>
                  </a:moveTo>
                  <a:lnTo>
                    <a:pt x="0" y="203"/>
                  </a:lnTo>
                  <a:lnTo>
                    <a:pt x="41" y="243"/>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5636;p120">
              <a:extLst>
                <a:ext uri="{FF2B5EF4-FFF2-40B4-BE49-F238E27FC236}">
                  <a16:creationId xmlns:a16="http://schemas.microsoft.com/office/drawing/2014/main" xmlns="" id="{ADB69638-3EAA-16CF-1201-3FE8A7A2CF16}"/>
                </a:ext>
              </a:extLst>
            </p:cNvPr>
            <p:cNvSpPr/>
            <p:nvPr/>
          </p:nvSpPr>
          <p:spPr>
            <a:xfrm>
              <a:off x="3734545" y="1990736"/>
              <a:ext cx="18264" cy="16926"/>
            </a:xfrm>
            <a:custGeom>
              <a:avLst/>
              <a:gdLst/>
              <a:ahLst/>
              <a:cxnLst/>
              <a:rect l="l" t="t" r="r" b="b"/>
              <a:pathLst>
                <a:path w="273" h="253" extrusionOk="0">
                  <a:moveTo>
                    <a:pt x="232" y="0"/>
                  </a:moveTo>
                  <a:lnTo>
                    <a:pt x="0" y="212"/>
                  </a:lnTo>
                  <a:lnTo>
                    <a:pt x="41" y="253"/>
                  </a:lnTo>
                  <a:lnTo>
                    <a:pt x="273" y="4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5637;p120">
              <a:extLst>
                <a:ext uri="{FF2B5EF4-FFF2-40B4-BE49-F238E27FC236}">
                  <a16:creationId xmlns:a16="http://schemas.microsoft.com/office/drawing/2014/main" xmlns="" id="{9AEB297E-DA42-7000-1A62-419D93CD694E}"/>
                </a:ext>
              </a:extLst>
            </p:cNvPr>
            <p:cNvSpPr/>
            <p:nvPr/>
          </p:nvSpPr>
          <p:spPr>
            <a:xfrm>
              <a:off x="3767660" y="2027197"/>
              <a:ext cx="18264" cy="16993"/>
            </a:xfrm>
            <a:custGeom>
              <a:avLst/>
              <a:gdLst/>
              <a:ahLst/>
              <a:cxnLst/>
              <a:rect l="l" t="t" r="r" b="b"/>
              <a:pathLst>
                <a:path w="273" h="254" extrusionOk="0">
                  <a:moveTo>
                    <a:pt x="233" y="1"/>
                  </a:moveTo>
                  <a:lnTo>
                    <a:pt x="0" y="213"/>
                  </a:lnTo>
                  <a:lnTo>
                    <a:pt x="41" y="254"/>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5638;p120">
              <a:extLst>
                <a:ext uri="{FF2B5EF4-FFF2-40B4-BE49-F238E27FC236}">
                  <a16:creationId xmlns:a16="http://schemas.microsoft.com/office/drawing/2014/main" xmlns="" id="{31759BC9-06B2-432C-CA6A-2F413DAA7812}"/>
                </a:ext>
              </a:extLst>
            </p:cNvPr>
            <p:cNvSpPr/>
            <p:nvPr/>
          </p:nvSpPr>
          <p:spPr>
            <a:xfrm>
              <a:off x="3758829" y="2018433"/>
              <a:ext cx="18331" cy="16993"/>
            </a:xfrm>
            <a:custGeom>
              <a:avLst/>
              <a:gdLst/>
              <a:ahLst/>
              <a:cxnLst/>
              <a:rect l="l" t="t" r="r" b="b"/>
              <a:pathLst>
                <a:path w="274" h="254" extrusionOk="0">
                  <a:moveTo>
                    <a:pt x="233" y="1"/>
                  </a:moveTo>
                  <a:lnTo>
                    <a:pt x="1" y="213"/>
                  </a:lnTo>
                  <a:lnTo>
                    <a:pt x="4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5639;p120">
              <a:extLst>
                <a:ext uri="{FF2B5EF4-FFF2-40B4-BE49-F238E27FC236}">
                  <a16:creationId xmlns:a16="http://schemas.microsoft.com/office/drawing/2014/main" xmlns="" id="{E3E2475E-4679-734D-E9B2-50E78444D544}"/>
                </a:ext>
              </a:extLst>
            </p:cNvPr>
            <p:cNvSpPr/>
            <p:nvPr/>
          </p:nvSpPr>
          <p:spPr>
            <a:xfrm>
              <a:off x="3791945" y="2056968"/>
              <a:ext cx="18331" cy="16324"/>
            </a:xfrm>
            <a:custGeom>
              <a:avLst/>
              <a:gdLst/>
              <a:ahLst/>
              <a:cxnLst/>
              <a:rect l="l" t="t" r="r" b="b"/>
              <a:pathLst>
                <a:path w="274" h="244" extrusionOk="0">
                  <a:moveTo>
                    <a:pt x="233" y="1"/>
                  </a:moveTo>
                  <a:lnTo>
                    <a:pt x="1" y="203"/>
                  </a:lnTo>
                  <a:lnTo>
                    <a:pt x="31" y="24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5640;p120">
              <a:extLst>
                <a:ext uri="{FF2B5EF4-FFF2-40B4-BE49-F238E27FC236}">
                  <a16:creationId xmlns:a16="http://schemas.microsoft.com/office/drawing/2014/main" xmlns="" id="{43C2CB2A-A8EB-BF67-79DB-9E1549B56B58}"/>
                </a:ext>
              </a:extLst>
            </p:cNvPr>
            <p:cNvSpPr/>
            <p:nvPr/>
          </p:nvSpPr>
          <p:spPr>
            <a:xfrm>
              <a:off x="3783181" y="2046799"/>
              <a:ext cx="18331" cy="16324"/>
            </a:xfrm>
            <a:custGeom>
              <a:avLst/>
              <a:gdLst/>
              <a:ahLst/>
              <a:cxnLst/>
              <a:rect l="l" t="t" r="r" b="b"/>
              <a:pathLst>
                <a:path w="274" h="244" extrusionOk="0">
                  <a:moveTo>
                    <a:pt x="233" y="1"/>
                  </a:moveTo>
                  <a:lnTo>
                    <a:pt x="1" y="203"/>
                  </a:lnTo>
                  <a:lnTo>
                    <a:pt x="31" y="243"/>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5641;p120">
              <a:extLst>
                <a:ext uri="{FF2B5EF4-FFF2-40B4-BE49-F238E27FC236}">
                  <a16:creationId xmlns:a16="http://schemas.microsoft.com/office/drawing/2014/main" xmlns="" id="{F829973B-B51D-55A0-6B60-343DB3BABD59}"/>
                </a:ext>
              </a:extLst>
            </p:cNvPr>
            <p:cNvSpPr/>
            <p:nvPr/>
          </p:nvSpPr>
          <p:spPr>
            <a:xfrm>
              <a:off x="3816297" y="2083327"/>
              <a:ext cx="18331" cy="16993"/>
            </a:xfrm>
            <a:custGeom>
              <a:avLst/>
              <a:gdLst/>
              <a:ahLst/>
              <a:cxnLst/>
              <a:rect l="l" t="t" r="r" b="b"/>
              <a:pathLst>
                <a:path w="274" h="254" extrusionOk="0">
                  <a:moveTo>
                    <a:pt x="233" y="1"/>
                  </a:moveTo>
                  <a:lnTo>
                    <a:pt x="1" y="203"/>
                  </a:lnTo>
                  <a:lnTo>
                    <a:pt x="31" y="253"/>
                  </a:lnTo>
                  <a:lnTo>
                    <a:pt x="274"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5642;p120">
              <a:extLst>
                <a:ext uri="{FF2B5EF4-FFF2-40B4-BE49-F238E27FC236}">
                  <a16:creationId xmlns:a16="http://schemas.microsoft.com/office/drawing/2014/main" xmlns="" id="{ABDF263B-C31C-9159-0F36-DB606E20CFC7}"/>
                </a:ext>
              </a:extLst>
            </p:cNvPr>
            <p:cNvSpPr/>
            <p:nvPr/>
          </p:nvSpPr>
          <p:spPr>
            <a:xfrm>
              <a:off x="3807533" y="2072489"/>
              <a:ext cx="18331" cy="16993"/>
            </a:xfrm>
            <a:custGeom>
              <a:avLst/>
              <a:gdLst/>
              <a:ahLst/>
              <a:cxnLst/>
              <a:rect l="l" t="t" r="r" b="b"/>
              <a:pathLst>
                <a:path w="274" h="254" extrusionOk="0">
                  <a:moveTo>
                    <a:pt x="233" y="1"/>
                  </a:moveTo>
                  <a:lnTo>
                    <a:pt x="0" y="213"/>
                  </a:lnTo>
                  <a:lnTo>
                    <a:pt x="41" y="254"/>
                  </a:lnTo>
                  <a:lnTo>
                    <a:pt x="27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5643;p120">
              <a:extLst>
                <a:ext uri="{FF2B5EF4-FFF2-40B4-BE49-F238E27FC236}">
                  <a16:creationId xmlns:a16="http://schemas.microsoft.com/office/drawing/2014/main" xmlns="" id="{FDB18140-23DA-8F5C-F258-091D885345A7}"/>
                </a:ext>
              </a:extLst>
            </p:cNvPr>
            <p:cNvSpPr/>
            <p:nvPr/>
          </p:nvSpPr>
          <p:spPr>
            <a:xfrm>
              <a:off x="3840649" y="2111024"/>
              <a:ext cx="17662" cy="16324"/>
            </a:xfrm>
            <a:custGeom>
              <a:avLst/>
              <a:gdLst/>
              <a:ahLst/>
              <a:cxnLst/>
              <a:rect l="l" t="t" r="r" b="b"/>
              <a:pathLst>
                <a:path w="264" h="244" extrusionOk="0">
                  <a:moveTo>
                    <a:pt x="233" y="1"/>
                  </a:moveTo>
                  <a:lnTo>
                    <a:pt x="0" y="203"/>
                  </a:lnTo>
                  <a:lnTo>
                    <a:pt x="31" y="243"/>
                  </a:lnTo>
                  <a:lnTo>
                    <a:pt x="263" y="41"/>
                  </a:lnTo>
                  <a:lnTo>
                    <a:pt x="23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5644;p120">
              <a:extLst>
                <a:ext uri="{FF2B5EF4-FFF2-40B4-BE49-F238E27FC236}">
                  <a16:creationId xmlns:a16="http://schemas.microsoft.com/office/drawing/2014/main" xmlns="" id="{EC8FB6CA-C6ED-F487-B10C-5792F4D0E02C}"/>
                </a:ext>
              </a:extLst>
            </p:cNvPr>
            <p:cNvSpPr/>
            <p:nvPr/>
          </p:nvSpPr>
          <p:spPr>
            <a:xfrm>
              <a:off x="3831885" y="2101591"/>
              <a:ext cx="18264" cy="16926"/>
            </a:xfrm>
            <a:custGeom>
              <a:avLst/>
              <a:gdLst/>
              <a:ahLst/>
              <a:cxnLst/>
              <a:rect l="l" t="t" r="r" b="b"/>
              <a:pathLst>
                <a:path w="273" h="253" extrusionOk="0">
                  <a:moveTo>
                    <a:pt x="232" y="0"/>
                  </a:moveTo>
                  <a:lnTo>
                    <a:pt x="0" y="213"/>
                  </a:lnTo>
                  <a:lnTo>
                    <a:pt x="30" y="253"/>
                  </a:lnTo>
                  <a:lnTo>
                    <a:pt x="273" y="41"/>
                  </a:lnTo>
                  <a:lnTo>
                    <a:pt x="232"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5645;p120">
              <a:extLst>
                <a:ext uri="{FF2B5EF4-FFF2-40B4-BE49-F238E27FC236}">
                  <a16:creationId xmlns:a16="http://schemas.microsoft.com/office/drawing/2014/main" xmlns="" id="{CDA4479E-BFB6-3232-345D-9A9FD5B3518E}"/>
                </a:ext>
              </a:extLst>
            </p:cNvPr>
            <p:cNvSpPr/>
            <p:nvPr/>
          </p:nvSpPr>
          <p:spPr>
            <a:xfrm>
              <a:off x="1549099" y="3226396"/>
              <a:ext cx="180563" cy="774769"/>
            </a:xfrm>
            <a:custGeom>
              <a:avLst/>
              <a:gdLst/>
              <a:ahLst/>
              <a:cxnLst/>
              <a:rect l="l" t="t" r="r" b="b"/>
              <a:pathLst>
                <a:path w="2699" h="11581" extrusionOk="0">
                  <a:moveTo>
                    <a:pt x="1243" y="1"/>
                  </a:moveTo>
                  <a:lnTo>
                    <a:pt x="617" y="71"/>
                  </a:lnTo>
                  <a:lnTo>
                    <a:pt x="0" y="152"/>
                  </a:lnTo>
                  <a:lnTo>
                    <a:pt x="1466" y="11580"/>
                  </a:lnTo>
                  <a:lnTo>
                    <a:pt x="2698" y="11428"/>
                  </a:lnTo>
                  <a:lnTo>
                    <a:pt x="2678" y="11247"/>
                  </a:lnTo>
                  <a:lnTo>
                    <a:pt x="2658" y="11055"/>
                  </a:lnTo>
                  <a:lnTo>
                    <a:pt x="2628" y="10883"/>
                  </a:lnTo>
                  <a:lnTo>
                    <a:pt x="2607" y="10701"/>
                  </a:lnTo>
                  <a:lnTo>
                    <a:pt x="2587" y="10509"/>
                  </a:lnTo>
                  <a:lnTo>
                    <a:pt x="2567" y="10337"/>
                  </a:lnTo>
                  <a:lnTo>
                    <a:pt x="2537" y="10155"/>
                  </a:lnTo>
                  <a:lnTo>
                    <a:pt x="2516" y="9963"/>
                  </a:lnTo>
                  <a:lnTo>
                    <a:pt x="2496" y="9792"/>
                  </a:lnTo>
                  <a:lnTo>
                    <a:pt x="2466" y="9620"/>
                  </a:lnTo>
                  <a:lnTo>
                    <a:pt x="2446" y="9418"/>
                  </a:lnTo>
                  <a:lnTo>
                    <a:pt x="2425" y="9246"/>
                  </a:lnTo>
                  <a:lnTo>
                    <a:pt x="2405" y="9074"/>
                  </a:lnTo>
                  <a:lnTo>
                    <a:pt x="2375" y="8882"/>
                  </a:lnTo>
                  <a:lnTo>
                    <a:pt x="2355" y="8700"/>
                  </a:lnTo>
                  <a:lnTo>
                    <a:pt x="2334" y="8529"/>
                  </a:lnTo>
                  <a:lnTo>
                    <a:pt x="2304" y="8337"/>
                  </a:lnTo>
                  <a:lnTo>
                    <a:pt x="2284" y="8155"/>
                  </a:lnTo>
                  <a:lnTo>
                    <a:pt x="2264" y="7983"/>
                  </a:lnTo>
                  <a:lnTo>
                    <a:pt x="2233" y="7791"/>
                  </a:lnTo>
                  <a:lnTo>
                    <a:pt x="2213" y="7619"/>
                  </a:lnTo>
                  <a:lnTo>
                    <a:pt x="2193" y="7437"/>
                  </a:lnTo>
                  <a:lnTo>
                    <a:pt x="2163" y="7245"/>
                  </a:lnTo>
                  <a:lnTo>
                    <a:pt x="2143" y="7074"/>
                  </a:lnTo>
                  <a:lnTo>
                    <a:pt x="2122" y="6892"/>
                  </a:lnTo>
                  <a:lnTo>
                    <a:pt x="2102" y="6700"/>
                  </a:lnTo>
                  <a:lnTo>
                    <a:pt x="2072" y="6528"/>
                  </a:lnTo>
                  <a:lnTo>
                    <a:pt x="2052" y="6346"/>
                  </a:lnTo>
                  <a:lnTo>
                    <a:pt x="2031" y="6154"/>
                  </a:lnTo>
                  <a:lnTo>
                    <a:pt x="2001" y="5982"/>
                  </a:lnTo>
                  <a:lnTo>
                    <a:pt x="1981" y="5811"/>
                  </a:lnTo>
                  <a:lnTo>
                    <a:pt x="1961" y="5608"/>
                  </a:lnTo>
                  <a:lnTo>
                    <a:pt x="1940" y="5437"/>
                  </a:lnTo>
                  <a:lnTo>
                    <a:pt x="1910" y="5265"/>
                  </a:lnTo>
                  <a:lnTo>
                    <a:pt x="1890" y="5063"/>
                  </a:lnTo>
                  <a:lnTo>
                    <a:pt x="1870" y="4891"/>
                  </a:lnTo>
                  <a:lnTo>
                    <a:pt x="1839" y="4719"/>
                  </a:lnTo>
                  <a:lnTo>
                    <a:pt x="1819" y="4527"/>
                  </a:lnTo>
                  <a:lnTo>
                    <a:pt x="1799" y="4345"/>
                  </a:lnTo>
                  <a:lnTo>
                    <a:pt x="1779" y="4174"/>
                  </a:lnTo>
                  <a:lnTo>
                    <a:pt x="1748" y="3982"/>
                  </a:lnTo>
                  <a:lnTo>
                    <a:pt x="1728" y="3800"/>
                  </a:lnTo>
                  <a:lnTo>
                    <a:pt x="1708" y="3628"/>
                  </a:lnTo>
                  <a:lnTo>
                    <a:pt x="1678" y="3436"/>
                  </a:lnTo>
                  <a:lnTo>
                    <a:pt x="1658" y="3264"/>
                  </a:lnTo>
                  <a:lnTo>
                    <a:pt x="1637" y="3082"/>
                  </a:lnTo>
                  <a:lnTo>
                    <a:pt x="1607" y="2890"/>
                  </a:lnTo>
                  <a:lnTo>
                    <a:pt x="1587" y="2719"/>
                  </a:lnTo>
                  <a:lnTo>
                    <a:pt x="1567" y="2537"/>
                  </a:lnTo>
                  <a:lnTo>
                    <a:pt x="1536" y="2345"/>
                  </a:lnTo>
                  <a:lnTo>
                    <a:pt x="1516" y="2173"/>
                  </a:lnTo>
                  <a:lnTo>
                    <a:pt x="1496" y="2001"/>
                  </a:lnTo>
                  <a:lnTo>
                    <a:pt x="1466" y="1799"/>
                  </a:lnTo>
                  <a:lnTo>
                    <a:pt x="1445" y="1627"/>
                  </a:lnTo>
                  <a:lnTo>
                    <a:pt x="1425" y="1456"/>
                  </a:lnTo>
                  <a:lnTo>
                    <a:pt x="1405" y="1264"/>
                  </a:lnTo>
                  <a:lnTo>
                    <a:pt x="1375" y="1082"/>
                  </a:lnTo>
                  <a:lnTo>
                    <a:pt x="1354" y="910"/>
                  </a:lnTo>
                  <a:lnTo>
                    <a:pt x="1334" y="718"/>
                  </a:lnTo>
                  <a:lnTo>
                    <a:pt x="1314" y="536"/>
                  </a:lnTo>
                  <a:lnTo>
                    <a:pt x="1284" y="364"/>
                  </a:lnTo>
                  <a:lnTo>
                    <a:pt x="1263" y="172"/>
                  </a:lnTo>
                  <a:lnTo>
                    <a:pt x="12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5646;p120">
              <a:extLst>
                <a:ext uri="{FF2B5EF4-FFF2-40B4-BE49-F238E27FC236}">
                  <a16:creationId xmlns:a16="http://schemas.microsoft.com/office/drawing/2014/main" xmlns="" id="{633D6CDE-F8EE-0D68-EBA3-82D3242215C4}"/>
                </a:ext>
              </a:extLst>
            </p:cNvPr>
            <p:cNvSpPr/>
            <p:nvPr/>
          </p:nvSpPr>
          <p:spPr>
            <a:xfrm>
              <a:off x="1595729" y="3260181"/>
              <a:ext cx="42013" cy="8898"/>
            </a:xfrm>
            <a:custGeom>
              <a:avLst/>
              <a:gdLst/>
              <a:ahLst/>
              <a:cxnLst/>
              <a:rect l="l" t="t" r="r" b="b"/>
              <a:pathLst>
                <a:path w="628" h="133" extrusionOk="0">
                  <a:moveTo>
                    <a:pt x="617" y="1"/>
                  </a:moveTo>
                  <a:lnTo>
                    <a:pt x="1" y="82"/>
                  </a:lnTo>
                  <a:lnTo>
                    <a:pt x="1" y="132"/>
                  </a:lnTo>
                  <a:lnTo>
                    <a:pt x="627" y="62"/>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5647;p120">
              <a:extLst>
                <a:ext uri="{FF2B5EF4-FFF2-40B4-BE49-F238E27FC236}">
                  <a16:creationId xmlns:a16="http://schemas.microsoft.com/office/drawing/2014/main" xmlns="" id="{A736AD51-D31E-2202-D8E0-ECA115DD33B0}"/>
                </a:ext>
              </a:extLst>
            </p:cNvPr>
            <p:cNvSpPr/>
            <p:nvPr/>
          </p:nvSpPr>
          <p:spPr>
            <a:xfrm>
              <a:off x="1616000" y="3264931"/>
              <a:ext cx="41344" cy="8831"/>
            </a:xfrm>
            <a:custGeom>
              <a:avLst/>
              <a:gdLst/>
              <a:ahLst/>
              <a:cxnLst/>
              <a:rect l="l" t="t" r="r" b="b"/>
              <a:pathLst>
                <a:path w="618" h="132" extrusionOk="0">
                  <a:moveTo>
                    <a:pt x="617" y="1"/>
                  </a:moveTo>
                  <a:lnTo>
                    <a:pt x="1" y="81"/>
                  </a:lnTo>
                  <a:lnTo>
                    <a:pt x="1" y="132"/>
                  </a:lnTo>
                  <a:lnTo>
                    <a:pt x="61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5648;p120">
              <a:extLst>
                <a:ext uri="{FF2B5EF4-FFF2-40B4-BE49-F238E27FC236}">
                  <a16:creationId xmlns:a16="http://schemas.microsoft.com/office/drawing/2014/main" xmlns="" id="{CF0A43B9-AB91-B134-633A-BB527EA7C531}"/>
                </a:ext>
              </a:extLst>
            </p:cNvPr>
            <p:cNvSpPr/>
            <p:nvPr/>
          </p:nvSpPr>
          <p:spPr>
            <a:xfrm>
              <a:off x="1603824" y="3333906"/>
              <a:ext cx="42013" cy="8831"/>
            </a:xfrm>
            <a:custGeom>
              <a:avLst/>
              <a:gdLst/>
              <a:ahLst/>
              <a:cxnLst/>
              <a:rect l="l" t="t" r="r" b="b"/>
              <a:pathLst>
                <a:path w="628" h="132" extrusionOk="0">
                  <a:moveTo>
                    <a:pt x="617" y="0"/>
                  </a:moveTo>
                  <a:lnTo>
                    <a:pt x="1" y="81"/>
                  </a:lnTo>
                  <a:lnTo>
                    <a:pt x="11" y="132"/>
                  </a:lnTo>
                  <a:lnTo>
                    <a:pt x="627" y="5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5649;p120">
              <a:extLst>
                <a:ext uri="{FF2B5EF4-FFF2-40B4-BE49-F238E27FC236}">
                  <a16:creationId xmlns:a16="http://schemas.microsoft.com/office/drawing/2014/main" xmlns="" id="{17EA0978-98F2-405B-022E-175D5146398D}"/>
                </a:ext>
              </a:extLst>
            </p:cNvPr>
            <p:cNvSpPr/>
            <p:nvPr/>
          </p:nvSpPr>
          <p:spPr>
            <a:xfrm>
              <a:off x="1626168" y="3336582"/>
              <a:ext cx="41946" cy="9567"/>
            </a:xfrm>
            <a:custGeom>
              <a:avLst/>
              <a:gdLst/>
              <a:ahLst/>
              <a:cxnLst/>
              <a:rect l="l" t="t" r="r" b="b"/>
              <a:pathLst>
                <a:path w="627" h="143" extrusionOk="0">
                  <a:moveTo>
                    <a:pt x="617" y="1"/>
                  </a:moveTo>
                  <a:lnTo>
                    <a:pt x="0" y="82"/>
                  </a:lnTo>
                  <a:lnTo>
                    <a:pt x="10" y="142"/>
                  </a:lnTo>
                  <a:lnTo>
                    <a:pt x="627" y="6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5650;p120">
              <a:extLst>
                <a:ext uri="{FF2B5EF4-FFF2-40B4-BE49-F238E27FC236}">
                  <a16:creationId xmlns:a16="http://schemas.microsoft.com/office/drawing/2014/main" xmlns="" id="{8435FECD-473B-990A-E1CB-3F9287291961}"/>
                </a:ext>
              </a:extLst>
            </p:cNvPr>
            <p:cNvSpPr/>
            <p:nvPr/>
          </p:nvSpPr>
          <p:spPr>
            <a:xfrm>
              <a:off x="1630918" y="3373110"/>
              <a:ext cx="41946" cy="8831"/>
            </a:xfrm>
            <a:custGeom>
              <a:avLst/>
              <a:gdLst/>
              <a:ahLst/>
              <a:cxnLst/>
              <a:rect l="l" t="t" r="r" b="b"/>
              <a:pathLst>
                <a:path w="627" h="132" extrusionOk="0">
                  <a:moveTo>
                    <a:pt x="616" y="0"/>
                  </a:moveTo>
                  <a:lnTo>
                    <a:pt x="0" y="81"/>
                  </a:lnTo>
                  <a:lnTo>
                    <a:pt x="10" y="132"/>
                  </a:lnTo>
                  <a:lnTo>
                    <a:pt x="626" y="5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5651;p120">
              <a:extLst>
                <a:ext uri="{FF2B5EF4-FFF2-40B4-BE49-F238E27FC236}">
                  <a16:creationId xmlns:a16="http://schemas.microsoft.com/office/drawing/2014/main" xmlns="" id="{34D2F772-5C32-769E-6C4A-0532C83127E7}"/>
                </a:ext>
              </a:extLst>
            </p:cNvPr>
            <p:cNvSpPr/>
            <p:nvPr/>
          </p:nvSpPr>
          <p:spPr>
            <a:xfrm>
              <a:off x="1618073" y="3442754"/>
              <a:ext cx="41946" cy="9500"/>
            </a:xfrm>
            <a:custGeom>
              <a:avLst/>
              <a:gdLst/>
              <a:ahLst/>
              <a:cxnLst/>
              <a:rect l="l" t="t" r="r" b="b"/>
              <a:pathLst>
                <a:path w="627" h="142" extrusionOk="0">
                  <a:moveTo>
                    <a:pt x="616" y="0"/>
                  </a:moveTo>
                  <a:lnTo>
                    <a:pt x="0" y="81"/>
                  </a:lnTo>
                  <a:lnTo>
                    <a:pt x="10" y="141"/>
                  </a:lnTo>
                  <a:lnTo>
                    <a:pt x="627" y="6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5652;p120">
              <a:extLst>
                <a:ext uri="{FF2B5EF4-FFF2-40B4-BE49-F238E27FC236}">
                  <a16:creationId xmlns:a16="http://schemas.microsoft.com/office/drawing/2014/main" xmlns="" id="{1988729D-2EDD-A18A-A20D-8820E1E23D5F}"/>
                </a:ext>
              </a:extLst>
            </p:cNvPr>
            <p:cNvSpPr/>
            <p:nvPr/>
          </p:nvSpPr>
          <p:spPr>
            <a:xfrm>
              <a:off x="1623425" y="3478546"/>
              <a:ext cx="42013" cy="9500"/>
            </a:xfrm>
            <a:custGeom>
              <a:avLst/>
              <a:gdLst/>
              <a:ahLst/>
              <a:cxnLst/>
              <a:rect l="l" t="t" r="r" b="b"/>
              <a:pathLst>
                <a:path w="628" h="142" extrusionOk="0">
                  <a:moveTo>
                    <a:pt x="617" y="1"/>
                  </a:moveTo>
                  <a:lnTo>
                    <a:pt x="1" y="81"/>
                  </a:lnTo>
                  <a:lnTo>
                    <a:pt x="11" y="142"/>
                  </a:lnTo>
                  <a:lnTo>
                    <a:pt x="627" y="6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5653;p120">
              <a:extLst>
                <a:ext uri="{FF2B5EF4-FFF2-40B4-BE49-F238E27FC236}">
                  <a16:creationId xmlns:a16="http://schemas.microsoft.com/office/drawing/2014/main" xmlns="" id="{AD24998B-7594-376A-9DAD-E6F19DDDF2CD}"/>
                </a:ext>
              </a:extLst>
            </p:cNvPr>
            <p:cNvSpPr/>
            <p:nvPr/>
          </p:nvSpPr>
          <p:spPr>
            <a:xfrm>
              <a:off x="1628175" y="3515074"/>
              <a:ext cx="41277" cy="9500"/>
            </a:xfrm>
            <a:custGeom>
              <a:avLst/>
              <a:gdLst/>
              <a:ahLst/>
              <a:cxnLst/>
              <a:rect l="l" t="t" r="r" b="b"/>
              <a:pathLst>
                <a:path w="617" h="142" extrusionOk="0">
                  <a:moveTo>
                    <a:pt x="617" y="0"/>
                  </a:moveTo>
                  <a:lnTo>
                    <a:pt x="1" y="81"/>
                  </a:lnTo>
                  <a:lnTo>
                    <a:pt x="1" y="142"/>
                  </a:lnTo>
                  <a:lnTo>
                    <a:pt x="617" y="6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5654;p120">
              <a:extLst>
                <a:ext uri="{FF2B5EF4-FFF2-40B4-BE49-F238E27FC236}">
                  <a16:creationId xmlns:a16="http://schemas.microsoft.com/office/drawing/2014/main" xmlns="" id="{42DAE246-29DE-3576-289C-455AF389375E}"/>
                </a:ext>
              </a:extLst>
            </p:cNvPr>
            <p:cNvSpPr/>
            <p:nvPr/>
          </p:nvSpPr>
          <p:spPr>
            <a:xfrm>
              <a:off x="1632256" y="3551535"/>
              <a:ext cx="41946" cy="9567"/>
            </a:xfrm>
            <a:custGeom>
              <a:avLst/>
              <a:gdLst/>
              <a:ahLst/>
              <a:cxnLst/>
              <a:rect l="l" t="t" r="r" b="b"/>
              <a:pathLst>
                <a:path w="627" h="143" extrusionOk="0">
                  <a:moveTo>
                    <a:pt x="617" y="1"/>
                  </a:moveTo>
                  <a:lnTo>
                    <a:pt x="0" y="82"/>
                  </a:lnTo>
                  <a:lnTo>
                    <a:pt x="10" y="142"/>
                  </a:lnTo>
                  <a:lnTo>
                    <a:pt x="627" y="6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5655;p120">
              <a:extLst>
                <a:ext uri="{FF2B5EF4-FFF2-40B4-BE49-F238E27FC236}">
                  <a16:creationId xmlns:a16="http://schemas.microsoft.com/office/drawing/2014/main" xmlns="" id="{1CA7D33D-E5D4-FEB4-68D9-BC90825B6DAB}"/>
                </a:ext>
              </a:extLst>
            </p:cNvPr>
            <p:cNvSpPr/>
            <p:nvPr/>
          </p:nvSpPr>
          <p:spPr>
            <a:xfrm>
              <a:off x="1637675" y="3588063"/>
              <a:ext cx="41946" cy="8831"/>
            </a:xfrm>
            <a:custGeom>
              <a:avLst/>
              <a:gdLst/>
              <a:ahLst/>
              <a:cxnLst/>
              <a:rect l="l" t="t" r="r" b="b"/>
              <a:pathLst>
                <a:path w="627" h="132" extrusionOk="0">
                  <a:moveTo>
                    <a:pt x="616" y="0"/>
                  </a:moveTo>
                  <a:lnTo>
                    <a:pt x="0" y="81"/>
                  </a:lnTo>
                  <a:lnTo>
                    <a:pt x="0" y="132"/>
                  </a:lnTo>
                  <a:lnTo>
                    <a:pt x="627" y="5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5656;p120">
              <a:extLst>
                <a:ext uri="{FF2B5EF4-FFF2-40B4-BE49-F238E27FC236}">
                  <a16:creationId xmlns:a16="http://schemas.microsoft.com/office/drawing/2014/main" xmlns="" id="{03A48B58-CA80-006D-8418-CD6D0A8E9965}"/>
                </a:ext>
              </a:extLst>
            </p:cNvPr>
            <p:cNvSpPr/>
            <p:nvPr/>
          </p:nvSpPr>
          <p:spPr>
            <a:xfrm>
              <a:off x="1641689" y="3624591"/>
              <a:ext cx="42013" cy="8831"/>
            </a:xfrm>
            <a:custGeom>
              <a:avLst/>
              <a:gdLst/>
              <a:ahLst/>
              <a:cxnLst/>
              <a:rect l="l" t="t" r="r" b="b"/>
              <a:pathLst>
                <a:path w="628" h="132" extrusionOk="0">
                  <a:moveTo>
                    <a:pt x="627" y="0"/>
                  </a:moveTo>
                  <a:lnTo>
                    <a:pt x="1" y="81"/>
                  </a:lnTo>
                  <a:lnTo>
                    <a:pt x="11" y="131"/>
                  </a:lnTo>
                  <a:lnTo>
                    <a:pt x="627" y="51"/>
                  </a:lnTo>
                  <a:lnTo>
                    <a:pt x="62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5657;p120">
              <a:extLst>
                <a:ext uri="{FF2B5EF4-FFF2-40B4-BE49-F238E27FC236}">
                  <a16:creationId xmlns:a16="http://schemas.microsoft.com/office/drawing/2014/main" xmlns="" id="{D96899C3-C950-1627-EBCA-CAFB4137AFD6}"/>
                </a:ext>
              </a:extLst>
            </p:cNvPr>
            <p:cNvSpPr/>
            <p:nvPr/>
          </p:nvSpPr>
          <p:spPr>
            <a:xfrm>
              <a:off x="1645770" y="3661721"/>
              <a:ext cx="41946" cy="8898"/>
            </a:xfrm>
            <a:custGeom>
              <a:avLst/>
              <a:gdLst/>
              <a:ahLst/>
              <a:cxnLst/>
              <a:rect l="l" t="t" r="r" b="b"/>
              <a:pathLst>
                <a:path w="627" h="133" extrusionOk="0">
                  <a:moveTo>
                    <a:pt x="617" y="1"/>
                  </a:moveTo>
                  <a:lnTo>
                    <a:pt x="0" y="71"/>
                  </a:lnTo>
                  <a:lnTo>
                    <a:pt x="10" y="132"/>
                  </a:lnTo>
                  <a:lnTo>
                    <a:pt x="62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5658;p120">
              <a:extLst>
                <a:ext uri="{FF2B5EF4-FFF2-40B4-BE49-F238E27FC236}">
                  <a16:creationId xmlns:a16="http://schemas.microsoft.com/office/drawing/2014/main" xmlns="" id="{780ABFDC-F5A3-FD12-2793-E9860D4AF3BC}"/>
                </a:ext>
              </a:extLst>
            </p:cNvPr>
            <p:cNvSpPr/>
            <p:nvPr/>
          </p:nvSpPr>
          <p:spPr>
            <a:xfrm>
              <a:off x="1650520" y="3697579"/>
              <a:ext cx="41946" cy="9500"/>
            </a:xfrm>
            <a:custGeom>
              <a:avLst/>
              <a:gdLst/>
              <a:ahLst/>
              <a:cxnLst/>
              <a:rect l="l" t="t" r="r" b="b"/>
              <a:pathLst>
                <a:path w="627" h="142" extrusionOk="0">
                  <a:moveTo>
                    <a:pt x="616" y="0"/>
                  </a:moveTo>
                  <a:lnTo>
                    <a:pt x="0" y="81"/>
                  </a:lnTo>
                  <a:lnTo>
                    <a:pt x="10" y="142"/>
                  </a:lnTo>
                  <a:lnTo>
                    <a:pt x="627" y="61"/>
                  </a:lnTo>
                  <a:lnTo>
                    <a:pt x="616"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5659;p120">
              <a:extLst>
                <a:ext uri="{FF2B5EF4-FFF2-40B4-BE49-F238E27FC236}">
                  <a16:creationId xmlns:a16="http://schemas.microsoft.com/office/drawing/2014/main" xmlns="" id="{B44831B1-07CD-21EC-837B-DEC91266AFF9}"/>
                </a:ext>
              </a:extLst>
            </p:cNvPr>
            <p:cNvSpPr/>
            <p:nvPr/>
          </p:nvSpPr>
          <p:spPr>
            <a:xfrm>
              <a:off x="1655203" y="3734040"/>
              <a:ext cx="42013" cy="8898"/>
            </a:xfrm>
            <a:custGeom>
              <a:avLst/>
              <a:gdLst/>
              <a:ahLst/>
              <a:cxnLst/>
              <a:rect l="l" t="t" r="r" b="b"/>
              <a:pathLst>
                <a:path w="628" h="133" extrusionOk="0">
                  <a:moveTo>
                    <a:pt x="617" y="1"/>
                  </a:moveTo>
                  <a:lnTo>
                    <a:pt x="1" y="82"/>
                  </a:lnTo>
                  <a:lnTo>
                    <a:pt x="11" y="132"/>
                  </a:lnTo>
                  <a:lnTo>
                    <a:pt x="62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5660;p120">
              <a:extLst>
                <a:ext uri="{FF2B5EF4-FFF2-40B4-BE49-F238E27FC236}">
                  <a16:creationId xmlns:a16="http://schemas.microsoft.com/office/drawing/2014/main" xmlns="" id="{9C533603-948F-8701-34CB-27814C16FF12}"/>
                </a:ext>
              </a:extLst>
            </p:cNvPr>
            <p:cNvSpPr/>
            <p:nvPr/>
          </p:nvSpPr>
          <p:spPr>
            <a:xfrm>
              <a:off x="1660622" y="3769899"/>
              <a:ext cx="42013" cy="9500"/>
            </a:xfrm>
            <a:custGeom>
              <a:avLst/>
              <a:gdLst/>
              <a:ahLst/>
              <a:cxnLst/>
              <a:rect l="l" t="t" r="r" b="b"/>
              <a:pathLst>
                <a:path w="628" h="142" extrusionOk="0">
                  <a:moveTo>
                    <a:pt x="617" y="0"/>
                  </a:moveTo>
                  <a:lnTo>
                    <a:pt x="1" y="81"/>
                  </a:lnTo>
                  <a:lnTo>
                    <a:pt x="11" y="142"/>
                  </a:lnTo>
                  <a:lnTo>
                    <a:pt x="627" y="6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5661;p120">
              <a:extLst>
                <a:ext uri="{FF2B5EF4-FFF2-40B4-BE49-F238E27FC236}">
                  <a16:creationId xmlns:a16="http://schemas.microsoft.com/office/drawing/2014/main" xmlns="" id="{06DC22E1-E3D1-330F-FFDF-4ED809C10F4A}"/>
                </a:ext>
              </a:extLst>
            </p:cNvPr>
            <p:cNvSpPr/>
            <p:nvPr/>
          </p:nvSpPr>
          <p:spPr>
            <a:xfrm>
              <a:off x="1664703" y="3806427"/>
              <a:ext cx="41946" cy="9500"/>
            </a:xfrm>
            <a:custGeom>
              <a:avLst/>
              <a:gdLst/>
              <a:ahLst/>
              <a:cxnLst/>
              <a:rect l="l" t="t" r="r" b="b"/>
              <a:pathLst>
                <a:path w="627" h="142" extrusionOk="0">
                  <a:moveTo>
                    <a:pt x="627" y="0"/>
                  </a:moveTo>
                  <a:lnTo>
                    <a:pt x="0" y="81"/>
                  </a:lnTo>
                  <a:lnTo>
                    <a:pt x="10" y="142"/>
                  </a:lnTo>
                  <a:lnTo>
                    <a:pt x="627" y="61"/>
                  </a:lnTo>
                  <a:lnTo>
                    <a:pt x="62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5662;p120">
              <a:extLst>
                <a:ext uri="{FF2B5EF4-FFF2-40B4-BE49-F238E27FC236}">
                  <a16:creationId xmlns:a16="http://schemas.microsoft.com/office/drawing/2014/main" xmlns="" id="{C3C2EDBF-4275-CD29-D39C-2BF071449237}"/>
                </a:ext>
              </a:extLst>
            </p:cNvPr>
            <p:cNvSpPr/>
            <p:nvPr/>
          </p:nvSpPr>
          <p:spPr>
            <a:xfrm>
              <a:off x="1668717" y="3843557"/>
              <a:ext cx="42013" cy="8898"/>
            </a:xfrm>
            <a:custGeom>
              <a:avLst/>
              <a:gdLst/>
              <a:ahLst/>
              <a:cxnLst/>
              <a:rect l="l" t="t" r="r" b="b"/>
              <a:pathLst>
                <a:path w="628" h="133" extrusionOk="0">
                  <a:moveTo>
                    <a:pt x="627" y="1"/>
                  </a:moveTo>
                  <a:lnTo>
                    <a:pt x="1" y="82"/>
                  </a:lnTo>
                  <a:lnTo>
                    <a:pt x="11" y="132"/>
                  </a:lnTo>
                  <a:lnTo>
                    <a:pt x="627" y="51"/>
                  </a:lnTo>
                  <a:lnTo>
                    <a:pt x="62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5663;p120">
              <a:extLst>
                <a:ext uri="{FF2B5EF4-FFF2-40B4-BE49-F238E27FC236}">
                  <a16:creationId xmlns:a16="http://schemas.microsoft.com/office/drawing/2014/main" xmlns="" id="{CB7DB88C-EAB9-54DD-4603-8DB8C0828104}"/>
                </a:ext>
              </a:extLst>
            </p:cNvPr>
            <p:cNvSpPr/>
            <p:nvPr/>
          </p:nvSpPr>
          <p:spPr>
            <a:xfrm>
              <a:off x="1674805" y="3879416"/>
              <a:ext cx="42013" cy="8831"/>
            </a:xfrm>
            <a:custGeom>
              <a:avLst/>
              <a:gdLst/>
              <a:ahLst/>
              <a:cxnLst/>
              <a:rect l="l" t="t" r="r" b="b"/>
              <a:pathLst>
                <a:path w="628" h="132" extrusionOk="0">
                  <a:moveTo>
                    <a:pt x="617" y="0"/>
                  </a:moveTo>
                  <a:lnTo>
                    <a:pt x="1" y="81"/>
                  </a:lnTo>
                  <a:lnTo>
                    <a:pt x="1" y="132"/>
                  </a:lnTo>
                  <a:lnTo>
                    <a:pt x="627" y="51"/>
                  </a:lnTo>
                  <a:lnTo>
                    <a:pt x="617"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5664;p120">
              <a:extLst>
                <a:ext uri="{FF2B5EF4-FFF2-40B4-BE49-F238E27FC236}">
                  <a16:creationId xmlns:a16="http://schemas.microsoft.com/office/drawing/2014/main" xmlns="" id="{AC9AFDD2-63A1-5FD8-F285-9379181B423E}"/>
                </a:ext>
              </a:extLst>
            </p:cNvPr>
            <p:cNvSpPr/>
            <p:nvPr/>
          </p:nvSpPr>
          <p:spPr>
            <a:xfrm>
              <a:off x="1678886" y="3915877"/>
              <a:ext cx="41946" cy="8898"/>
            </a:xfrm>
            <a:custGeom>
              <a:avLst/>
              <a:gdLst/>
              <a:ahLst/>
              <a:cxnLst/>
              <a:rect l="l" t="t" r="r" b="b"/>
              <a:pathLst>
                <a:path w="627" h="133" extrusionOk="0">
                  <a:moveTo>
                    <a:pt x="627" y="1"/>
                  </a:moveTo>
                  <a:lnTo>
                    <a:pt x="0" y="72"/>
                  </a:lnTo>
                  <a:lnTo>
                    <a:pt x="11" y="132"/>
                  </a:lnTo>
                  <a:lnTo>
                    <a:pt x="627" y="51"/>
                  </a:lnTo>
                  <a:lnTo>
                    <a:pt x="62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5665;p120">
              <a:extLst>
                <a:ext uri="{FF2B5EF4-FFF2-40B4-BE49-F238E27FC236}">
                  <a16:creationId xmlns:a16="http://schemas.microsoft.com/office/drawing/2014/main" xmlns="" id="{BF59669F-4889-B424-30E0-F2B30BFCC61E}"/>
                </a:ext>
              </a:extLst>
            </p:cNvPr>
            <p:cNvSpPr/>
            <p:nvPr/>
          </p:nvSpPr>
          <p:spPr>
            <a:xfrm>
              <a:off x="1683636" y="3952405"/>
              <a:ext cx="41946" cy="8831"/>
            </a:xfrm>
            <a:custGeom>
              <a:avLst/>
              <a:gdLst/>
              <a:ahLst/>
              <a:cxnLst/>
              <a:rect l="l" t="t" r="r" b="b"/>
              <a:pathLst>
                <a:path w="627" h="132" extrusionOk="0">
                  <a:moveTo>
                    <a:pt x="617" y="1"/>
                  </a:moveTo>
                  <a:lnTo>
                    <a:pt x="0" y="71"/>
                  </a:lnTo>
                  <a:lnTo>
                    <a:pt x="10" y="132"/>
                  </a:lnTo>
                  <a:lnTo>
                    <a:pt x="627" y="51"/>
                  </a:lnTo>
                  <a:lnTo>
                    <a:pt x="617"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5666;p120">
              <a:extLst>
                <a:ext uri="{FF2B5EF4-FFF2-40B4-BE49-F238E27FC236}">
                  <a16:creationId xmlns:a16="http://schemas.microsoft.com/office/drawing/2014/main" xmlns="" id="{72F298DD-2B7A-0FD3-DA22-C695ADA152A8}"/>
                </a:ext>
              </a:extLst>
            </p:cNvPr>
            <p:cNvSpPr/>
            <p:nvPr/>
          </p:nvSpPr>
          <p:spPr>
            <a:xfrm>
              <a:off x="1614661" y="3248741"/>
              <a:ext cx="21007" cy="6824"/>
            </a:xfrm>
            <a:custGeom>
              <a:avLst/>
              <a:gdLst/>
              <a:ahLst/>
              <a:cxnLst/>
              <a:rect l="l" t="t" r="r" b="b"/>
              <a:pathLst>
                <a:path w="314" h="102" extrusionOk="0">
                  <a:moveTo>
                    <a:pt x="304" y="0"/>
                  </a:moveTo>
                  <a:lnTo>
                    <a:pt x="1" y="41"/>
                  </a:lnTo>
                  <a:lnTo>
                    <a:pt x="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5667;p120">
              <a:extLst>
                <a:ext uri="{FF2B5EF4-FFF2-40B4-BE49-F238E27FC236}">
                  <a16:creationId xmlns:a16="http://schemas.microsoft.com/office/drawing/2014/main" xmlns="" id="{E4D0C46E-3B8A-E57C-A6F4-9F0D264BC5B2}"/>
                </a:ext>
              </a:extLst>
            </p:cNvPr>
            <p:cNvSpPr/>
            <p:nvPr/>
          </p:nvSpPr>
          <p:spPr>
            <a:xfrm>
              <a:off x="1628175" y="3204118"/>
              <a:ext cx="21676" cy="6155"/>
            </a:xfrm>
            <a:custGeom>
              <a:avLst/>
              <a:gdLst/>
              <a:ahLst/>
              <a:cxnLst/>
              <a:rect l="l" t="t" r="r" b="b"/>
              <a:pathLst>
                <a:path w="324" h="92" extrusionOk="0">
                  <a:moveTo>
                    <a:pt x="314" y="0"/>
                  </a:moveTo>
                  <a:lnTo>
                    <a:pt x="1" y="4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5668;p120">
              <a:extLst>
                <a:ext uri="{FF2B5EF4-FFF2-40B4-BE49-F238E27FC236}">
                  <a16:creationId xmlns:a16="http://schemas.microsoft.com/office/drawing/2014/main" xmlns="" id="{6041FC7C-D780-C9EC-5AED-F58FC7B037BD}"/>
                </a:ext>
              </a:extLst>
            </p:cNvPr>
            <p:cNvSpPr/>
            <p:nvPr/>
          </p:nvSpPr>
          <p:spPr>
            <a:xfrm>
              <a:off x="1618742" y="3285202"/>
              <a:ext cx="21007" cy="6824"/>
            </a:xfrm>
            <a:custGeom>
              <a:avLst/>
              <a:gdLst/>
              <a:ahLst/>
              <a:cxnLst/>
              <a:rect l="l" t="t" r="r" b="b"/>
              <a:pathLst>
                <a:path w="314" h="102" extrusionOk="0">
                  <a:moveTo>
                    <a:pt x="303" y="1"/>
                  </a:moveTo>
                  <a:lnTo>
                    <a:pt x="0" y="41"/>
                  </a:lnTo>
                  <a:lnTo>
                    <a:pt x="10" y="102"/>
                  </a:lnTo>
                  <a:lnTo>
                    <a:pt x="313" y="61"/>
                  </a:lnTo>
                  <a:lnTo>
                    <a:pt x="30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5669;p120">
              <a:extLst>
                <a:ext uri="{FF2B5EF4-FFF2-40B4-BE49-F238E27FC236}">
                  <a16:creationId xmlns:a16="http://schemas.microsoft.com/office/drawing/2014/main" xmlns="" id="{C4D6A02F-1F46-2A50-3971-8B0557C93EF0}"/>
                </a:ext>
              </a:extLst>
            </p:cNvPr>
            <p:cNvSpPr/>
            <p:nvPr/>
          </p:nvSpPr>
          <p:spPr>
            <a:xfrm>
              <a:off x="1617338" y="3272357"/>
              <a:ext cx="21743" cy="6155"/>
            </a:xfrm>
            <a:custGeom>
              <a:avLst/>
              <a:gdLst/>
              <a:ahLst/>
              <a:cxnLst/>
              <a:rect l="l" t="t" r="r" b="b"/>
              <a:pathLst>
                <a:path w="325" h="92" extrusionOk="0">
                  <a:moveTo>
                    <a:pt x="314" y="1"/>
                  </a:moveTo>
                  <a:lnTo>
                    <a:pt x="1" y="31"/>
                  </a:lnTo>
                  <a:lnTo>
                    <a:pt x="11" y="92"/>
                  </a:lnTo>
                  <a:lnTo>
                    <a:pt x="32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5670;p120">
              <a:extLst>
                <a:ext uri="{FF2B5EF4-FFF2-40B4-BE49-F238E27FC236}">
                  <a16:creationId xmlns:a16="http://schemas.microsoft.com/office/drawing/2014/main" xmlns="" id="{0814D679-11B1-78F5-4A08-4A8989C167EA}"/>
                </a:ext>
              </a:extLst>
            </p:cNvPr>
            <p:cNvSpPr/>
            <p:nvPr/>
          </p:nvSpPr>
          <p:spPr>
            <a:xfrm>
              <a:off x="1623425" y="3321730"/>
              <a:ext cx="21743" cy="6155"/>
            </a:xfrm>
            <a:custGeom>
              <a:avLst/>
              <a:gdLst/>
              <a:ahLst/>
              <a:cxnLst/>
              <a:rect l="l" t="t" r="r" b="b"/>
              <a:pathLst>
                <a:path w="325" h="92" extrusionOk="0">
                  <a:moveTo>
                    <a:pt x="314" y="0"/>
                  </a:moveTo>
                  <a:lnTo>
                    <a:pt x="1" y="4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5671;p120">
              <a:extLst>
                <a:ext uri="{FF2B5EF4-FFF2-40B4-BE49-F238E27FC236}">
                  <a16:creationId xmlns:a16="http://schemas.microsoft.com/office/drawing/2014/main" xmlns="" id="{B2F9F0B6-1DF3-808B-466E-B272F86975E3}"/>
                </a:ext>
              </a:extLst>
            </p:cNvPr>
            <p:cNvSpPr/>
            <p:nvPr/>
          </p:nvSpPr>
          <p:spPr>
            <a:xfrm>
              <a:off x="1621418" y="3308885"/>
              <a:ext cx="21007" cy="6824"/>
            </a:xfrm>
            <a:custGeom>
              <a:avLst/>
              <a:gdLst/>
              <a:ahLst/>
              <a:cxnLst/>
              <a:rect l="l" t="t" r="r" b="b"/>
              <a:pathLst>
                <a:path w="314" h="102" extrusionOk="0">
                  <a:moveTo>
                    <a:pt x="304" y="0"/>
                  </a:moveTo>
                  <a:lnTo>
                    <a:pt x="1" y="41"/>
                  </a:lnTo>
                  <a:lnTo>
                    <a:pt x="1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5672;p120">
              <a:extLst>
                <a:ext uri="{FF2B5EF4-FFF2-40B4-BE49-F238E27FC236}">
                  <a16:creationId xmlns:a16="http://schemas.microsoft.com/office/drawing/2014/main" xmlns="" id="{55507628-759B-B4E0-36D9-37262B738B87}"/>
                </a:ext>
              </a:extLst>
            </p:cNvPr>
            <p:cNvSpPr/>
            <p:nvPr/>
          </p:nvSpPr>
          <p:spPr>
            <a:xfrm>
              <a:off x="1627506" y="3358258"/>
              <a:ext cx="21007" cy="6824"/>
            </a:xfrm>
            <a:custGeom>
              <a:avLst/>
              <a:gdLst/>
              <a:ahLst/>
              <a:cxnLst/>
              <a:rect l="l" t="t" r="r" b="b"/>
              <a:pathLst>
                <a:path w="314" h="102" extrusionOk="0">
                  <a:moveTo>
                    <a:pt x="314" y="0"/>
                  </a:moveTo>
                  <a:lnTo>
                    <a:pt x="1" y="40"/>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5673;p120">
              <a:extLst>
                <a:ext uri="{FF2B5EF4-FFF2-40B4-BE49-F238E27FC236}">
                  <a16:creationId xmlns:a16="http://schemas.microsoft.com/office/drawing/2014/main" xmlns="" id="{12E9A0FA-5280-E785-1DB9-B539D7C85F5C}"/>
                </a:ext>
              </a:extLst>
            </p:cNvPr>
            <p:cNvSpPr/>
            <p:nvPr/>
          </p:nvSpPr>
          <p:spPr>
            <a:xfrm>
              <a:off x="1626837" y="3344677"/>
              <a:ext cx="21676" cy="6155"/>
            </a:xfrm>
            <a:custGeom>
              <a:avLst/>
              <a:gdLst/>
              <a:ahLst/>
              <a:cxnLst/>
              <a:rect l="l" t="t" r="r" b="b"/>
              <a:pathLst>
                <a:path w="324" h="92" extrusionOk="0">
                  <a:moveTo>
                    <a:pt x="314" y="1"/>
                  </a:moveTo>
                  <a:lnTo>
                    <a:pt x="0" y="41"/>
                  </a:lnTo>
                  <a:lnTo>
                    <a:pt x="11" y="92"/>
                  </a:lnTo>
                  <a:lnTo>
                    <a:pt x="32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5674;p120">
              <a:extLst>
                <a:ext uri="{FF2B5EF4-FFF2-40B4-BE49-F238E27FC236}">
                  <a16:creationId xmlns:a16="http://schemas.microsoft.com/office/drawing/2014/main" xmlns="" id="{E701D817-5A69-9612-BF1E-1B13BF80AB80}"/>
                </a:ext>
              </a:extLst>
            </p:cNvPr>
            <p:cNvSpPr/>
            <p:nvPr/>
          </p:nvSpPr>
          <p:spPr>
            <a:xfrm>
              <a:off x="1633594" y="3394050"/>
              <a:ext cx="21007" cy="6824"/>
            </a:xfrm>
            <a:custGeom>
              <a:avLst/>
              <a:gdLst/>
              <a:ahLst/>
              <a:cxnLst/>
              <a:rect l="l" t="t" r="r" b="b"/>
              <a:pathLst>
                <a:path w="314" h="102" extrusionOk="0">
                  <a:moveTo>
                    <a:pt x="304" y="1"/>
                  </a:moveTo>
                  <a:lnTo>
                    <a:pt x="0" y="41"/>
                  </a:lnTo>
                  <a:lnTo>
                    <a:pt x="0" y="102"/>
                  </a:lnTo>
                  <a:lnTo>
                    <a:pt x="314" y="6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5675;p120">
              <a:extLst>
                <a:ext uri="{FF2B5EF4-FFF2-40B4-BE49-F238E27FC236}">
                  <a16:creationId xmlns:a16="http://schemas.microsoft.com/office/drawing/2014/main" xmlns="" id="{1AC81854-7A12-7A86-1467-06249513D36B}"/>
                </a:ext>
              </a:extLst>
            </p:cNvPr>
            <p:cNvSpPr/>
            <p:nvPr/>
          </p:nvSpPr>
          <p:spPr>
            <a:xfrm>
              <a:off x="1631587" y="3381205"/>
              <a:ext cx="21676" cy="6155"/>
            </a:xfrm>
            <a:custGeom>
              <a:avLst/>
              <a:gdLst/>
              <a:ahLst/>
              <a:cxnLst/>
              <a:rect l="l" t="t" r="r" b="b"/>
              <a:pathLst>
                <a:path w="324" h="92" extrusionOk="0">
                  <a:moveTo>
                    <a:pt x="313" y="1"/>
                  </a:moveTo>
                  <a:lnTo>
                    <a:pt x="0" y="41"/>
                  </a:lnTo>
                  <a:lnTo>
                    <a:pt x="10" y="91"/>
                  </a:lnTo>
                  <a:lnTo>
                    <a:pt x="323" y="51"/>
                  </a:lnTo>
                  <a:lnTo>
                    <a:pt x="31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5676;p120">
              <a:extLst>
                <a:ext uri="{FF2B5EF4-FFF2-40B4-BE49-F238E27FC236}">
                  <a16:creationId xmlns:a16="http://schemas.microsoft.com/office/drawing/2014/main" xmlns="" id="{AD265722-44FE-1B23-E636-256B57BDE729}"/>
                </a:ext>
              </a:extLst>
            </p:cNvPr>
            <p:cNvSpPr/>
            <p:nvPr/>
          </p:nvSpPr>
          <p:spPr>
            <a:xfrm>
              <a:off x="1636939" y="3431247"/>
              <a:ext cx="21073" cy="6824"/>
            </a:xfrm>
            <a:custGeom>
              <a:avLst/>
              <a:gdLst/>
              <a:ahLst/>
              <a:cxnLst/>
              <a:rect l="l" t="t" r="r" b="b"/>
              <a:pathLst>
                <a:path w="315" h="102" extrusionOk="0">
                  <a:moveTo>
                    <a:pt x="314" y="0"/>
                  </a:moveTo>
                  <a:lnTo>
                    <a:pt x="1" y="41"/>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5677;p120">
              <a:extLst>
                <a:ext uri="{FF2B5EF4-FFF2-40B4-BE49-F238E27FC236}">
                  <a16:creationId xmlns:a16="http://schemas.microsoft.com/office/drawing/2014/main" xmlns="" id="{E32108AD-E694-91C4-1E70-892155FE52BB}"/>
                </a:ext>
              </a:extLst>
            </p:cNvPr>
            <p:cNvSpPr/>
            <p:nvPr/>
          </p:nvSpPr>
          <p:spPr>
            <a:xfrm>
              <a:off x="1636270" y="3417733"/>
              <a:ext cx="21073" cy="6824"/>
            </a:xfrm>
            <a:custGeom>
              <a:avLst/>
              <a:gdLst/>
              <a:ahLst/>
              <a:cxnLst/>
              <a:rect l="l" t="t" r="r" b="b"/>
              <a:pathLst>
                <a:path w="315" h="102" extrusionOk="0">
                  <a:moveTo>
                    <a:pt x="304" y="0"/>
                  </a:moveTo>
                  <a:lnTo>
                    <a:pt x="1" y="41"/>
                  </a:lnTo>
                  <a:lnTo>
                    <a:pt x="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5678;p120">
              <a:extLst>
                <a:ext uri="{FF2B5EF4-FFF2-40B4-BE49-F238E27FC236}">
                  <a16:creationId xmlns:a16="http://schemas.microsoft.com/office/drawing/2014/main" xmlns="" id="{C9C6EFAC-DA51-317D-E016-F7ED3D2AEEE2}"/>
                </a:ext>
              </a:extLst>
            </p:cNvPr>
            <p:cNvSpPr/>
            <p:nvPr/>
          </p:nvSpPr>
          <p:spPr>
            <a:xfrm>
              <a:off x="1642358" y="3467039"/>
              <a:ext cx="21742" cy="6155"/>
            </a:xfrm>
            <a:custGeom>
              <a:avLst/>
              <a:gdLst/>
              <a:ahLst/>
              <a:cxnLst/>
              <a:rect l="l" t="t" r="r" b="b"/>
              <a:pathLst>
                <a:path w="325" h="92" extrusionOk="0">
                  <a:moveTo>
                    <a:pt x="314" y="1"/>
                  </a:moveTo>
                  <a:lnTo>
                    <a:pt x="1" y="41"/>
                  </a:lnTo>
                  <a:lnTo>
                    <a:pt x="11" y="92"/>
                  </a:lnTo>
                  <a:lnTo>
                    <a:pt x="32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5679;p120">
              <a:extLst>
                <a:ext uri="{FF2B5EF4-FFF2-40B4-BE49-F238E27FC236}">
                  <a16:creationId xmlns:a16="http://schemas.microsoft.com/office/drawing/2014/main" xmlns="" id="{C9C2618F-74B9-0288-5E56-3290AC2CC8A6}"/>
                </a:ext>
              </a:extLst>
            </p:cNvPr>
            <p:cNvSpPr/>
            <p:nvPr/>
          </p:nvSpPr>
          <p:spPr>
            <a:xfrm>
              <a:off x="1641020" y="3454194"/>
              <a:ext cx="21007" cy="6155"/>
            </a:xfrm>
            <a:custGeom>
              <a:avLst/>
              <a:gdLst/>
              <a:ahLst/>
              <a:cxnLst/>
              <a:rect l="l" t="t" r="r" b="b"/>
              <a:pathLst>
                <a:path w="314" h="92" extrusionOk="0">
                  <a:moveTo>
                    <a:pt x="304" y="1"/>
                  </a:moveTo>
                  <a:lnTo>
                    <a:pt x="1" y="41"/>
                  </a:lnTo>
                  <a:lnTo>
                    <a:pt x="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5680;p120">
              <a:extLst>
                <a:ext uri="{FF2B5EF4-FFF2-40B4-BE49-F238E27FC236}">
                  <a16:creationId xmlns:a16="http://schemas.microsoft.com/office/drawing/2014/main" xmlns="" id="{1E123687-61BD-96DC-9BE9-BBF1D7D26CF0}"/>
                </a:ext>
              </a:extLst>
            </p:cNvPr>
            <p:cNvSpPr/>
            <p:nvPr/>
          </p:nvSpPr>
          <p:spPr>
            <a:xfrm>
              <a:off x="1647777" y="3502898"/>
              <a:ext cx="21007" cy="6824"/>
            </a:xfrm>
            <a:custGeom>
              <a:avLst/>
              <a:gdLst/>
              <a:ahLst/>
              <a:cxnLst/>
              <a:rect l="l" t="t" r="r" b="b"/>
              <a:pathLst>
                <a:path w="314" h="102" extrusionOk="0">
                  <a:moveTo>
                    <a:pt x="304" y="0"/>
                  </a:moveTo>
                  <a:lnTo>
                    <a:pt x="1" y="41"/>
                  </a:lnTo>
                  <a:lnTo>
                    <a:pt x="1" y="101"/>
                  </a:lnTo>
                  <a:lnTo>
                    <a:pt x="314" y="6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5681;p120">
              <a:extLst>
                <a:ext uri="{FF2B5EF4-FFF2-40B4-BE49-F238E27FC236}">
                  <a16:creationId xmlns:a16="http://schemas.microsoft.com/office/drawing/2014/main" xmlns="" id="{D7009D50-B062-B596-428E-A0A82D770F15}"/>
                </a:ext>
              </a:extLst>
            </p:cNvPr>
            <p:cNvSpPr/>
            <p:nvPr/>
          </p:nvSpPr>
          <p:spPr>
            <a:xfrm>
              <a:off x="1645770" y="3490722"/>
              <a:ext cx="21007" cy="6155"/>
            </a:xfrm>
            <a:custGeom>
              <a:avLst/>
              <a:gdLst/>
              <a:ahLst/>
              <a:cxnLst/>
              <a:rect l="l" t="t" r="r" b="b"/>
              <a:pathLst>
                <a:path w="314" h="92" extrusionOk="0">
                  <a:moveTo>
                    <a:pt x="303" y="0"/>
                  </a:moveTo>
                  <a:lnTo>
                    <a:pt x="0" y="41"/>
                  </a:lnTo>
                  <a:lnTo>
                    <a:pt x="0" y="91"/>
                  </a:lnTo>
                  <a:lnTo>
                    <a:pt x="314" y="5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5682;p120">
              <a:extLst>
                <a:ext uri="{FF2B5EF4-FFF2-40B4-BE49-F238E27FC236}">
                  <a16:creationId xmlns:a16="http://schemas.microsoft.com/office/drawing/2014/main" xmlns="" id="{8DB6CA36-2269-78B1-B82D-45CE36D9E65D}"/>
                </a:ext>
              </a:extLst>
            </p:cNvPr>
            <p:cNvSpPr/>
            <p:nvPr/>
          </p:nvSpPr>
          <p:spPr>
            <a:xfrm>
              <a:off x="1651189" y="3540764"/>
              <a:ext cx="21007" cy="6155"/>
            </a:xfrm>
            <a:custGeom>
              <a:avLst/>
              <a:gdLst/>
              <a:ahLst/>
              <a:cxnLst/>
              <a:rect l="l" t="t" r="r" b="b"/>
              <a:pathLst>
                <a:path w="314" h="92" extrusionOk="0">
                  <a:moveTo>
                    <a:pt x="303" y="0"/>
                  </a:moveTo>
                  <a:lnTo>
                    <a:pt x="0" y="41"/>
                  </a:lnTo>
                  <a:lnTo>
                    <a:pt x="0" y="91"/>
                  </a:lnTo>
                  <a:lnTo>
                    <a:pt x="313" y="5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5683;p120">
              <a:extLst>
                <a:ext uri="{FF2B5EF4-FFF2-40B4-BE49-F238E27FC236}">
                  <a16:creationId xmlns:a16="http://schemas.microsoft.com/office/drawing/2014/main" xmlns="" id="{95AF97C4-6CDB-E918-B7F8-5714D831B003}"/>
                </a:ext>
              </a:extLst>
            </p:cNvPr>
            <p:cNvSpPr/>
            <p:nvPr/>
          </p:nvSpPr>
          <p:spPr>
            <a:xfrm>
              <a:off x="1649784" y="3527250"/>
              <a:ext cx="21742" cy="6088"/>
            </a:xfrm>
            <a:custGeom>
              <a:avLst/>
              <a:gdLst/>
              <a:ahLst/>
              <a:cxnLst/>
              <a:rect l="l" t="t" r="r" b="b"/>
              <a:pathLst>
                <a:path w="325" h="91" extrusionOk="0">
                  <a:moveTo>
                    <a:pt x="314" y="0"/>
                  </a:moveTo>
                  <a:lnTo>
                    <a:pt x="1" y="40"/>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5684;p120">
              <a:extLst>
                <a:ext uri="{FF2B5EF4-FFF2-40B4-BE49-F238E27FC236}">
                  <a16:creationId xmlns:a16="http://schemas.microsoft.com/office/drawing/2014/main" xmlns="" id="{F472F619-CED5-CBD2-B4CA-59D6D3155601}"/>
                </a:ext>
              </a:extLst>
            </p:cNvPr>
            <p:cNvSpPr/>
            <p:nvPr/>
          </p:nvSpPr>
          <p:spPr>
            <a:xfrm>
              <a:off x="1656541" y="3576556"/>
              <a:ext cx="21074" cy="6155"/>
            </a:xfrm>
            <a:custGeom>
              <a:avLst/>
              <a:gdLst/>
              <a:ahLst/>
              <a:cxnLst/>
              <a:rect l="l" t="t" r="r" b="b"/>
              <a:pathLst>
                <a:path w="315" h="92" extrusionOk="0">
                  <a:moveTo>
                    <a:pt x="304" y="1"/>
                  </a:moveTo>
                  <a:lnTo>
                    <a:pt x="1" y="41"/>
                  </a:lnTo>
                  <a:lnTo>
                    <a:pt x="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5685;p120">
              <a:extLst>
                <a:ext uri="{FF2B5EF4-FFF2-40B4-BE49-F238E27FC236}">
                  <a16:creationId xmlns:a16="http://schemas.microsoft.com/office/drawing/2014/main" xmlns="" id="{F6AE6160-98E2-8CF8-3F5C-D355186F3BD2}"/>
                </a:ext>
              </a:extLst>
            </p:cNvPr>
            <p:cNvSpPr/>
            <p:nvPr/>
          </p:nvSpPr>
          <p:spPr>
            <a:xfrm>
              <a:off x="1654534" y="3563711"/>
              <a:ext cx="21007" cy="6155"/>
            </a:xfrm>
            <a:custGeom>
              <a:avLst/>
              <a:gdLst/>
              <a:ahLst/>
              <a:cxnLst/>
              <a:rect l="l" t="t" r="r" b="b"/>
              <a:pathLst>
                <a:path w="314" h="92" extrusionOk="0">
                  <a:moveTo>
                    <a:pt x="304" y="1"/>
                  </a:moveTo>
                  <a:lnTo>
                    <a:pt x="1" y="41"/>
                  </a:lnTo>
                  <a:lnTo>
                    <a:pt x="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5686;p120">
              <a:extLst>
                <a:ext uri="{FF2B5EF4-FFF2-40B4-BE49-F238E27FC236}">
                  <a16:creationId xmlns:a16="http://schemas.microsoft.com/office/drawing/2014/main" xmlns="" id="{F10C279A-9B15-F7D5-1D97-90AF3F1A3F5D}"/>
                </a:ext>
              </a:extLst>
            </p:cNvPr>
            <p:cNvSpPr/>
            <p:nvPr/>
          </p:nvSpPr>
          <p:spPr>
            <a:xfrm>
              <a:off x="1661291" y="3612415"/>
              <a:ext cx="21007" cy="6824"/>
            </a:xfrm>
            <a:custGeom>
              <a:avLst/>
              <a:gdLst/>
              <a:ahLst/>
              <a:cxnLst/>
              <a:rect l="l" t="t" r="r" b="b"/>
              <a:pathLst>
                <a:path w="314" h="102" extrusionOk="0">
                  <a:moveTo>
                    <a:pt x="314" y="0"/>
                  </a:moveTo>
                  <a:lnTo>
                    <a:pt x="1" y="41"/>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5687;p120">
              <a:extLst>
                <a:ext uri="{FF2B5EF4-FFF2-40B4-BE49-F238E27FC236}">
                  <a16:creationId xmlns:a16="http://schemas.microsoft.com/office/drawing/2014/main" xmlns="" id="{2D859AFC-BFE4-9D79-EAA5-FFFB3A19E130}"/>
                </a:ext>
              </a:extLst>
            </p:cNvPr>
            <p:cNvSpPr/>
            <p:nvPr/>
          </p:nvSpPr>
          <p:spPr>
            <a:xfrm>
              <a:off x="1658615" y="3600239"/>
              <a:ext cx="21007" cy="6824"/>
            </a:xfrm>
            <a:custGeom>
              <a:avLst/>
              <a:gdLst/>
              <a:ahLst/>
              <a:cxnLst/>
              <a:rect l="l" t="t" r="r" b="b"/>
              <a:pathLst>
                <a:path w="314" h="102" extrusionOk="0">
                  <a:moveTo>
                    <a:pt x="303" y="0"/>
                  </a:moveTo>
                  <a:lnTo>
                    <a:pt x="0" y="41"/>
                  </a:lnTo>
                  <a:lnTo>
                    <a:pt x="10" y="101"/>
                  </a:lnTo>
                  <a:lnTo>
                    <a:pt x="314" y="6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5688;p120">
              <a:extLst>
                <a:ext uri="{FF2B5EF4-FFF2-40B4-BE49-F238E27FC236}">
                  <a16:creationId xmlns:a16="http://schemas.microsoft.com/office/drawing/2014/main" xmlns="" id="{A341A6DA-3BED-AE44-E851-552076D7570A}"/>
                </a:ext>
              </a:extLst>
            </p:cNvPr>
            <p:cNvSpPr/>
            <p:nvPr/>
          </p:nvSpPr>
          <p:spPr>
            <a:xfrm>
              <a:off x="1666041" y="3648876"/>
              <a:ext cx="21007" cy="6824"/>
            </a:xfrm>
            <a:custGeom>
              <a:avLst/>
              <a:gdLst/>
              <a:ahLst/>
              <a:cxnLst/>
              <a:rect l="l" t="t" r="r" b="b"/>
              <a:pathLst>
                <a:path w="314" h="102" extrusionOk="0">
                  <a:moveTo>
                    <a:pt x="304" y="1"/>
                  </a:moveTo>
                  <a:lnTo>
                    <a:pt x="0" y="41"/>
                  </a:lnTo>
                  <a:lnTo>
                    <a:pt x="0" y="102"/>
                  </a:lnTo>
                  <a:lnTo>
                    <a:pt x="314" y="6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5689;p120">
              <a:extLst>
                <a:ext uri="{FF2B5EF4-FFF2-40B4-BE49-F238E27FC236}">
                  <a16:creationId xmlns:a16="http://schemas.microsoft.com/office/drawing/2014/main" xmlns="" id="{38281025-31AD-9B37-F8BB-43A76EEFBDD6}"/>
                </a:ext>
              </a:extLst>
            </p:cNvPr>
            <p:cNvSpPr/>
            <p:nvPr/>
          </p:nvSpPr>
          <p:spPr>
            <a:xfrm>
              <a:off x="1664034" y="3636031"/>
              <a:ext cx="21676" cy="6155"/>
            </a:xfrm>
            <a:custGeom>
              <a:avLst/>
              <a:gdLst/>
              <a:ahLst/>
              <a:cxnLst/>
              <a:rect l="l" t="t" r="r" b="b"/>
              <a:pathLst>
                <a:path w="324" h="92" extrusionOk="0">
                  <a:moveTo>
                    <a:pt x="313" y="1"/>
                  </a:moveTo>
                  <a:lnTo>
                    <a:pt x="0" y="41"/>
                  </a:lnTo>
                  <a:lnTo>
                    <a:pt x="10" y="92"/>
                  </a:lnTo>
                  <a:lnTo>
                    <a:pt x="323" y="51"/>
                  </a:lnTo>
                  <a:lnTo>
                    <a:pt x="31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5690;p120">
              <a:extLst>
                <a:ext uri="{FF2B5EF4-FFF2-40B4-BE49-F238E27FC236}">
                  <a16:creationId xmlns:a16="http://schemas.microsoft.com/office/drawing/2014/main" xmlns="" id="{15A4B69E-61B0-3D8F-DDB3-806BDFC3B64D}"/>
                </a:ext>
              </a:extLst>
            </p:cNvPr>
            <p:cNvSpPr/>
            <p:nvPr/>
          </p:nvSpPr>
          <p:spPr>
            <a:xfrm>
              <a:off x="1670791" y="3685403"/>
              <a:ext cx="21007" cy="6824"/>
            </a:xfrm>
            <a:custGeom>
              <a:avLst/>
              <a:gdLst/>
              <a:ahLst/>
              <a:cxnLst/>
              <a:rect l="l" t="t" r="r" b="b"/>
              <a:pathLst>
                <a:path w="314" h="102" extrusionOk="0">
                  <a:moveTo>
                    <a:pt x="303" y="0"/>
                  </a:moveTo>
                  <a:lnTo>
                    <a:pt x="0" y="41"/>
                  </a:lnTo>
                  <a:lnTo>
                    <a:pt x="0" y="101"/>
                  </a:lnTo>
                  <a:lnTo>
                    <a:pt x="313" y="6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5691;p120">
              <a:extLst>
                <a:ext uri="{FF2B5EF4-FFF2-40B4-BE49-F238E27FC236}">
                  <a16:creationId xmlns:a16="http://schemas.microsoft.com/office/drawing/2014/main" xmlns="" id="{304F1860-E53A-E994-B39A-6762770259FE}"/>
                </a:ext>
              </a:extLst>
            </p:cNvPr>
            <p:cNvSpPr/>
            <p:nvPr/>
          </p:nvSpPr>
          <p:spPr>
            <a:xfrm>
              <a:off x="1668048" y="3673227"/>
              <a:ext cx="21007" cy="6155"/>
            </a:xfrm>
            <a:custGeom>
              <a:avLst/>
              <a:gdLst/>
              <a:ahLst/>
              <a:cxnLst/>
              <a:rect l="l" t="t" r="r" b="b"/>
              <a:pathLst>
                <a:path w="314" h="92" extrusionOk="0">
                  <a:moveTo>
                    <a:pt x="304" y="1"/>
                  </a:moveTo>
                  <a:lnTo>
                    <a:pt x="1" y="41"/>
                  </a:lnTo>
                  <a:lnTo>
                    <a:pt x="11" y="91"/>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5692;p120">
              <a:extLst>
                <a:ext uri="{FF2B5EF4-FFF2-40B4-BE49-F238E27FC236}">
                  <a16:creationId xmlns:a16="http://schemas.microsoft.com/office/drawing/2014/main" xmlns="" id="{BCAE7515-9075-6F8F-FF38-5BB96232AE2F}"/>
                </a:ext>
              </a:extLst>
            </p:cNvPr>
            <p:cNvSpPr/>
            <p:nvPr/>
          </p:nvSpPr>
          <p:spPr>
            <a:xfrm>
              <a:off x="1675474" y="3721931"/>
              <a:ext cx="21074" cy="6088"/>
            </a:xfrm>
            <a:custGeom>
              <a:avLst/>
              <a:gdLst/>
              <a:ahLst/>
              <a:cxnLst/>
              <a:rect l="l" t="t" r="r" b="b"/>
              <a:pathLst>
                <a:path w="315" h="91" extrusionOk="0">
                  <a:moveTo>
                    <a:pt x="304" y="0"/>
                  </a:moveTo>
                  <a:lnTo>
                    <a:pt x="1" y="40"/>
                  </a:lnTo>
                  <a:lnTo>
                    <a:pt x="1" y="91"/>
                  </a:lnTo>
                  <a:lnTo>
                    <a:pt x="314" y="5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5693;p120">
              <a:extLst>
                <a:ext uri="{FF2B5EF4-FFF2-40B4-BE49-F238E27FC236}">
                  <a16:creationId xmlns:a16="http://schemas.microsoft.com/office/drawing/2014/main" xmlns="" id="{EAF6821C-CCEE-F0A4-8D34-F5AE80C61655}"/>
                </a:ext>
              </a:extLst>
            </p:cNvPr>
            <p:cNvSpPr/>
            <p:nvPr/>
          </p:nvSpPr>
          <p:spPr>
            <a:xfrm>
              <a:off x="1672798" y="3709755"/>
              <a:ext cx="21007" cy="6155"/>
            </a:xfrm>
            <a:custGeom>
              <a:avLst/>
              <a:gdLst/>
              <a:ahLst/>
              <a:cxnLst/>
              <a:rect l="l" t="t" r="r" b="b"/>
              <a:pathLst>
                <a:path w="314" h="92" extrusionOk="0">
                  <a:moveTo>
                    <a:pt x="304" y="0"/>
                  </a:moveTo>
                  <a:lnTo>
                    <a:pt x="0" y="41"/>
                  </a:lnTo>
                  <a:lnTo>
                    <a:pt x="0" y="91"/>
                  </a:lnTo>
                  <a:lnTo>
                    <a:pt x="314" y="5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5694;p120">
              <a:extLst>
                <a:ext uri="{FF2B5EF4-FFF2-40B4-BE49-F238E27FC236}">
                  <a16:creationId xmlns:a16="http://schemas.microsoft.com/office/drawing/2014/main" xmlns="" id="{23A06803-3797-949C-8A7E-05131532CC66}"/>
                </a:ext>
              </a:extLst>
            </p:cNvPr>
            <p:cNvSpPr/>
            <p:nvPr/>
          </p:nvSpPr>
          <p:spPr>
            <a:xfrm>
              <a:off x="1679555" y="3758392"/>
              <a:ext cx="21007" cy="6155"/>
            </a:xfrm>
            <a:custGeom>
              <a:avLst/>
              <a:gdLst/>
              <a:ahLst/>
              <a:cxnLst/>
              <a:rect l="l" t="t" r="r" b="b"/>
              <a:pathLst>
                <a:path w="314" h="92" extrusionOk="0">
                  <a:moveTo>
                    <a:pt x="314" y="1"/>
                  </a:moveTo>
                  <a:lnTo>
                    <a:pt x="1" y="41"/>
                  </a:lnTo>
                  <a:lnTo>
                    <a:pt x="11" y="92"/>
                  </a:lnTo>
                  <a:lnTo>
                    <a:pt x="314" y="6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5695;p120">
              <a:extLst>
                <a:ext uri="{FF2B5EF4-FFF2-40B4-BE49-F238E27FC236}">
                  <a16:creationId xmlns:a16="http://schemas.microsoft.com/office/drawing/2014/main" xmlns="" id="{B3BAB7BB-482F-3DF6-40ED-BB75449F8631}"/>
                </a:ext>
              </a:extLst>
            </p:cNvPr>
            <p:cNvSpPr/>
            <p:nvPr/>
          </p:nvSpPr>
          <p:spPr>
            <a:xfrm>
              <a:off x="1695076" y="3712431"/>
              <a:ext cx="21074" cy="6155"/>
            </a:xfrm>
            <a:custGeom>
              <a:avLst/>
              <a:gdLst/>
              <a:ahLst/>
              <a:cxnLst/>
              <a:rect l="l" t="t" r="r" b="b"/>
              <a:pathLst>
                <a:path w="315" h="92" extrusionOk="0">
                  <a:moveTo>
                    <a:pt x="304" y="1"/>
                  </a:moveTo>
                  <a:lnTo>
                    <a:pt x="1" y="41"/>
                  </a:lnTo>
                  <a:lnTo>
                    <a:pt x="11" y="92"/>
                  </a:lnTo>
                  <a:lnTo>
                    <a:pt x="314" y="51"/>
                  </a:lnTo>
                  <a:lnTo>
                    <a:pt x="30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5696;p120">
              <a:extLst>
                <a:ext uri="{FF2B5EF4-FFF2-40B4-BE49-F238E27FC236}">
                  <a16:creationId xmlns:a16="http://schemas.microsoft.com/office/drawing/2014/main" xmlns="" id="{F689FEC5-7A31-4F17-BAEA-93C2343CC955}"/>
                </a:ext>
              </a:extLst>
            </p:cNvPr>
            <p:cNvSpPr/>
            <p:nvPr/>
          </p:nvSpPr>
          <p:spPr>
            <a:xfrm>
              <a:off x="1683636" y="3795589"/>
              <a:ext cx="21007" cy="6155"/>
            </a:xfrm>
            <a:custGeom>
              <a:avLst/>
              <a:gdLst/>
              <a:ahLst/>
              <a:cxnLst/>
              <a:rect l="l" t="t" r="r" b="b"/>
              <a:pathLst>
                <a:path w="314" h="92" extrusionOk="0">
                  <a:moveTo>
                    <a:pt x="313" y="0"/>
                  </a:moveTo>
                  <a:lnTo>
                    <a:pt x="0" y="41"/>
                  </a:lnTo>
                  <a:lnTo>
                    <a:pt x="10" y="91"/>
                  </a:lnTo>
                  <a:lnTo>
                    <a:pt x="313" y="51"/>
                  </a:lnTo>
                  <a:lnTo>
                    <a:pt x="31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5697;p120">
              <a:extLst>
                <a:ext uri="{FF2B5EF4-FFF2-40B4-BE49-F238E27FC236}">
                  <a16:creationId xmlns:a16="http://schemas.microsoft.com/office/drawing/2014/main" xmlns="" id="{D841224C-BEA8-987E-3AC2-DC8308B081A4}"/>
                </a:ext>
              </a:extLst>
            </p:cNvPr>
            <p:cNvSpPr/>
            <p:nvPr/>
          </p:nvSpPr>
          <p:spPr>
            <a:xfrm>
              <a:off x="1681562" y="3782744"/>
              <a:ext cx="21742" cy="6155"/>
            </a:xfrm>
            <a:custGeom>
              <a:avLst/>
              <a:gdLst/>
              <a:ahLst/>
              <a:cxnLst/>
              <a:rect l="l" t="t" r="r" b="b"/>
              <a:pathLst>
                <a:path w="325" h="92" extrusionOk="0">
                  <a:moveTo>
                    <a:pt x="314" y="0"/>
                  </a:moveTo>
                  <a:lnTo>
                    <a:pt x="1" y="4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5698;p120">
              <a:extLst>
                <a:ext uri="{FF2B5EF4-FFF2-40B4-BE49-F238E27FC236}">
                  <a16:creationId xmlns:a16="http://schemas.microsoft.com/office/drawing/2014/main" xmlns="" id="{DAF10E79-CA74-E3A0-734C-D121D3B2FE1D}"/>
                </a:ext>
              </a:extLst>
            </p:cNvPr>
            <p:cNvSpPr/>
            <p:nvPr/>
          </p:nvSpPr>
          <p:spPr>
            <a:xfrm>
              <a:off x="1688319" y="3832117"/>
              <a:ext cx="21074" cy="6088"/>
            </a:xfrm>
            <a:custGeom>
              <a:avLst/>
              <a:gdLst/>
              <a:ahLst/>
              <a:cxnLst/>
              <a:rect l="l" t="t" r="r" b="b"/>
              <a:pathLst>
                <a:path w="315" h="91" extrusionOk="0">
                  <a:moveTo>
                    <a:pt x="304" y="0"/>
                  </a:moveTo>
                  <a:lnTo>
                    <a:pt x="1" y="30"/>
                  </a:lnTo>
                  <a:lnTo>
                    <a:pt x="1" y="91"/>
                  </a:lnTo>
                  <a:lnTo>
                    <a:pt x="314" y="51"/>
                  </a:lnTo>
                  <a:lnTo>
                    <a:pt x="30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5699;p120">
              <a:extLst>
                <a:ext uri="{FF2B5EF4-FFF2-40B4-BE49-F238E27FC236}">
                  <a16:creationId xmlns:a16="http://schemas.microsoft.com/office/drawing/2014/main" xmlns="" id="{C863C19C-F41C-6855-4F15-F47F6EAF6EFF}"/>
                </a:ext>
              </a:extLst>
            </p:cNvPr>
            <p:cNvSpPr/>
            <p:nvPr/>
          </p:nvSpPr>
          <p:spPr>
            <a:xfrm>
              <a:off x="1686981" y="3818536"/>
              <a:ext cx="21007" cy="6155"/>
            </a:xfrm>
            <a:custGeom>
              <a:avLst/>
              <a:gdLst/>
              <a:ahLst/>
              <a:cxnLst/>
              <a:rect l="l" t="t" r="r" b="b"/>
              <a:pathLst>
                <a:path w="314" h="92" extrusionOk="0">
                  <a:moveTo>
                    <a:pt x="314" y="1"/>
                  </a:moveTo>
                  <a:lnTo>
                    <a:pt x="1" y="41"/>
                  </a:lnTo>
                  <a:lnTo>
                    <a:pt x="11" y="92"/>
                  </a:lnTo>
                  <a:lnTo>
                    <a:pt x="31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5700;p120">
              <a:extLst>
                <a:ext uri="{FF2B5EF4-FFF2-40B4-BE49-F238E27FC236}">
                  <a16:creationId xmlns:a16="http://schemas.microsoft.com/office/drawing/2014/main" xmlns="" id="{0D41483F-54C6-0F76-9A07-41E47B67EEC5}"/>
                </a:ext>
              </a:extLst>
            </p:cNvPr>
            <p:cNvSpPr/>
            <p:nvPr/>
          </p:nvSpPr>
          <p:spPr>
            <a:xfrm>
              <a:off x="1712002" y="3833455"/>
              <a:ext cx="21007" cy="6824"/>
            </a:xfrm>
            <a:custGeom>
              <a:avLst/>
              <a:gdLst/>
              <a:ahLst/>
              <a:cxnLst/>
              <a:rect l="l" t="t" r="r" b="b"/>
              <a:pathLst>
                <a:path w="314" h="102" extrusionOk="0">
                  <a:moveTo>
                    <a:pt x="314" y="0"/>
                  </a:moveTo>
                  <a:lnTo>
                    <a:pt x="1" y="41"/>
                  </a:lnTo>
                  <a:lnTo>
                    <a:pt x="11" y="101"/>
                  </a:lnTo>
                  <a:lnTo>
                    <a:pt x="314" y="6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5701;p120">
              <a:extLst>
                <a:ext uri="{FF2B5EF4-FFF2-40B4-BE49-F238E27FC236}">
                  <a16:creationId xmlns:a16="http://schemas.microsoft.com/office/drawing/2014/main" xmlns="" id="{E4252A99-26F6-4209-C99E-11F99FD93A53}"/>
                </a:ext>
              </a:extLst>
            </p:cNvPr>
            <p:cNvSpPr/>
            <p:nvPr/>
          </p:nvSpPr>
          <p:spPr>
            <a:xfrm>
              <a:off x="1691731" y="3855064"/>
              <a:ext cx="21007" cy="6155"/>
            </a:xfrm>
            <a:custGeom>
              <a:avLst/>
              <a:gdLst/>
              <a:ahLst/>
              <a:cxnLst/>
              <a:rect l="l" t="t" r="r" b="b"/>
              <a:pathLst>
                <a:path w="314" h="92" extrusionOk="0">
                  <a:moveTo>
                    <a:pt x="314" y="1"/>
                  </a:moveTo>
                  <a:lnTo>
                    <a:pt x="0" y="41"/>
                  </a:lnTo>
                  <a:lnTo>
                    <a:pt x="11" y="91"/>
                  </a:lnTo>
                  <a:lnTo>
                    <a:pt x="31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5702;p120">
              <a:extLst>
                <a:ext uri="{FF2B5EF4-FFF2-40B4-BE49-F238E27FC236}">
                  <a16:creationId xmlns:a16="http://schemas.microsoft.com/office/drawing/2014/main" xmlns="" id="{B0E4EC6E-3747-B644-20E0-F6B357CF0FCB}"/>
                </a:ext>
              </a:extLst>
            </p:cNvPr>
            <p:cNvSpPr/>
            <p:nvPr/>
          </p:nvSpPr>
          <p:spPr>
            <a:xfrm>
              <a:off x="1697150" y="3904437"/>
              <a:ext cx="21676" cy="6824"/>
            </a:xfrm>
            <a:custGeom>
              <a:avLst/>
              <a:gdLst/>
              <a:ahLst/>
              <a:cxnLst/>
              <a:rect l="l" t="t" r="r" b="b"/>
              <a:pathLst>
                <a:path w="324" h="102" extrusionOk="0">
                  <a:moveTo>
                    <a:pt x="313" y="0"/>
                  </a:moveTo>
                  <a:lnTo>
                    <a:pt x="0" y="41"/>
                  </a:lnTo>
                  <a:lnTo>
                    <a:pt x="10" y="101"/>
                  </a:lnTo>
                  <a:lnTo>
                    <a:pt x="324" y="61"/>
                  </a:lnTo>
                  <a:lnTo>
                    <a:pt x="31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5703;p120">
              <a:extLst>
                <a:ext uri="{FF2B5EF4-FFF2-40B4-BE49-F238E27FC236}">
                  <a16:creationId xmlns:a16="http://schemas.microsoft.com/office/drawing/2014/main" xmlns="" id="{3F61AE3E-BFAA-5BE3-BAAB-4D242395741F}"/>
                </a:ext>
              </a:extLst>
            </p:cNvPr>
            <p:cNvSpPr/>
            <p:nvPr/>
          </p:nvSpPr>
          <p:spPr>
            <a:xfrm>
              <a:off x="1697150" y="3890923"/>
              <a:ext cx="21007" cy="6088"/>
            </a:xfrm>
            <a:custGeom>
              <a:avLst/>
              <a:gdLst/>
              <a:ahLst/>
              <a:cxnLst/>
              <a:rect l="l" t="t" r="r" b="b"/>
              <a:pathLst>
                <a:path w="314" h="91" extrusionOk="0">
                  <a:moveTo>
                    <a:pt x="303" y="0"/>
                  </a:moveTo>
                  <a:lnTo>
                    <a:pt x="0" y="40"/>
                  </a:lnTo>
                  <a:lnTo>
                    <a:pt x="0" y="91"/>
                  </a:lnTo>
                  <a:lnTo>
                    <a:pt x="313" y="51"/>
                  </a:lnTo>
                  <a:lnTo>
                    <a:pt x="303"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5704;p120">
              <a:extLst>
                <a:ext uri="{FF2B5EF4-FFF2-40B4-BE49-F238E27FC236}">
                  <a16:creationId xmlns:a16="http://schemas.microsoft.com/office/drawing/2014/main" xmlns="" id="{01A7F53E-F919-CBC9-DA0C-3A6FA51A320F}"/>
                </a:ext>
              </a:extLst>
            </p:cNvPr>
            <p:cNvSpPr/>
            <p:nvPr/>
          </p:nvSpPr>
          <p:spPr>
            <a:xfrm>
              <a:off x="1703238" y="3940229"/>
              <a:ext cx="21676" cy="6155"/>
            </a:xfrm>
            <a:custGeom>
              <a:avLst/>
              <a:gdLst/>
              <a:ahLst/>
              <a:cxnLst/>
              <a:rect l="l" t="t" r="r" b="b"/>
              <a:pathLst>
                <a:path w="324" h="92" extrusionOk="0">
                  <a:moveTo>
                    <a:pt x="313" y="1"/>
                  </a:moveTo>
                  <a:lnTo>
                    <a:pt x="0" y="41"/>
                  </a:lnTo>
                  <a:lnTo>
                    <a:pt x="10" y="92"/>
                  </a:lnTo>
                  <a:lnTo>
                    <a:pt x="324" y="51"/>
                  </a:lnTo>
                  <a:lnTo>
                    <a:pt x="313"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5705;p120">
              <a:extLst>
                <a:ext uri="{FF2B5EF4-FFF2-40B4-BE49-F238E27FC236}">
                  <a16:creationId xmlns:a16="http://schemas.microsoft.com/office/drawing/2014/main" xmlns="" id="{3AB99D8E-5103-A602-2A17-BB271F7E942B}"/>
                </a:ext>
              </a:extLst>
            </p:cNvPr>
            <p:cNvSpPr/>
            <p:nvPr/>
          </p:nvSpPr>
          <p:spPr>
            <a:xfrm>
              <a:off x="1701164" y="3927384"/>
              <a:ext cx="21074" cy="6155"/>
            </a:xfrm>
            <a:custGeom>
              <a:avLst/>
              <a:gdLst/>
              <a:ahLst/>
              <a:cxnLst/>
              <a:rect l="l" t="t" r="r" b="b"/>
              <a:pathLst>
                <a:path w="315" h="92" extrusionOk="0">
                  <a:moveTo>
                    <a:pt x="314" y="1"/>
                  </a:moveTo>
                  <a:lnTo>
                    <a:pt x="1" y="41"/>
                  </a:lnTo>
                  <a:lnTo>
                    <a:pt x="11" y="92"/>
                  </a:lnTo>
                  <a:lnTo>
                    <a:pt x="314" y="51"/>
                  </a:lnTo>
                  <a:lnTo>
                    <a:pt x="314" y="1"/>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5706;p120">
              <a:extLst>
                <a:ext uri="{FF2B5EF4-FFF2-40B4-BE49-F238E27FC236}">
                  <a16:creationId xmlns:a16="http://schemas.microsoft.com/office/drawing/2014/main" xmlns="" id="{119422A5-2C5F-4D62-2E98-5029E2CDA518}"/>
                </a:ext>
              </a:extLst>
            </p:cNvPr>
            <p:cNvSpPr/>
            <p:nvPr/>
          </p:nvSpPr>
          <p:spPr>
            <a:xfrm>
              <a:off x="1707921" y="3976757"/>
              <a:ext cx="21074" cy="6155"/>
            </a:xfrm>
            <a:custGeom>
              <a:avLst/>
              <a:gdLst/>
              <a:ahLst/>
              <a:cxnLst/>
              <a:rect l="l" t="t" r="r" b="b"/>
              <a:pathLst>
                <a:path w="315" h="92" extrusionOk="0">
                  <a:moveTo>
                    <a:pt x="314" y="0"/>
                  </a:moveTo>
                  <a:lnTo>
                    <a:pt x="1" y="41"/>
                  </a:lnTo>
                  <a:lnTo>
                    <a:pt x="11" y="91"/>
                  </a:lnTo>
                  <a:lnTo>
                    <a:pt x="31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5707;p120">
              <a:extLst>
                <a:ext uri="{FF2B5EF4-FFF2-40B4-BE49-F238E27FC236}">
                  <a16:creationId xmlns:a16="http://schemas.microsoft.com/office/drawing/2014/main" xmlns="" id="{4B814C36-1598-2D62-9D3F-DA46DB1FFE26}"/>
                </a:ext>
              </a:extLst>
            </p:cNvPr>
            <p:cNvSpPr/>
            <p:nvPr/>
          </p:nvSpPr>
          <p:spPr>
            <a:xfrm>
              <a:off x="1705245" y="3964581"/>
              <a:ext cx="21676" cy="6155"/>
            </a:xfrm>
            <a:custGeom>
              <a:avLst/>
              <a:gdLst/>
              <a:ahLst/>
              <a:cxnLst/>
              <a:rect l="l" t="t" r="r" b="b"/>
              <a:pathLst>
                <a:path w="324" h="92" extrusionOk="0">
                  <a:moveTo>
                    <a:pt x="314" y="0"/>
                  </a:moveTo>
                  <a:lnTo>
                    <a:pt x="0" y="31"/>
                  </a:lnTo>
                  <a:lnTo>
                    <a:pt x="11" y="91"/>
                  </a:lnTo>
                  <a:lnTo>
                    <a:pt x="324" y="51"/>
                  </a:lnTo>
                  <a:lnTo>
                    <a:pt x="314" y="0"/>
                  </a:lnTo>
                  <a:close/>
                </a:path>
              </a:pathLst>
            </a:custGeom>
            <a:solidFill>
              <a:srgbClr val="888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5708;p120">
              <a:extLst>
                <a:ext uri="{FF2B5EF4-FFF2-40B4-BE49-F238E27FC236}">
                  <a16:creationId xmlns:a16="http://schemas.microsoft.com/office/drawing/2014/main" xmlns="" id="{A5BDD586-9E65-905E-8F5E-7D3D96CACC8A}"/>
                </a:ext>
              </a:extLst>
            </p:cNvPr>
            <p:cNvSpPr/>
            <p:nvPr/>
          </p:nvSpPr>
          <p:spPr>
            <a:xfrm>
              <a:off x="3846068" y="2606024"/>
              <a:ext cx="298173" cy="602836"/>
            </a:xfrm>
            <a:custGeom>
              <a:avLst/>
              <a:gdLst/>
              <a:ahLst/>
              <a:cxnLst/>
              <a:rect l="l" t="t" r="r" b="b"/>
              <a:pathLst>
                <a:path w="4457" h="9011" extrusionOk="0">
                  <a:moveTo>
                    <a:pt x="266" y="0"/>
                  </a:moveTo>
                  <a:cubicBezTo>
                    <a:pt x="255" y="0"/>
                    <a:pt x="244" y="3"/>
                    <a:pt x="233" y="8"/>
                  </a:cubicBezTo>
                  <a:lnTo>
                    <a:pt x="0" y="119"/>
                  </a:lnTo>
                  <a:lnTo>
                    <a:pt x="4153" y="9011"/>
                  </a:lnTo>
                  <a:lnTo>
                    <a:pt x="4456" y="8870"/>
                  </a:lnTo>
                  <a:lnTo>
                    <a:pt x="334" y="38"/>
                  </a:lnTo>
                  <a:cubicBezTo>
                    <a:pt x="319" y="17"/>
                    <a:pt x="294" y="0"/>
                    <a:pt x="266" y="0"/>
                  </a:cubicBezTo>
                  <a:close/>
                </a:path>
              </a:pathLst>
            </a:custGeom>
            <a:solidFill>
              <a:srgbClr val="F5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5709;p120">
              <a:extLst>
                <a:ext uri="{FF2B5EF4-FFF2-40B4-BE49-F238E27FC236}">
                  <a16:creationId xmlns:a16="http://schemas.microsoft.com/office/drawing/2014/main" xmlns="" id="{9BD7C610-459F-049D-0E7A-24346F00D483}"/>
                </a:ext>
              </a:extLst>
            </p:cNvPr>
            <p:cNvSpPr/>
            <p:nvPr/>
          </p:nvSpPr>
          <p:spPr>
            <a:xfrm>
              <a:off x="4123907" y="3199368"/>
              <a:ext cx="33851" cy="81217"/>
            </a:xfrm>
            <a:custGeom>
              <a:avLst/>
              <a:gdLst/>
              <a:ahLst/>
              <a:cxnLst/>
              <a:rect l="l" t="t" r="r" b="b"/>
              <a:pathLst>
                <a:path w="506" h="1214" extrusionOk="0">
                  <a:moveTo>
                    <a:pt x="303" y="1"/>
                  </a:moveTo>
                  <a:lnTo>
                    <a:pt x="0" y="142"/>
                  </a:lnTo>
                  <a:lnTo>
                    <a:pt x="505" y="1213"/>
                  </a:lnTo>
                  <a:lnTo>
                    <a:pt x="303" y="1"/>
                  </a:lnTo>
                  <a:close/>
                  <a:moveTo>
                    <a:pt x="505" y="1213"/>
                  </a:moveTo>
                  <a:lnTo>
                    <a:pt x="505" y="1213"/>
                  </a:lnTo>
                  <a:lnTo>
                    <a:pt x="505" y="1213"/>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5710;p120">
              <a:extLst>
                <a:ext uri="{FF2B5EF4-FFF2-40B4-BE49-F238E27FC236}">
                  <a16:creationId xmlns:a16="http://schemas.microsoft.com/office/drawing/2014/main" xmlns="" id="{C068B04C-BF32-A254-D584-563CE46AD6CA}"/>
                </a:ext>
              </a:extLst>
            </p:cNvPr>
            <p:cNvSpPr/>
            <p:nvPr/>
          </p:nvSpPr>
          <p:spPr>
            <a:xfrm>
              <a:off x="4103569" y="3208801"/>
              <a:ext cx="54189" cy="71784"/>
            </a:xfrm>
            <a:custGeom>
              <a:avLst/>
              <a:gdLst/>
              <a:ahLst/>
              <a:cxnLst/>
              <a:rect l="l" t="t" r="r" b="b"/>
              <a:pathLst>
                <a:path w="810" h="1073" extrusionOk="0">
                  <a:moveTo>
                    <a:pt x="304" y="1"/>
                  </a:moveTo>
                  <a:lnTo>
                    <a:pt x="1" y="132"/>
                  </a:lnTo>
                  <a:lnTo>
                    <a:pt x="809" y="1072"/>
                  </a:lnTo>
                  <a:lnTo>
                    <a:pt x="304"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5711;p120">
              <a:extLst>
                <a:ext uri="{FF2B5EF4-FFF2-40B4-BE49-F238E27FC236}">
                  <a16:creationId xmlns:a16="http://schemas.microsoft.com/office/drawing/2014/main" xmlns="" id="{3E148F27-FFDD-C548-C6A4-2713F860854D}"/>
                </a:ext>
              </a:extLst>
            </p:cNvPr>
            <p:cNvSpPr/>
            <p:nvPr/>
          </p:nvSpPr>
          <p:spPr>
            <a:xfrm>
              <a:off x="3827135" y="2613985"/>
              <a:ext cx="296835" cy="604375"/>
            </a:xfrm>
            <a:custGeom>
              <a:avLst/>
              <a:gdLst/>
              <a:ahLst/>
              <a:cxnLst/>
              <a:rect l="l" t="t" r="r" b="b"/>
              <a:pathLst>
                <a:path w="4437" h="9034" extrusionOk="0">
                  <a:moveTo>
                    <a:pt x="283" y="0"/>
                  </a:moveTo>
                  <a:lnTo>
                    <a:pt x="51" y="101"/>
                  </a:lnTo>
                  <a:cubicBezTo>
                    <a:pt x="10" y="122"/>
                    <a:pt x="0" y="162"/>
                    <a:pt x="10" y="202"/>
                  </a:cubicBezTo>
                  <a:lnTo>
                    <a:pt x="667" y="1607"/>
                  </a:lnTo>
                  <a:lnTo>
                    <a:pt x="718" y="1708"/>
                  </a:lnTo>
                  <a:lnTo>
                    <a:pt x="819" y="1920"/>
                  </a:lnTo>
                  <a:lnTo>
                    <a:pt x="920" y="2142"/>
                  </a:lnTo>
                  <a:lnTo>
                    <a:pt x="4133" y="9033"/>
                  </a:lnTo>
                  <a:lnTo>
                    <a:pt x="4436" y="8892"/>
                  </a:lnTo>
                  <a:lnTo>
                    <a:pt x="1223" y="2001"/>
                  </a:lnTo>
                  <a:lnTo>
                    <a:pt x="1122" y="1779"/>
                  </a:lnTo>
                  <a:lnTo>
                    <a:pt x="1021" y="1577"/>
                  </a:lnTo>
                  <a:lnTo>
                    <a:pt x="970" y="1465"/>
                  </a:lnTo>
                  <a:lnTo>
                    <a:pt x="283"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5712;p120">
              <a:extLst>
                <a:ext uri="{FF2B5EF4-FFF2-40B4-BE49-F238E27FC236}">
                  <a16:creationId xmlns:a16="http://schemas.microsoft.com/office/drawing/2014/main" xmlns="" id="{4281E05A-DA85-2E1C-F889-338EB90A32A2}"/>
                </a:ext>
              </a:extLst>
            </p:cNvPr>
            <p:cNvSpPr/>
            <p:nvPr/>
          </p:nvSpPr>
          <p:spPr>
            <a:xfrm>
              <a:off x="4129995" y="3243322"/>
              <a:ext cx="27764" cy="37263"/>
            </a:xfrm>
            <a:custGeom>
              <a:avLst/>
              <a:gdLst/>
              <a:ahLst/>
              <a:cxnLst/>
              <a:rect l="l" t="t" r="r" b="b"/>
              <a:pathLst>
                <a:path w="415" h="557" extrusionOk="0">
                  <a:moveTo>
                    <a:pt x="152" y="0"/>
                  </a:moveTo>
                  <a:lnTo>
                    <a:pt x="0" y="71"/>
                  </a:lnTo>
                  <a:lnTo>
                    <a:pt x="414" y="556"/>
                  </a:lnTo>
                  <a:lnTo>
                    <a:pt x="414" y="556"/>
                  </a:lnTo>
                  <a:lnTo>
                    <a:pt x="152"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5713;p120">
              <a:extLst>
                <a:ext uri="{FF2B5EF4-FFF2-40B4-BE49-F238E27FC236}">
                  <a16:creationId xmlns:a16="http://schemas.microsoft.com/office/drawing/2014/main" xmlns="" id="{E2A5EC7E-8486-AED2-6637-DE77C43A279A}"/>
                </a:ext>
              </a:extLst>
            </p:cNvPr>
            <p:cNvSpPr/>
            <p:nvPr/>
          </p:nvSpPr>
          <p:spPr>
            <a:xfrm>
              <a:off x="4140097" y="3238572"/>
              <a:ext cx="17662" cy="42013"/>
            </a:xfrm>
            <a:custGeom>
              <a:avLst/>
              <a:gdLst/>
              <a:ahLst/>
              <a:cxnLst/>
              <a:rect l="l" t="t" r="r" b="b"/>
              <a:pathLst>
                <a:path w="264" h="628" extrusionOk="0">
                  <a:moveTo>
                    <a:pt x="152" y="1"/>
                  </a:moveTo>
                  <a:lnTo>
                    <a:pt x="1" y="71"/>
                  </a:lnTo>
                  <a:lnTo>
                    <a:pt x="263" y="627"/>
                  </a:lnTo>
                  <a:lnTo>
                    <a:pt x="152"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5714;p120">
              <a:extLst>
                <a:ext uri="{FF2B5EF4-FFF2-40B4-BE49-F238E27FC236}">
                  <a16:creationId xmlns:a16="http://schemas.microsoft.com/office/drawing/2014/main" xmlns="" id="{39F68D75-9C38-6EBB-92FE-625556944158}"/>
                </a:ext>
              </a:extLst>
            </p:cNvPr>
            <p:cNvSpPr/>
            <p:nvPr/>
          </p:nvSpPr>
          <p:spPr>
            <a:xfrm>
              <a:off x="1177332" y="3591876"/>
              <a:ext cx="546908" cy="398456"/>
            </a:xfrm>
            <a:custGeom>
              <a:avLst/>
              <a:gdLst/>
              <a:ahLst/>
              <a:cxnLst/>
              <a:rect l="l" t="t" r="r" b="b"/>
              <a:pathLst>
                <a:path w="8175" h="5956" extrusionOk="0">
                  <a:moveTo>
                    <a:pt x="204" y="0"/>
                  </a:moveTo>
                  <a:cubicBezTo>
                    <a:pt x="183" y="0"/>
                    <a:pt x="163" y="8"/>
                    <a:pt x="152" y="24"/>
                  </a:cubicBezTo>
                  <a:lnTo>
                    <a:pt x="0" y="236"/>
                  </a:lnTo>
                  <a:lnTo>
                    <a:pt x="7982" y="5955"/>
                  </a:lnTo>
                  <a:lnTo>
                    <a:pt x="8174" y="5683"/>
                  </a:lnTo>
                  <a:lnTo>
                    <a:pt x="253" y="14"/>
                  </a:lnTo>
                  <a:cubicBezTo>
                    <a:pt x="239" y="5"/>
                    <a:pt x="221" y="0"/>
                    <a:pt x="204"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5715;p120">
              <a:extLst>
                <a:ext uri="{FF2B5EF4-FFF2-40B4-BE49-F238E27FC236}">
                  <a16:creationId xmlns:a16="http://schemas.microsoft.com/office/drawing/2014/main" xmlns="" id="{57C10DF2-B555-C965-ACA8-9C0BF0C8A3EB}"/>
                </a:ext>
              </a:extLst>
            </p:cNvPr>
            <p:cNvSpPr/>
            <p:nvPr/>
          </p:nvSpPr>
          <p:spPr>
            <a:xfrm>
              <a:off x="1711333" y="3972007"/>
              <a:ext cx="64291" cy="64291"/>
            </a:xfrm>
            <a:custGeom>
              <a:avLst/>
              <a:gdLst/>
              <a:ahLst/>
              <a:cxnLst/>
              <a:rect l="l" t="t" r="r" b="b"/>
              <a:pathLst>
                <a:path w="961" h="961" extrusionOk="0">
                  <a:moveTo>
                    <a:pt x="192" y="1"/>
                  </a:moveTo>
                  <a:lnTo>
                    <a:pt x="0" y="273"/>
                  </a:lnTo>
                  <a:lnTo>
                    <a:pt x="960" y="960"/>
                  </a:lnTo>
                  <a:lnTo>
                    <a:pt x="192" y="1"/>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5716;p120">
              <a:extLst>
                <a:ext uri="{FF2B5EF4-FFF2-40B4-BE49-F238E27FC236}">
                  <a16:creationId xmlns:a16="http://schemas.microsoft.com/office/drawing/2014/main" xmlns="" id="{437802EF-83BE-47C0-D961-FDA2758999FF}"/>
                </a:ext>
              </a:extLst>
            </p:cNvPr>
            <p:cNvSpPr/>
            <p:nvPr/>
          </p:nvSpPr>
          <p:spPr>
            <a:xfrm>
              <a:off x="1698488" y="3990271"/>
              <a:ext cx="77136" cy="46027"/>
            </a:xfrm>
            <a:custGeom>
              <a:avLst/>
              <a:gdLst/>
              <a:ahLst/>
              <a:cxnLst/>
              <a:rect l="l" t="t" r="r" b="b"/>
              <a:pathLst>
                <a:path w="1153" h="688" extrusionOk="0">
                  <a:moveTo>
                    <a:pt x="192" y="0"/>
                  </a:moveTo>
                  <a:lnTo>
                    <a:pt x="0" y="273"/>
                  </a:lnTo>
                  <a:lnTo>
                    <a:pt x="1152" y="687"/>
                  </a:lnTo>
                  <a:lnTo>
                    <a:pt x="192"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5717;p120">
              <a:extLst>
                <a:ext uri="{FF2B5EF4-FFF2-40B4-BE49-F238E27FC236}">
                  <a16:creationId xmlns:a16="http://schemas.microsoft.com/office/drawing/2014/main" xmlns="" id="{AD5CC316-1A87-0D90-F9BC-A10EF3EF4F27}"/>
                </a:ext>
              </a:extLst>
            </p:cNvPr>
            <p:cNvSpPr/>
            <p:nvPr/>
          </p:nvSpPr>
          <p:spPr>
            <a:xfrm>
              <a:off x="1165825" y="3607665"/>
              <a:ext cx="545570" cy="399527"/>
            </a:xfrm>
            <a:custGeom>
              <a:avLst/>
              <a:gdLst/>
              <a:ahLst/>
              <a:cxnLst/>
              <a:rect l="l" t="t" r="r" b="b"/>
              <a:pathLst>
                <a:path w="8155" h="5972" extrusionOk="0">
                  <a:moveTo>
                    <a:pt x="182" y="0"/>
                  </a:moveTo>
                  <a:lnTo>
                    <a:pt x="31" y="213"/>
                  </a:lnTo>
                  <a:cubicBezTo>
                    <a:pt x="0" y="243"/>
                    <a:pt x="10" y="293"/>
                    <a:pt x="41" y="314"/>
                  </a:cubicBezTo>
                  <a:lnTo>
                    <a:pt x="1304" y="1213"/>
                  </a:lnTo>
                  <a:lnTo>
                    <a:pt x="1405" y="1284"/>
                  </a:lnTo>
                  <a:lnTo>
                    <a:pt x="1587" y="1415"/>
                  </a:lnTo>
                  <a:lnTo>
                    <a:pt x="1789" y="1556"/>
                  </a:lnTo>
                  <a:lnTo>
                    <a:pt x="7962" y="5972"/>
                  </a:lnTo>
                  <a:lnTo>
                    <a:pt x="8154" y="5709"/>
                  </a:lnTo>
                  <a:lnTo>
                    <a:pt x="1981" y="1274"/>
                  </a:lnTo>
                  <a:lnTo>
                    <a:pt x="1779" y="1132"/>
                  </a:lnTo>
                  <a:lnTo>
                    <a:pt x="1597" y="1011"/>
                  </a:lnTo>
                  <a:lnTo>
                    <a:pt x="1496" y="940"/>
                  </a:lnTo>
                  <a:lnTo>
                    <a:pt x="182" y="0"/>
                  </a:ln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5718;p120">
              <a:extLst>
                <a:ext uri="{FF2B5EF4-FFF2-40B4-BE49-F238E27FC236}">
                  <a16:creationId xmlns:a16="http://schemas.microsoft.com/office/drawing/2014/main" xmlns="" id="{7817FF7C-4BBF-9545-8E1C-8824AE8FDA7B}"/>
                </a:ext>
              </a:extLst>
            </p:cNvPr>
            <p:cNvSpPr/>
            <p:nvPr/>
          </p:nvSpPr>
          <p:spPr>
            <a:xfrm>
              <a:off x="1735685" y="4012549"/>
              <a:ext cx="39939" cy="23750"/>
            </a:xfrm>
            <a:custGeom>
              <a:avLst/>
              <a:gdLst/>
              <a:ahLst/>
              <a:cxnLst/>
              <a:rect l="l" t="t" r="r" b="b"/>
              <a:pathLst>
                <a:path w="597" h="355" extrusionOk="0">
                  <a:moveTo>
                    <a:pt x="101" y="1"/>
                  </a:moveTo>
                  <a:lnTo>
                    <a:pt x="0" y="142"/>
                  </a:lnTo>
                  <a:lnTo>
                    <a:pt x="596" y="354"/>
                  </a:lnTo>
                  <a:lnTo>
                    <a:pt x="596" y="354"/>
                  </a:lnTo>
                  <a:lnTo>
                    <a:pt x="101" y="1"/>
                  </a:lnTo>
                  <a:close/>
                </a:path>
              </a:pathLst>
            </a:custGeom>
            <a:solidFill>
              <a:srgbClr val="80AC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5719;p120">
              <a:extLst>
                <a:ext uri="{FF2B5EF4-FFF2-40B4-BE49-F238E27FC236}">
                  <a16:creationId xmlns:a16="http://schemas.microsoft.com/office/drawing/2014/main" xmlns="" id="{09623154-FA91-2E93-8AEE-B4A4DCF7265B}"/>
                </a:ext>
              </a:extLst>
            </p:cNvPr>
            <p:cNvSpPr/>
            <p:nvPr/>
          </p:nvSpPr>
          <p:spPr>
            <a:xfrm>
              <a:off x="1742442" y="4003785"/>
              <a:ext cx="33182" cy="32513"/>
            </a:xfrm>
            <a:custGeom>
              <a:avLst/>
              <a:gdLst/>
              <a:ahLst/>
              <a:cxnLst/>
              <a:rect l="l" t="t" r="r" b="b"/>
              <a:pathLst>
                <a:path w="496" h="486" extrusionOk="0">
                  <a:moveTo>
                    <a:pt x="101" y="0"/>
                  </a:moveTo>
                  <a:lnTo>
                    <a:pt x="0" y="132"/>
                  </a:lnTo>
                  <a:lnTo>
                    <a:pt x="495" y="485"/>
                  </a:lnTo>
                  <a:lnTo>
                    <a:pt x="101" y="0"/>
                  </a:lnTo>
                  <a:close/>
                </a:path>
              </a:pathLst>
            </a:custGeom>
            <a:solidFill>
              <a:srgbClr val="9DB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5720;p120">
              <a:extLst>
                <a:ext uri="{FF2B5EF4-FFF2-40B4-BE49-F238E27FC236}">
                  <a16:creationId xmlns:a16="http://schemas.microsoft.com/office/drawing/2014/main" xmlns="" id="{0A6DA0C8-F19A-18EF-0266-DD00608AE454}"/>
                </a:ext>
              </a:extLst>
            </p:cNvPr>
            <p:cNvSpPr/>
            <p:nvPr/>
          </p:nvSpPr>
          <p:spPr>
            <a:xfrm>
              <a:off x="3414090" y="1939357"/>
              <a:ext cx="630064" cy="227059"/>
            </a:xfrm>
            <a:custGeom>
              <a:avLst/>
              <a:gdLst/>
              <a:ahLst/>
              <a:cxnLst/>
              <a:rect l="l" t="t" r="r" b="b"/>
              <a:pathLst>
                <a:path w="9418" h="3394" extrusionOk="0">
                  <a:moveTo>
                    <a:pt x="112" y="0"/>
                  </a:moveTo>
                  <a:lnTo>
                    <a:pt x="1" y="314"/>
                  </a:lnTo>
                  <a:lnTo>
                    <a:pt x="9246" y="3385"/>
                  </a:lnTo>
                  <a:cubicBezTo>
                    <a:pt x="9257" y="3391"/>
                    <a:pt x="9269" y="3393"/>
                    <a:pt x="9279" y="3393"/>
                  </a:cubicBezTo>
                  <a:cubicBezTo>
                    <a:pt x="9307" y="3393"/>
                    <a:pt x="9330" y="3377"/>
                    <a:pt x="9337" y="3355"/>
                  </a:cubicBezTo>
                  <a:lnTo>
                    <a:pt x="9418" y="3102"/>
                  </a:lnTo>
                  <a:lnTo>
                    <a:pt x="112" y="0"/>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5721;p120">
              <a:extLst>
                <a:ext uri="{FF2B5EF4-FFF2-40B4-BE49-F238E27FC236}">
                  <a16:creationId xmlns:a16="http://schemas.microsoft.com/office/drawing/2014/main" xmlns="" id="{A28CDAFC-FB69-8B85-0EC5-19291A53BF36}"/>
                </a:ext>
              </a:extLst>
            </p:cNvPr>
            <p:cNvSpPr/>
            <p:nvPr/>
          </p:nvSpPr>
          <p:spPr>
            <a:xfrm>
              <a:off x="3346520" y="1915005"/>
              <a:ext cx="75062" cy="46027"/>
            </a:xfrm>
            <a:custGeom>
              <a:avLst/>
              <a:gdLst/>
              <a:ahLst/>
              <a:cxnLst/>
              <a:rect l="l" t="t" r="r" b="b"/>
              <a:pathLst>
                <a:path w="1122" h="688" extrusionOk="0">
                  <a:moveTo>
                    <a:pt x="0" y="1"/>
                  </a:moveTo>
                  <a:lnTo>
                    <a:pt x="1011" y="688"/>
                  </a:lnTo>
                  <a:lnTo>
                    <a:pt x="1122" y="374"/>
                  </a:lnTo>
                  <a:lnTo>
                    <a:pt x="0" y="1"/>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5722;p120">
              <a:extLst>
                <a:ext uri="{FF2B5EF4-FFF2-40B4-BE49-F238E27FC236}">
                  <a16:creationId xmlns:a16="http://schemas.microsoft.com/office/drawing/2014/main" xmlns="" id="{76EB4647-E2D1-A3BB-A343-C478FA09734A}"/>
                </a:ext>
              </a:extLst>
            </p:cNvPr>
            <p:cNvSpPr/>
            <p:nvPr/>
          </p:nvSpPr>
          <p:spPr>
            <a:xfrm>
              <a:off x="3346520" y="1915005"/>
              <a:ext cx="81819" cy="25088"/>
            </a:xfrm>
            <a:custGeom>
              <a:avLst/>
              <a:gdLst/>
              <a:ahLst/>
              <a:cxnLst/>
              <a:rect l="l" t="t" r="r" b="b"/>
              <a:pathLst>
                <a:path w="1223" h="375" extrusionOk="0">
                  <a:moveTo>
                    <a:pt x="0" y="1"/>
                  </a:moveTo>
                  <a:lnTo>
                    <a:pt x="1122" y="374"/>
                  </a:lnTo>
                  <a:lnTo>
                    <a:pt x="1223" y="61"/>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5723;p120">
              <a:extLst>
                <a:ext uri="{FF2B5EF4-FFF2-40B4-BE49-F238E27FC236}">
                  <a16:creationId xmlns:a16="http://schemas.microsoft.com/office/drawing/2014/main" xmlns="" id="{A24D2ADA-39C0-F7B3-7E18-43F94BA8DA32}"/>
                </a:ext>
              </a:extLst>
            </p:cNvPr>
            <p:cNvSpPr/>
            <p:nvPr/>
          </p:nvSpPr>
          <p:spPr>
            <a:xfrm>
              <a:off x="3421516" y="1918417"/>
              <a:ext cx="629395" cy="227861"/>
            </a:xfrm>
            <a:custGeom>
              <a:avLst/>
              <a:gdLst/>
              <a:ahLst/>
              <a:cxnLst/>
              <a:rect l="l" t="t" r="r" b="b"/>
              <a:pathLst>
                <a:path w="9408" h="3406" extrusionOk="0">
                  <a:moveTo>
                    <a:pt x="102" y="0"/>
                  </a:moveTo>
                  <a:lnTo>
                    <a:pt x="1" y="313"/>
                  </a:lnTo>
                  <a:lnTo>
                    <a:pt x="7215" y="2718"/>
                  </a:lnTo>
                  <a:lnTo>
                    <a:pt x="7448" y="2799"/>
                  </a:lnTo>
                  <a:lnTo>
                    <a:pt x="7660" y="2870"/>
                  </a:lnTo>
                  <a:lnTo>
                    <a:pt x="7771" y="2900"/>
                  </a:lnTo>
                  <a:lnTo>
                    <a:pt x="9307" y="3405"/>
                  </a:lnTo>
                  <a:lnTo>
                    <a:pt x="9388" y="3173"/>
                  </a:lnTo>
                  <a:cubicBezTo>
                    <a:pt x="9408" y="3132"/>
                    <a:pt x="9388" y="3092"/>
                    <a:pt x="9347" y="3082"/>
                  </a:cubicBezTo>
                  <a:lnTo>
                    <a:pt x="7882" y="2587"/>
                  </a:lnTo>
                  <a:lnTo>
                    <a:pt x="7761" y="2557"/>
                  </a:lnTo>
                  <a:lnTo>
                    <a:pt x="7549" y="2476"/>
                  </a:lnTo>
                  <a:lnTo>
                    <a:pt x="7316" y="2405"/>
                  </a:lnTo>
                  <a:lnTo>
                    <a:pt x="102" y="0"/>
                  </a:lnTo>
                  <a:close/>
                </a:path>
              </a:pathLst>
            </a:custGeom>
            <a:solidFill>
              <a:srgbClr val="E4A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5724;p120">
              <a:extLst>
                <a:ext uri="{FF2B5EF4-FFF2-40B4-BE49-F238E27FC236}">
                  <a16:creationId xmlns:a16="http://schemas.microsoft.com/office/drawing/2014/main" xmlns="" id="{85032E84-7889-1544-08CC-4EAFB009983D}"/>
                </a:ext>
              </a:extLst>
            </p:cNvPr>
            <p:cNvSpPr/>
            <p:nvPr/>
          </p:nvSpPr>
          <p:spPr>
            <a:xfrm>
              <a:off x="3346520" y="1915005"/>
              <a:ext cx="41946" cy="12912"/>
            </a:xfrm>
            <a:custGeom>
              <a:avLst/>
              <a:gdLst/>
              <a:ahLst/>
              <a:cxnLst/>
              <a:rect l="l" t="t" r="r" b="b"/>
              <a:pathLst>
                <a:path w="627" h="193" extrusionOk="0">
                  <a:moveTo>
                    <a:pt x="0" y="1"/>
                  </a:moveTo>
                  <a:lnTo>
                    <a:pt x="566" y="193"/>
                  </a:lnTo>
                  <a:lnTo>
                    <a:pt x="627" y="31"/>
                  </a:lnTo>
                  <a:lnTo>
                    <a:pt x="0" y="1"/>
                  </a:lnTo>
                  <a:close/>
                </a:path>
              </a:pathLst>
            </a:custGeom>
            <a:solidFill>
              <a:srgbClr val="E4A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5725;p120">
              <a:extLst>
                <a:ext uri="{FF2B5EF4-FFF2-40B4-BE49-F238E27FC236}">
                  <a16:creationId xmlns:a16="http://schemas.microsoft.com/office/drawing/2014/main" xmlns="" id="{D460569C-90CC-FF99-8A12-84D617713518}"/>
                </a:ext>
              </a:extLst>
            </p:cNvPr>
            <p:cNvSpPr/>
            <p:nvPr/>
          </p:nvSpPr>
          <p:spPr>
            <a:xfrm>
              <a:off x="3346520" y="1915005"/>
              <a:ext cx="37932" cy="23081"/>
            </a:xfrm>
            <a:custGeom>
              <a:avLst/>
              <a:gdLst/>
              <a:ahLst/>
              <a:cxnLst/>
              <a:rect l="l" t="t" r="r" b="b"/>
              <a:pathLst>
                <a:path w="567" h="345" extrusionOk="0">
                  <a:moveTo>
                    <a:pt x="0" y="1"/>
                  </a:moveTo>
                  <a:lnTo>
                    <a:pt x="516" y="344"/>
                  </a:lnTo>
                  <a:lnTo>
                    <a:pt x="566" y="193"/>
                  </a:lnTo>
                  <a:lnTo>
                    <a:pt x="0"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5726;p120">
              <a:extLst>
                <a:ext uri="{FF2B5EF4-FFF2-40B4-BE49-F238E27FC236}">
                  <a16:creationId xmlns:a16="http://schemas.microsoft.com/office/drawing/2014/main" xmlns="" id="{4713D8F0-4854-41A0-62B2-8C9D2D40D70D}"/>
                </a:ext>
              </a:extLst>
            </p:cNvPr>
            <p:cNvSpPr/>
            <p:nvPr/>
          </p:nvSpPr>
          <p:spPr>
            <a:xfrm>
              <a:off x="1193521" y="2972909"/>
              <a:ext cx="201503" cy="636353"/>
            </a:xfrm>
            <a:custGeom>
              <a:avLst/>
              <a:gdLst/>
              <a:ahLst/>
              <a:cxnLst/>
              <a:rect l="l" t="t" r="r" b="b"/>
              <a:pathLst>
                <a:path w="3012" h="9512" extrusionOk="0">
                  <a:moveTo>
                    <a:pt x="324" y="1"/>
                  </a:moveTo>
                  <a:lnTo>
                    <a:pt x="1" y="92"/>
                  </a:lnTo>
                  <a:lnTo>
                    <a:pt x="2668" y="9458"/>
                  </a:lnTo>
                  <a:cubicBezTo>
                    <a:pt x="2685" y="9492"/>
                    <a:pt x="2709" y="9511"/>
                    <a:pt x="2739" y="9511"/>
                  </a:cubicBezTo>
                  <a:cubicBezTo>
                    <a:pt x="2746" y="9511"/>
                    <a:pt x="2752" y="9510"/>
                    <a:pt x="2759" y="9509"/>
                  </a:cubicBezTo>
                  <a:lnTo>
                    <a:pt x="3012" y="9438"/>
                  </a:lnTo>
                  <a:lnTo>
                    <a:pt x="324"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5727;p120">
              <a:extLst>
                <a:ext uri="{FF2B5EF4-FFF2-40B4-BE49-F238E27FC236}">
                  <a16:creationId xmlns:a16="http://schemas.microsoft.com/office/drawing/2014/main" xmlns="" id="{E1BA49F6-7603-42FC-3643-227E5C8D9E6D}"/>
                </a:ext>
              </a:extLst>
            </p:cNvPr>
            <p:cNvSpPr/>
            <p:nvPr/>
          </p:nvSpPr>
          <p:spPr>
            <a:xfrm>
              <a:off x="1215130" y="2966821"/>
              <a:ext cx="200165" cy="637490"/>
            </a:xfrm>
            <a:custGeom>
              <a:avLst/>
              <a:gdLst/>
              <a:ahLst/>
              <a:cxnLst/>
              <a:rect l="l" t="t" r="r" b="b"/>
              <a:pathLst>
                <a:path w="2992" h="9529" extrusionOk="0">
                  <a:moveTo>
                    <a:pt x="314" y="1"/>
                  </a:moveTo>
                  <a:lnTo>
                    <a:pt x="1" y="92"/>
                  </a:lnTo>
                  <a:lnTo>
                    <a:pt x="2082" y="7397"/>
                  </a:lnTo>
                  <a:lnTo>
                    <a:pt x="2143" y="7629"/>
                  </a:lnTo>
                  <a:lnTo>
                    <a:pt x="2214" y="7852"/>
                  </a:lnTo>
                  <a:lnTo>
                    <a:pt x="2244" y="7973"/>
                  </a:lnTo>
                  <a:lnTo>
                    <a:pt x="2689" y="9529"/>
                  </a:lnTo>
                  <a:lnTo>
                    <a:pt x="2941" y="9458"/>
                  </a:lnTo>
                  <a:cubicBezTo>
                    <a:pt x="2972" y="9448"/>
                    <a:pt x="2992" y="9408"/>
                    <a:pt x="2982" y="9367"/>
                  </a:cubicBezTo>
                  <a:lnTo>
                    <a:pt x="2557" y="7882"/>
                  </a:lnTo>
                  <a:lnTo>
                    <a:pt x="2527" y="7761"/>
                  </a:lnTo>
                  <a:lnTo>
                    <a:pt x="2466" y="7549"/>
                  </a:lnTo>
                  <a:lnTo>
                    <a:pt x="2396" y="7306"/>
                  </a:lnTo>
                  <a:lnTo>
                    <a:pt x="314" y="1"/>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5728;p120">
              <a:extLst>
                <a:ext uri="{FF2B5EF4-FFF2-40B4-BE49-F238E27FC236}">
                  <a16:creationId xmlns:a16="http://schemas.microsoft.com/office/drawing/2014/main" xmlns="" id="{10CB11DF-BC77-A486-41C5-D310E934AA8C}"/>
                </a:ext>
              </a:extLst>
            </p:cNvPr>
            <p:cNvSpPr/>
            <p:nvPr/>
          </p:nvSpPr>
          <p:spPr>
            <a:xfrm>
              <a:off x="1545687" y="1999500"/>
              <a:ext cx="94061" cy="655085"/>
            </a:xfrm>
            <a:custGeom>
              <a:avLst/>
              <a:gdLst/>
              <a:ahLst/>
              <a:cxnLst/>
              <a:rect l="l" t="t" r="r" b="b"/>
              <a:pathLst>
                <a:path w="1406" h="9792" extrusionOk="0">
                  <a:moveTo>
                    <a:pt x="1072" y="1"/>
                  </a:moveTo>
                  <a:lnTo>
                    <a:pt x="11" y="9680"/>
                  </a:lnTo>
                  <a:cubicBezTo>
                    <a:pt x="1" y="9721"/>
                    <a:pt x="41" y="9761"/>
                    <a:pt x="82" y="9761"/>
                  </a:cubicBezTo>
                  <a:lnTo>
                    <a:pt x="334" y="9792"/>
                  </a:lnTo>
                  <a:lnTo>
                    <a:pt x="1405" y="31"/>
                  </a:lnTo>
                  <a:lnTo>
                    <a:pt x="1072" y="1"/>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5729;p120">
              <a:extLst>
                <a:ext uri="{FF2B5EF4-FFF2-40B4-BE49-F238E27FC236}">
                  <a16:creationId xmlns:a16="http://schemas.microsoft.com/office/drawing/2014/main" xmlns="" id="{0796F315-3AFD-B1B8-DE7A-74530F5C8970}"/>
                </a:ext>
              </a:extLst>
            </p:cNvPr>
            <p:cNvSpPr/>
            <p:nvPr/>
          </p:nvSpPr>
          <p:spPr>
            <a:xfrm>
              <a:off x="1618073" y="1923100"/>
              <a:ext cx="30439" cy="78474"/>
            </a:xfrm>
            <a:custGeom>
              <a:avLst/>
              <a:gdLst/>
              <a:ahLst/>
              <a:cxnLst/>
              <a:rect l="l" t="t" r="r" b="b"/>
              <a:pathLst>
                <a:path w="455" h="1173" extrusionOk="0">
                  <a:moveTo>
                    <a:pt x="455" y="1"/>
                  </a:moveTo>
                  <a:lnTo>
                    <a:pt x="0" y="1143"/>
                  </a:lnTo>
                  <a:lnTo>
                    <a:pt x="323" y="1173"/>
                  </a:lnTo>
                  <a:lnTo>
                    <a:pt x="455" y="1"/>
                  </a:lnTo>
                  <a:close/>
                </a:path>
              </a:pathLst>
            </a:custGeom>
            <a:solidFill>
              <a:srgbClr val="FDCE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5730;p120">
              <a:extLst>
                <a:ext uri="{FF2B5EF4-FFF2-40B4-BE49-F238E27FC236}">
                  <a16:creationId xmlns:a16="http://schemas.microsoft.com/office/drawing/2014/main" xmlns="" id="{8ADC4824-1C83-BC84-157C-865715D6E680}"/>
                </a:ext>
              </a:extLst>
            </p:cNvPr>
            <p:cNvSpPr/>
            <p:nvPr/>
          </p:nvSpPr>
          <p:spPr>
            <a:xfrm>
              <a:off x="1639682" y="1923100"/>
              <a:ext cx="22345" cy="81217"/>
            </a:xfrm>
            <a:custGeom>
              <a:avLst/>
              <a:gdLst/>
              <a:ahLst/>
              <a:cxnLst/>
              <a:rect l="l" t="t" r="r" b="b"/>
              <a:pathLst>
                <a:path w="334" h="1214" extrusionOk="0">
                  <a:moveTo>
                    <a:pt x="132" y="1"/>
                  </a:moveTo>
                  <a:lnTo>
                    <a:pt x="0" y="1173"/>
                  </a:lnTo>
                  <a:lnTo>
                    <a:pt x="334" y="1213"/>
                  </a:lnTo>
                  <a:lnTo>
                    <a:pt x="132" y="1"/>
                  </a:lnTo>
                  <a:close/>
                </a:path>
              </a:pathLst>
            </a:custGeom>
            <a:solidFill>
              <a:srgbClr val="FCB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5731;p120">
              <a:extLst>
                <a:ext uri="{FF2B5EF4-FFF2-40B4-BE49-F238E27FC236}">
                  <a16:creationId xmlns:a16="http://schemas.microsoft.com/office/drawing/2014/main" xmlns="" id="{5DB0C62F-3864-5B03-179C-560C52A04536}"/>
                </a:ext>
              </a:extLst>
            </p:cNvPr>
            <p:cNvSpPr/>
            <p:nvPr/>
          </p:nvSpPr>
          <p:spPr>
            <a:xfrm>
              <a:off x="1568032" y="2001507"/>
              <a:ext cx="93995" cy="654550"/>
            </a:xfrm>
            <a:custGeom>
              <a:avLst/>
              <a:gdLst/>
              <a:ahLst/>
              <a:cxnLst/>
              <a:rect l="l" t="t" r="r" b="b"/>
              <a:pathLst>
                <a:path w="1405" h="9784" extrusionOk="0">
                  <a:moveTo>
                    <a:pt x="1081" y="1"/>
                  </a:moveTo>
                  <a:lnTo>
                    <a:pt x="243" y="7549"/>
                  </a:lnTo>
                  <a:lnTo>
                    <a:pt x="223" y="7791"/>
                  </a:lnTo>
                  <a:lnTo>
                    <a:pt x="192" y="8024"/>
                  </a:lnTo>
                  <a:lnTo>
                    <a:pt x="182" y="8145"/>
                  </a:lnTo>
                  <a:lnTo>
                    <a:pt x="0" y="9751"/>
                  </a:lnTo>
                  <a:lnTo>
                    <a:pt x="263" y="9782"/>
                  </a:lnTo>
                  <a:cubicBezTo>
                    <a:pt x="268" y="9783"/>
                    <a:pt x="274" y="9784"/>
                    <a:pt x="278" y="9784"/>
                  </a:cubicBezTo>
                  <a:cubicBezTo>
                    <a:pt x="311" y="9784"/>
                    <a:pt x="335" y="9756"/>
                    <a:pt x="344" y="9721"/>
                  </a:cubicBezTo>
                  <a:lnTo>
                    <a:pt x="506" y="8185"/>
                  </a:lnTo>
                  <a:lnTo>
                    <a:pt x="526" y="8054"/>
                  </a:lnTo>
                  <a:lnTo>
                    <a:pt x="546" y="7832"/>
                  </a:lnTo>
                  <a:lnTo>
                    <a:pt x="576" y="7589"/>
                  </a:lnTo>
                  <a:lnTo>
                    <a:pt x="1405" y="31"/>
                  </a:lnTo>
                  <a:lnTo>
                    <a:pt x="1081" y="1"/>
                  </a:ln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5732;p120">
              <a:extLst>
                <a:ext uri="{FF2B5EF4-FFF2-40B4-BE49-F238E27FC236}">
                  <a16:creationId xmlns:a16="http://schemas.microsoft.com/office/drawing/2014/main" xmlns="" id="{AFB9921D-DD7D-C5DD-9E2F-D18CF1F5A95C}"/>
                </a:ext>
              </a:extLst>
            </p:cNvPr>
            <p:cNvSpPr/>
            <p:nvPr/>
          </p:nvSpPr>
          <p:spPr>
            <a:xfrm>
              <a:off x="1644432" y="1923100"/>
              <a:ext cx="10838" cy="41344"/>
            </a:xfrm>
            <a:custGeom>
              <a:avLst/>
              <a:gdLst/>
              <a:ahLst/>
              <a:cxnLst/>
              <a:rect l="l" t="t" r="r" b="b"/>
              <a:pathLst>
                <a:path w="162" h="618" extrusionOk="0">
                  <a:moveTo>
                    <a:pt x="61" y="1"/>
                  </a:moveTo>
                  <a:lnTo>
                    <a:pt x="0" y="597"/>
                  </a:lnTo>
                  <a:lnTo>
                    <a:pt x="162" y="617"/>
                  </a:lnTo>
                  <a:lnTo>
                    <a:pt x="61" y="1"/>
                  </a:lnTo>
                  <a:close/>
                </a:path>
              </a:pathLst>
            </a:custGeom>
            <a:solidFill>
              <a:srgbClr val="BFBC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5733;p120">
              <a:extLst>
                <a:ext uri="{FF2B5EF4-FFF2-40B4-BE49-F238E27FC236}">
                  <a16:creationId xmlns:a16="http://schemas.microsoft.com/office/drawing/2014/main" xmlns="" id="{24F53C9C-C7BF-4DD5-B759-34B800A0789C}"/>
                </a:ext>
              </a:extLst>
            </p:cNvPr>
            <p:cNvSpPr/>
            <p:nvPr/>
          </p:nvSpPr>
          <p:spPr>
            <a:xfrm>
              <a:off x="1632925" y="1923100"/>
              <a:ext cx="15588" cy="40006"/>
            </a:xfrm>
            <a:custGeom>
              <a:avLst/>
              <a:gdLst/>
              <a:ahLst/>
              <a:cxnLst/>
              <a:rect l="l" t="t" r="r" b="b"/>
              <a:pathLst>
                <a:path w="233" h="598" extrusionOk="0">
                  <a:moveTo>
                    <a:pt x="233" y="1"/>
                  </a:moveTo>
                  <a:lnTo>
                    <a:pt x="0" y="577"/>
                  </a:lnTo>
                  <a:lnTo>
                    <a:pt x="172" y="597"/>
                  </a:lnTo>
                  <a:lnTo>
                    <a:pt x="233" y="1"/>
                  </a:lnTo>
                  <a:close/>
                </a:path>
              </a:pathLst>
            </a:custGeom>
            <a:solidFill>
              <a:srgbClr val="CAC6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5734;p120">
              <a:extLst>
                <a:ext uri="{FF2B5EF4-FFF2-40B4-BE49-F238E27FC236}">
                  <a16:creationId xmlns:a16="http://schemas.microsoft.com/office/drawing/2014/main" xmlns="" id="{9D117177-40B2-CE00-4678-9333F22EFF7A}"/>
                </a:ext>
              </a:extLst>
            </p:cNvPr>
            <p:cNvSpPr/>
            <p:nvPr/>
          </p:nvSpPr>
          <p:spPr>
            <a:xfrm>
              <a:off x="3213321" y="1773175"/>
              <a:ext cx="287402" cy="276029"/>
            </a:xfrm>
            <a:custGeom>
              <a:avLst/>
              <a:gdLst/>
              <a:ahLst/>
              <a:cxnLst/>
              <a:rect l="l" t="t" r="r" b="b"/>
              <a:pathLst>
                <a:path w="4296" h="4126" extrusionOk="0">
                  <a:moveTo>
                    <a:pt x="1863" y="0"/>
                  </a:moveTo>
                  <a:cubicBezTo>
                    <a:pt x="1715" y="0"/>
                    <a:pt x="1569" y="62"/>
                    <a:pt x="1466" y="181"/>
                  </a:cubicBezTo>
                  <a:lnTo>
                    <a:pt x="1375" y="272"/>
                  </a:lnTo>
                  <a:lnTo>
                    <a:pt x="284" y="1464"/>
                  </a:lnTo>
                  <a:lnTo>
                    <a:pt x="203" y="1555"/>
                  </a:lnTo>
                  <a:cubicBezTo>
                    <a:pt x="1" y="1767"/>
                    <a:pt x="21" y="2111"/>
                    <a:pt x="243" y="2313"/>
                  </a:cubicBezTo>
                  <a:lnTo>
                    <a:pt x="2082" y="3990"/>
                  </a:lnTo>
                  <a:cubicBezTo>
                    <a:pt x="2182" y="4080"/>
                    <a:pt x="2310" y="4126"/>
                    <a:pt x="2440" y="4126"/>
                  </a:cubicBezTo>
                  <a:cubicBezTo>
                    <a:pt x="2586" y="4126"/>
                    <a:pt x="2733" y="4067"/>
                    <a:pt x="2840" y="3949"/>
                  </a:cubicBezTo>
                  <a:lnTo>
                    <a:pt x="4093" y="2575"/>
                  </a:lnTo>
                  <a:cubicBezTo>
                    <a:pt x="4295" y="2363"/>
                    <a:pt x="4275" y="2020"/>
                    <a:pt x="4063" y="1818"/>
                  </a:cubicBezTo>
                  <a:lnTo>
                    <a:pt x="2224" y="140"/>
                  </a:lnTo>
                  <a:cubicBezTo>
                    <a:pt x="2120" y="46"/>
                    <a:pt x="1991" y="0"/>
                    <a:pt x="1863"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5735;p120">
              <a:extLst>
                <a:ext uri="{FF2B5EF4-FFF2-40B4-BE49-F238E27FC236}">
                  <a16:creationId xmlns:a16="http://schemas.microsoft.com/office/drawing/2014/main" xmlns="" id="{693409A7-05D2-190C-3F7F-21182A11B115}"/>
                </a:ext>
              </a:extLst>
            </p:cNvPr>
            <p:cNvSpPr/>
            <p:nvPr/>
          </p:nvSpPr>
          <p:spPr>
            <a:xfrm>
              <a:off x="3233592" y="1769361"/>
              <a:ext cx="35256" cy="32179"/>
            </a:xfrm>
            <a:custGeom>
              <a:avLst/>
              <a:gdLst/>
              <a:ahLst/>
              <a:cxnLst/>
              <a:rect l="l" t="t" r="r" b="b"/>
              <a:pathLst>
                <a:path w="527" h="481" extrusionOk="0">
                  <a:moveTo>
                    <a:pt x="82" y="0"/>
                  </a:moveTo>
                  <a:cubicBezTo>
                    <a:pt x="64" y="0"/>
                    <a:pt x="46" y="5"/>
                    <a:pt x="31" y="15"/>
                  </a:cubicBezTo>
                  <a:lnTo>
                    <a:pt x="1" y="66"/>
                  </a:lnTo>
                  <a:lnTo>
                    <a:pt x="446" y="480"/>
                  </a:lnTo>
                  <a:lnTo>
                    <a:pt x="526" y="379"/>
                  </a:lnTo>
                  <a:lnTo>
                    <a:pt x="132" y="15"/>
                  </a:lnTo>
                  <a:cubicBezTo>
                    <a:pt x="117" y="5"/>
                    <a:pt x="99" y="0"/>
                    <a:pt x="82" y="0"/>
                  </a:cubicBezTo>
                  <a:close/>
                </a:path>
              </a:pathLst>
            </a:custGeom>
            <a:solidFill>
              <a:srgbClr val="9B9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5736;p120">
              <a:extLst>
                <a:ext uri="{FF2B5EF4-FFF2-40B4-BE49-F238E27FC236}">
                  <a16:creationId xmlns:a16="http://schemas.microsoft.com/office/drawing/2014/main" xmlns="" id="{93E7C147-351C-EB42-D286-75143B1CA8CD}"/>
                </a:ext>
              </a:extLst>
            </p:cNvPr>
            <p:cNvSpPr/>
            <p:nvPr/>
          </p:nvSpPr>
          <p:spPr>
            <a:xfrm>
              <a:off x="3226835" y="1773710"/>
              <a:ext cx="36594" cy="34587"/>
            </a:xfrm>
            <a:custGeom>
              <a:avLst/>
              <a:gdLst/>
              <a:ahLst/>
              <a:cxnLst/>
              <a:rect l="l" t="t" r="r" b="b"/>
              <a:pathLst>
                <a:path w="547" h="517" extrusionOk="0">
                  <a:moveTo>
                    <a:pt x="102" y="1"/>
                  </a:moveTo>
                  <a:lnTo>
                    <a:pt x="51" y="41"/>
                  </a:lnTo>
                  <a:lnTo>
                    <a:pt x="1" y="102"/>
                  </a:lnTo>
                  <a:lnTo>
                    <a:pt x="456" y="516"/>
                  </a:lnTo>
                  <a:lnTo>
                    <a:pt x="547" y="415"/>
                  </a:lnTo>
                  <a:lnTo>
                    <a:pt x="102" y="1"/>
                  </a:lnTo>
                  <a:close/>
                </a:path>
              </a:pathLst>
            </a:custGeom>
            <a:solidFill>
              <a:srgbClr val="B1A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5737;p120">
              <a:extLst>
                <a:ext uri="{FF2B5EF4-FFF2-40B4-BE49-F238E27FC236}">
                  <a16:creationId xmlns:a16="http://schemas.microsoft.com/office/drawing/2014/main" xmlns="" id="{73055C95-DB68-D28D-0550-BF843459F342}"/>
                </a:ext>
              </a:extLst>
            </p:cNvPr>
            <p:cNvSpPr/>
            <p:nvPr/>
          </p:nvSpPr>
          <p:spPr>
            <a:xfrm>
              <a:off x="3216733" y="1776988"/>
              <a:ext cx="88576" cy="94128"/>
            </a:xfrm>
            <a:custGeom>
              <a:avLst/>
              <a:gdLst/>
              <a:ahLst/>
              <a:cxnLst/>
              <a:rect l="l" t="t" r="r" b="b"/>
              <a:pathLst>
                <a:path w="1324" h="1407" extrusionOk="0">
                  <a:moveTo>
                    <a:pt x="1066" y="1"/>
                  </a:moveTo>
                  <a:cubicBezTo>
                    <a:pt x="1042" y="1"/>
                    <a:pt x="1017" y="11"/>
                    <a:pt x="1001" y="33"/>
                  </a:cubicBezTo>
                  <a:lnTo>
                    <a:pt x="778" y="265"/>
                  </a:lnTo>
                  <a:lnTo>
                    <a:pt x="698" y="366"/>
                  </a:lnTo>
                  <a:lnTo>
                    <a:pt x="607" y="467"/>
                  </a:lnTo>
                  <a:lnTo>
                    <a:pt x="516" y="558"/>
                  </a:lnTo>
                  <a:lnTo>
                    <a:pt x="435" y="649"/>
                  </a:lnTo>
                  <a:lnTo>
                    <a:pt x="334" y="760"/>
                  </a:lnTo>
                  <a:lnTo>
                    <a:pt x="253" y="851"/>
                  </a:lnTo>
                  <a:lnTo>
                    <a:pt x="31" y="1094"/>
                  </a:lnTo>
                  <a:cubicBezTo>
                    <a:pt x="0" y="1124"/>
                    <a:pt x="0" y="1185"/>
                    <a:pt x="31" y="1215"/>
                  </a:cubicBezTo>
                  <a:lnTo>
                    <a:pt x="243" y="1407"/>
                  </a:lnTo>
                  <a:lnTo>
                    <a:pt x="1324" y="215"/>
                  </a:lnTo>
                  <a:lnTo>
                    <a:pt x="1122" y="23"/>
                  </a:lnTo>
                  <a:cubicBezTo>
                    <a:pt x="1108" y="9"/>
                    <a:pt x="1087" y="1"/>
                    <a:pt x="1066" y="1"/>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5738;p120">
              <a:extLst>
                <a:ext uri="{FF2B5EF4-FFF2-40B4-BE49-F238E27FC236}">
                  <a16:creationId xmlns:a16="http://schemas.microsoft.com/office/drawing/2014/main" xmlns="" id="{3FF100F8-99B4-6E6E-4DB7-8672E209832A}"/>
                </a:ext>
              </a:extLst>
            </p:cNvPr>
            <p:cNvSpPr/>
            <p:nvPr/>
          </p:nvSpPr>
          <p:spPr>
            <a:xfrm>
              <a:off x="3159734" y="1731830"/>
              <a:ext cx="70579" cy="65629"/>
            </a:xfrm>
            <a:custGeom>
              <a:avLst/>
              <a:gdLst/>
              <a:ahLst/>
              <a:cxnLst/>
              <a:rect l="l" t="t" r="r" b="b"/>
              <a:pathLst>
                <a:path w="1055" h="981" extrusionOk="0">
                  <a:moveTo>
                    <a:pt x="51" y="0"/>
                  </a:moveTo>
                  <a:cubicBezTo>
                    <a:pt x="19" y="0"/>
                    <a:pt x="1" y="33"/>
                    <a:pt x="24" y="71"/>
                  </a:cubicBezTo>
                  <a:lnTo>
                    <a:pt x="782" y="981"/>
                  </a:lnTo>
                  <a:lnTo>
                    <a:pt x="832" y="920"/>
                  </a:lnTo>
                  <a:lnTo>
                    <a:pt x="913" y="829"/>
                  </a:lnTo>
                  <a:lnTo>
                    <a:pt x="1004" y="728"/>
                  </a:lnTo>
                  <a:lnTo>
                    <a:pt x="1054" y="667"/>
                  </a:lnTo>
                  <a:lnTo>
                    <a:pt x="84" y="11"/>
                  </a:lnTo>
                  <a:cubicBezTo>
                    <a:pt x="72" y="3"/>
                    <a:pt x="61" y="0"/>
                    <a:pt x="51" y="0"/>
                  </a:cubicBezTo>
                  <a:close/>
                </a:path>
              </a:pathLst>
            </a:custGeom>
            <a:solidFill>
              <a:srgbClr val="D8D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5739;p120">
              <a:extLst>
                <a:ext uri="{FF2B5EF4-FFF2-40B4-BE49-F238E27FC236}">
                  <a16:creationId xmlns:a16="http://schemas.microsoft.com/office/drawing/2014/main" xmlns="" id="{DF9D0BF2-28B3-F47E-ADB6-6D91E16D8E8E}"/>
                </a:ext>
              </a:extLst>
            </p:cNvPr>
            <p:cNvSpPr/>
            <p:nvPr/>
          </p:nvSpPr>
          <p:spPr>
            <a:xfrm>
              <a:off x="3220747" y="1780467"/>
              <a:ext cx="35925" cy="33918"/>
            </a:xfrm>
            <a:custGeom>
              <a:avLst/>
              <a:gdLst/>
              <a:ahLst/>
              <a:cxnLst/>
              <a:rect l="l" t="t" r="r" b="b"/>
              <a:pathLst>
                <a:path w="537" h="507" extrusionOk="0">
                  <a:moveTo>
                    <a:pt x="92" y="1"/>
                  </a:moveTo>
                  <a:lnTo>
                    <a:pt x="1" y="92"/>
                  </a:lnTo>
                  <a:lnTo>
                    <a:pt x="456" y="506"/>
                  </a:lnTo>
                  <a:lnTo>
                    <a:pt x="536" y="405"/>
                  </a:lnTo>
                  <a:lnTo>
                    <a:pt x="92" y="1"/>
                  </a:lnTo>
                  <a:close/>
                </a:path>
              </a:pathLst>
            </a:custGeom>
            <a:solidFill>
              <a:srgbClr val="9B9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5740;p120">
              <a:extLst>
                <a:ext uri="{FF2B5EF4-FFF2-40B4-BE49-F238E27FC236}">
                  <a16:creationId xmlns:a16="http://schemas.microsoft.com/office/drawing/2014/main" xmlns="" id="{39BDF3BC-6ACD-66FE-7670-B57F419C1D86}"/>
                </a:ext>
              </a:extLst>
            </p:cNvPr>
            <p:cNvSpPr/>
            <p:nvPr/>
          </p:nvSpPr>
          <p:spPr>
            <a:xfrm>
              <a:off x="3215395" y="1786555"/>
              <a:ext cx="35858" cy="33918"/>
            </a:xfrm>
            <a:custGeom>
              <a:avLst/>
              <a:gdLst/>
              <a:ahLst/>
              <a:cxnLst/>
              <a:rect l="l" t="t" r="r" b="b"/>
              <a:pathLst>
                <a:path w="536" h="507" extrusionOk="0">
                  <a:moveTo>
                    <a:pt x="81" y="1"/>
                  </a:moveTo>
                  <a:lnTo>
                    <a:pt x="0" y="92"/>
                  </a:lnTo>
                  <a:lnTo>
                    <a:pt x="445" y="506"/>
                  </a:lnTo>
                  <a:lnTo>
                    <a:pt x="536" y="415"/>
                  </a:lnTo>
                  <a:lnTo>
                    <a:pt x="81" y="1"/>
                  </a:lnTo>
                  <a:close/>
                </a:path>
              </a:pathLst>
            </a:custGeom>
            <a:solidFill>
              <a:srgbClr val="B1A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5741;p120">
              <a:extLst>
                <a:ext uri="{FF2B5EF4-FFF2-40B4-BE49-F238E27FC236}">
                  <a16:creationId xmlns:a16="http://schemas.microsoft.com/office/drawing/2014/main" xmlns="" id="{16C370C8-D6E7-D9C2-3822-5CC74EF6CCAA}"/>
                </a:ext>
              </a:extLst>
            </p:cNvPr>
            <p:cNvSpPr/>
            <p:nvPr/>
          </p:nvSpPr>
          <p:spPr>
            <a:xfrm>
              <a:off x="3208638" y="1793312"/>
              <a:ext cx="37196" cy="34587"/>
            </a:xfrm>
            <a:custGeom>
              <a:avLst/>
              <a:gdLst/>
              <a:ahLst/>
              <a:cxnLst/>
              <a:rect l="l" t="t" r="r" b="b"/>
              <a:pathLst>
                <a:path w="556" h="517" extrusionOk="0">
                  <a:moveTo>
                    <a:pt x="101" y="1"/>
                  </a:moveTo>
                  <a:lnTo>
                    <a:pt x="51" y="62"/>
                  </a:lnTo>
                  <a:lnTo>
                    <a:pt x="0" y="102"/>
                  </a:lnTo>
                  <a:lnTo>
                    <a:pt x="455" y="516"/>
                  </a:lnTo>
                  <a:lnTo>
                    <a:pt x="556" y="415"/>
                  </a:lnTo>
                  <a:lnTo>
                    <a:pt x="101" y="1"/>
                  </a:lnTo>
                  <a:close/>
                </a:path>
              </a:pathLst>
            </a:custGeom>
            <a:solidFill>
              <a:srgbClr val="9B93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5742;p120">
              <a:extLst>
                <a:ext uri="{FF2B5EF4-FFF2-40B4-BE49-F238E27FC236}">
                  <a16:creationId xmlns:a16="http://schemas.microsoft.com/office/drawing/2014/main" xmlns="" id="{87A70D47-B2F2-015F-BCEE-892D103EA336}"/>
                </a:ext>
              </a:extLst>
            </p:cNvPr>
            <p:cNvSpPr/>
            <p:nvPr/>
          </p:nvSpPr>
          <p:spPr>
            <a:xfrm>
              <a:off x="3204557" y="1800069"/>
              <a:ext cx="34520" cy="33918"/>
            </a:xfrm>
            <a:custGeom>
              <a:avLst/>
              <a:gdLst/>
              <a:ahLst/>
              <a:cxnLst/>
              <a:rect l="l" t="t" r="r" b="b"/>
              <a:pathLst>
                <a:path w="516" h="507" extrusionOk="0">
                  <a:moveTo>
                    <a:pt x="61" y="1"/>
                  </a:moveTo>
                  <a:lnTo>
                    <a:pt x="31" y="51"/>
                  </a:lnTo>
                  <a:cubicBezTo>
                    <a:pt x="0" y="72"/>
                    <a:pt x="0" y="112"/>
                    <a:pt x="31" y="142"/>
                  </a:cubicBezTo>
                  <a:lnTo>
                    <a:pt x="435" y="506"/>
                  </a:lnTo>
                  <a:lnTo>
                    <a:pt x="516" y="415"/>
                  </a:lnTo>
                  <a:lnTo>
                    <a:pt x="61" y="1"/>
                  </a:lnTo>
                  <a:close/>
                </a:path>
              </a:pathLst>
            </a:custGeom>
            <a:solidFill>
              <a:srgbClr val="B1A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5743;p120">
              <a:extLst>
                <a:ext uri="{FF2B5EF4-FFF2-40B4-BE49-F238E27FC236}">
                  <a16:creationId xmlns:a16="http://schemas.microsoft.com/office/drawing/2014/main" xmlns="" id="{DB0B6764-92B5-2CC7-286D-A657A626E342}"/>
                </a:ext>
              </a:extLst>
            </p:cNvPr>
            <p:cNvSpPr/>
            <p:nvPr/>
          </p:nvSpPr>
          <p:spPr>
            <a:xfrm>
              <a:off x="3278884" y="1835794"/>
              <a:ext cx="156947" cy="150391"/>
            </a:xfrm>
            <a:custGeom>
              <a:avLst/>
              <a:gdLst/>
              <a:ahLst/>
              <a:cxnLst/>
              <a:rect l="l" t="t" r="r" b="b"/>
              <a:pathLst>
                <a:path w="2346" h="2248" extrusionOk="0">
                  <a:moveTo>
                    <a:pt x="1003" y="1"/>
                  </a:moveTo>
                  <a:cubicBezTo>
                    <a:pt x="912" y="1"/>
                    <a:pt x="823" y="39"/>
                    <a:pt x="759" y="114"/>
                  </a:cubicBezTo>
                  <a:lnTo>
                    <a:pt x="122" y="801"/>
                  </a:lnTo>
                  <a:cubicBezTo>
                    <a:pt x="1" y="942"/>
                    <a:pt x="11" y="1154"/>
                    <a:pt x="142" y="1286"/>
                  </a:cubicBezTo>
                  <a:lnTo>
                    <a:pt x="1102" y="2155"/>
                  </a:lnTo>
                  <a:cubicBezTo>
                    <a:pt x="1169" y="2217"/>
                    <a:pt x="1252" y="2247"/>
                    <a:pt x="1334" y="2247"/>
                  </a:cubicBezTo>
                  <a:cubicBezTo>
                    <a:pt x="1426" y="2247"/>
                    <a:pt x="1518" y="2209"/>
                    <a:pt x="1587" y="2134"/>
                  </a:cubicBezTo>
                  <a:lnTo>
                    <a:pt x="2214" y="1447"/>
                  </a:lnTo>
                  <a:cubicBezTo>
                    <a:pt x="2345" y="1306"/>
                    <a:pt x="2335" y="1094"/>
                    <a:pt x="2194" y="962"/>
                  </a:cubicBezTo>
                  <a:lnTo>
                    <a:pt x="1234" y="93"/>
                  </a:lnTo>
                  <a:cubicBezTo>
                    <a:pt x="1167" y="31"/>
                    <a:pt x="1084" y="1"/>
                    <a:pt x="1003" y="1"/>
                  </a:cubicBezTo>
                  <a:close/>
                </a:path>
              </a:pathLst>
            </a:custGeom>
            <a:solidFill>
              <a:srgbClr val="F589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5744;p120">
              <a:extLst>
                <a:ext uri="{FF2B5EF4-FFF2-40B4-BE49-F238E27FC236}">
                  <a16:creationId xmlns:a16="http://schemas.microsoft.com/office/drawing/2014/main" xmlns="" id="{0026C448-9F05-75D7-2C30-DAB7894040D4}"/>
                </a:ext>
              </a:extLst>
            </p:cNvPr>
            <p:cNvSpPr/>
            <p:nvPr/>
          </p:nvSpPr>
          <p:spPr>
            <a:xfrm>
              <a:off x="2039147" y="3698248"/>
              <a:ext cx="160292" cy="242044"/>
            </a:xfrm>
            <a:custGeom>
              <a:avLst/>
              <a:gdLst/>
              <a:ahLst/>
              <a:cxnLst/>
              <a:rect l="l" t="t" r="r" b="b"/>
              <a:pathLst>
                <a:path w="2396" h="3618" extrusionOk="0">
                  <a:moveTo>
                    <a:pt x="1" y="0"/>
                  </a:moveTo>
                  <a:lnTo>
                    <a:pt x="1" y="3618"/>
                  </a:lnTo>
                  <a:lnTo>
                    <a:pt x="2396" y="3618"/>
                  </a:lnTo>
                  <a:lnTo>
                    <a:pt x="2396"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5745;p120">
              <a:extLst>
                <a:ext uri="{FF2B5EF4-FFF2-40B4-BE49-F238E27FC236}">
                  <a16:creationId xmlns:a16="http://schemas.microsoft.com/office/drawing/2014/main" xmlns="" id="{9B90BC08-581A-526C-0CF4-ADDE972D4DA3}"/>
                </a:ext>
              </a:extLst>
            </p:cNvPr>
            <p:cNvSpPr/>
            <p:nvPr/>
          </p:nvSpPr>
          <p:spPr>
            <a:xfrm>
              <a:off x="2014193" y="3696241"/>
              <a:ext cx="210936" cy="597618"/>
            </a:xfrm>
            <a:custGeom>
              <a:avLst/>
              <a:gdLst/>
              <a:ahLst/>
              <a:cxnLst/>
              <a:rect l="l" t="t" r="r" b="b"/>
              <a:pathLst>
                <a:path w="3153" h="8933" extrusionOk="0">
                  <a:moveTo>
                    <a:pt x="0" y="0"/>
                  </a:moveTo>
                  <a:lnTo>
                    <a:pt x="0" y="8306"/>
                  </a:lnTo>
                  <a:lnTo>
                    <a:pt x="0" y="8932"/>
                  </a:lnTo>
                  <a:lnTo>
                    <a:pt x="3153" y="8932"/>
                  </a:lnTo>
                  <a:lnTo>
                    <a:pt x="3153" y="0"/>
                  </a:lnTo>
                  <a:lnTo>
                    <a:pt x="2779" y="0"/>
                  </a:lnTo>
                  <a:lnTo>
                    <a:pt x="2779" y="3648"/>
                  </a:lnTo>
                  <a:lnTo>
                    <a:pt x="374" y="3648"/>
                  </a:lnTo>
                  <a:lnTo>
                    <a:pt x="374" y="30"/>
                  </a:lnTo>
                  <a:lnTo>
                    <a:pt x="374"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5746;p120">
              <a:extLst>
                <a:ext uri="{FF2B5EF4-FFF2-40B4-BE49-F238E27FC236}">
                  <a16:creationId xmlns:a16="http://schemas.microsoft.com/office/drawing/2014/main" xmlns="" id="{FB841B7A-0185-851E-8930-1436C7FEA143}"/>
                </a:ext>
              </a:extLst>
            </p:cNvPr>
            <p:cNvSpPr/>
            <p:nvPr/>
          </p:nvSpPr>
          <p:spPr>
            <a:xfrm>
              <a:off x="2191948" y="4030813"/>
              <a:ext cx="2074" cy="2074"/>
            </a:xfrm>
            <a:custGeom>
              <a:avLst/>
              <a:gdLst/>
              <a:ahLst/>
              <a:cxnLst/>
              <a:rect l="l" t="t" r="r" b="b"/>
              <a:pathLst>
                <a:path w="31" h="31" extrusionOk="0">
                  <a:moveTo>
                    <a:pt x="0" y="1"/>
                  </a:moveTo>
                  <a:lnTo>
                    <a:pt x="0" y="31"/>
                  </a:lnTo>
                  <a:lnTo>
                    <a:pt x="31" y="31"/>
                  </a:lnTo>
                  <a:lnTo>
                    <a:pt x="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5747;p120">
              <a:extLst>
                <a:ext uri="{FF2B5EF4-FFF2-40B4-BE49-F238E27FC236}">
                  <a16:creationId xmlns:a16="http://schemas.microsoft.com/office/drawing/2014/main" xmlns="" id="{FC317207-AB40-2C68-FFB1-EFDBD481A4A3}"/>
                </a:ext>
              </a:extLst>
            </p:cNvPr>
            <p:cNvSpPr/>
            <p:nvPr/>
          </p:nvSpPr>
          <p:spPr>
            <a:xfrm>
              <a:off x="2042558" y="4028806"/>
              <a:ext cx="153535" cy="225118"/>
            </a:xfrm>
            <a:custGeom>
              <a:avLst/>
              <a:gdLst/>
              <a:ahLst/>
              <a:cxnLst/>
              <a:rect l="l" t="t" r="r" b="b"/>
              <a:pathLst>
                <a:path w="2295" h="3365" extrusionOk="0">
                  <a:moveTo>
                    <a:pt x="152" y="0"/>
                  </a:moveTo>
                  <a:cubicBezTo>
                    <a:pt x="71" y="0"/>
                    <a:pt x="0" y="61"/>
                    <a:pt x="0" y="142"/>
                  </a:cubicBezTo>
                  <a:lnTo>
                    <a:pt x="0" y="3224"/>
                  </a:lnTo>
                  <a:cubicBezTo>
                    <a:pt x="0" y="3304"/>
                    <a:pt x="71" y="3365"/>
                    <a:pt x="152" y="3365"/>
                  </a:cubicBezTo>
                  <a:lnTo>
                    <a:pt x="2153" y="3365"/>
                  </a:lnTo>
                  <a:cubicBezTo>
                    <a:pt x="2223" y="3365"/>
                    <a:pt x="2294" y="3304"/>
                    <a:pt x="2294" y="3224"/>
                  </a:cubicBezTo>
                  <a:lnTo>
                    <a:pt x="2294" y="142"/>
                  </a:lnTo>
                  <a:cubicBezTo>
                    <a:pt x="2294" y="61"/>
                    <a:pt x="2223" y="0"/>
                    <a:pt x="2153"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5748;p120">
              <a:extLst>
                <a:ext uri="{FF2B5EF4-FFF2-40B4-BE49-F238E27FC236}">
                  <a16:creationId xmlns:a16="http://schemas.microsoft.com/office/drawing/2014/main" xmlns="" id="{001F5CFB-26EB-5597-458A-F7603B1E93ED}"/>
                </a:ext>
              </a:extLst>
            </p:cNvPr>
            <p:cNvSpPr/>
            <p:nvPr/>
          </p:nvSpPr>
          <p:spPr>
            <a:xfrm>
              <a:off x="2047308"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5749;p120">
              <a:extLst>
                <a:ext uri="{FF2B5EF4-FFF2-40B4-BE49-F238E27FC236}">
                  <a16:creationId xmlns:a16="http://schemas.microsoft.com/office/drawing/2014/main" xmlns="" id="{B2CCF4E6-406A-FDD9-470D-0C6CFA0ED944}"/>
                </a:ext>
              </a:extLst>
            </p:cNvPr>
            <p:cNvSpPr/>
            <p:nvPr/>
          </p:nvSpPr>
          <p:spPr>
            <a:xfrm>
              <a:off x="2081762" y="3698248"/>
              <a:ext cx="4817" cy="242044"/>
            </a:xfrm>
            <a:custGeom>
              <a:avLst/>
              <a:gdLst/>
              <a:ahLst/>
              <a:cxnLst/>
              <a:rect l="l" t="t" r="r" b="b"/>
              <a:pathLst>
                <a:path w="72"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5750;p120">
              <a:extLst>
                <a:ext uri="{FF2B5EF4-FFF2-40B4-BE49-F238E27FC236}">
                  <a16:creationId xmlns:a16="http://schemas.microsoft.com/office/drawing/2014/main" xmlns="" id="{A2D1CA70-FA91-D559-89B7-61FAD7390C14}"/>
                </a:ext>
              </a:extLst>
            </p:cNvPr>
            <p:cNvSpPr/>
            <p:nvPr/>
          </p:nvSpPr>
          <p:spPr>
            <a:xfrm>
              <a:off x="2114878" y="3698248"/>
              <a:ext cx="4817" cy="242044"/>
            </a:xfrm>
            <a:custGeom>
              <a:avLst/>
              <a:gdLst/>
              <a:ahLst/>
              <a:cxnLst/>
              <a:rect l="l" t="t" r="r" b="b"/>
              <a:pathLst>
                <a:path w="72" h="3618" extrusionOk="0">
                  <a:moveTo>
                    <a:pt x="1" y="0"/>
                  </a:moveTo>
                  <a:lnTo>
                    <a:pt x="1"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5751;p120">
              <a:extLst>
                <a:ext uri="{FF2B5EF4-FFF2-40B4-BE49-F238E27FC236}">
                  <a16:creationId xmlns:a16="http://schemas.microsoft.com/office/drawing/2014/main" xmlns="" id="{119A5AC8-A390-804F-FFF4-EE5BF2F93116}"/>
                </a:ext>
              </a:extLst>
            </p:cNvPr>
            <p:cNvSpPr/>
            <p:nvPr/>
          </p:nvSpPr>
          <p:spPr>
            <a:xfrm>
              <a:off x="2189272"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5752;p120">
              <a:extLst>
                <a:ext uri="{FF2B5EF4-FFF2-40B4-BE49-F238E27FC236}">
                  <a16:creationId xmlns:a16="http://schemas.microsoft.com/office/drawing/2014/main" xmlns="" id="{F162D72B-CB26-BDFE-612B-320B6E3E3388}"/>
                </a:ext>
              </a:extLst>
            </p:cNvPr>
            <p:cNvSpPr/>
            <p:nvPr/>
          </p:nvSpPr>
          <p:spPr>
            <a:xfrm>
              <a:off x="2055403"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5753;p120">
              <a:extLst>
                <a:ext uri="{FF2B5EF4-FFF2-40B4-BE49-F238E27FC236}">
                  <a16:creationId xmlns:a16="http://schemas.microsoft.com/office/drawing/2014/main" xmlns="" id="{6BFF1C0F-9ADF-9370-EAE6-E6D88580230C}"/>
                </a:ext>
              </a:extLst>
            </p:cNvPr>
            <p:cNvSpPr/>
            <p:nvPr/>
          </p:nvSpPr>
          <p:spPr>
            <a:xfrm>
              <a:off x="2129730" y="3698248"/>
              <a:ext cx="2141" cy="242044"/>
            </a:xfrm>
            <a:custGeom>
              <a:avLst/>
              <a:gdLst/>
              <a:ahLst/>
              <a:cxnLst/>
              <a:rect l="l" t="t" r="r" b="b"/>
              <a:pathLst>
                <a:path w="32" h="3618" extrusionOk="0">
                  <a:moveTo>
                    <a:pt x="1" y="0"/>
                  </a:moveTo>
                  <a:lnTo>
                    <a:pt x="1" y="3618"/>
                  </a:lnTo>
                  <a:lnTo>
                    <a:pt x="31" y="3618"/>
                  </a:lnTo>
                  <a:lnTo>
                    <a:pt x="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5754;p120">
              <a:extLst>
                <a:ext uri="{FF2B5EF4-FFF2-40B4-BE49-F238E27FC236}">
                  <a16:creationId xmlns:a16="http://schemas.microsoft.com/office/drawing/2014/main" xmlns="" id="{B2B09C2F-0343-801E-CDFF-C245792981EF}"/>
                </a:ext>
              </a:extLst>
            </p:cNvPr>
            <p:cNvSpPr/>
            <p:nvPr/>
          </p:nvSpPr>
          <p:spPr>
            <a:xfrm>
              <a:off x="2105445"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5755;p120">
              <a:extLst>
                <a:ext uri="{FF2B5EF4-FFF2-40B4-BE49-F238E27FC236}">
                  <a16:creationId xmlns:a16="http://schemas.microsoft.com/office/drawing/2014/main" xmlns="" id="{36F83E3B-2EE8-05E2-7A5E-FC30B44BCD00}"/>
                </a:ext>
              </a:extLst>
            </p:cNvPr>
            <p:cNvSpPr/>
            <p:nvPr/>
          </p:nvSpPr>
          <p:spPr>
            <a:xfrm>
              <a:off x="2099357"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5756;p120">
              <a:extLst>
                <a:ext uri="{FF2B5EF4-FFF2-40B4-BE49-F238E27FC236}">
                  <a16:creationId xmlns:a16="http://schemas.microsoft.com/office/drawing/2014/main" xmlns="" id="{CF514A48-7DAC-7D45-28C2-41D53E90B0DA}"/>
                </a:ext>
              </a:extLst>
            </p:cNvPr>
            <p:cNvSpPr/>
            <p:nvPr/>
          </p:nvSpPr>
          <p:spPr>
            <a:xfrm>
              <a:off x="2155420" y="3698248"/>
              <a:ext cx="2810" cy="242044"/>
            </a:xfrm>
            <a:custGeom>
              <a:avLst/>
              <a:gdLst/>
              <a:ahLst/>
              <a:cxnLst/>
              <a:rect l="l" t="t" r="r" b="b"/>
              <a:pathLst>
                <a:path w="42" h="3618" extrusionOk="0">
                  <a:moveTo>
                    <a:pt x="1" y="0"/>
                  </a:moveTo>
                  <a:lnTo>
                    <a:pt x="1"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5757;p120">
              <a:extLst>
                <a:ext uri="{FF2B5EF4-FFF2-40B4-BE49-F238E27FC236}">
                  <a16:creationId xmlns:a16="http://schemas.microsoft.com/office/drawing/2014/main" xmlns="" id="{A9A8072A-2F9A-970F-05CB-1918E7DD59A5}"/>
                </a:ext>
              </a:extLst>
            </p:cNvPr>
            <p:cNvSpPr/>
            <p:nvPr/>
          </p:nvSpPr>
          <p:spPr>
            <a:xfrm>
              <a:off x="2179103"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5758;p120">
              <a:extLst>
                <a:ext uri="{FF2B5EF4-FFF2-40B4-BE49-F238E27FC236}">
                  <a16:creationId xmlns:a16="http://schemas.microsoft.com/office/drawing/2014/main" xmlns="" id="{294A6FF4-1AEA-130B-0B8E-296527C53257}"/>
                </a:ext>
              </a:extLst>
            </p:cNvPr>
            <p:cNvSpPr/>
            <p:nvPr/>
          </p:nvSpPr>
          <p:spPr>
            <a:xfrm>
              <a:off x="2065505" y="4211981"/>
              <a:ext cx="108244" cy="5486"/>
            </a:xfrm>
            <a:custGeom>
              <a:avLst/>
              <a:gdLst/>
              <a:ahLst/>
              <a:cxnLst/>
              <a:rect l="l" t="t" r="r" b="b"/>
              <a:pathLst>
                <a:path w="1618" h="82" extrusionOk="0">
                  <a:moveTo>
                    <a:pt x="1" y="1"/>
                  </a:moveTo>
                  <a:lnTo>
                    <a:pt x="1" y="81"/>
                  </a:lnTo>
                  <a:lnTo>
                    <a:pt x="1618" y="81"/>
                  </a:lnTo>
                  <a:lnTo>
                    <a:pt x="1618"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5759;p120">
              <a:extLst>
                <a:ext uri="{FF2B5EF4-FFF2-40B4-BE49-F238E27FC236}">
                  <a16:creationId xmlns:a16="http://schemas.microsoft.com/office/drawing/2014/main" xmlns="" id="{A95BE4BC-F56D-23C5-BB9F-D9834723832B}"/>
                </a:ext>
              </a:extLst>
            </p:cNvPr>
            <p:cNvSpPr/>
            <p:nvPr/>
          </p:nvSpPr>
          <p:spPr>
            <a:xfrm>
              <a:off x="2065505" y="4179534"/>
              <a:ext cx="108244" cy="5486"/>
            </a:xfrm>
            <a:custGeom>
              <a:avLst/>
              <a:gdLst/>
              <a:ahLst/>
              <a:cxnLst/>
              <a:rect l="l" t="t" r="r" b="b"/>
              <a:pathLst>
                <a:path w="1618" h="82" extrusionOk="0">
                  <a:moveTo>
                    <a:pt x="1" y="1"/>
                  </a:moveTo>
                  <a:lnTo>
                    <a:pt x="1" y="81"/>
                  </a:lnTo>
                  <a:lnTo>
                    <a:pt x="1618" y="81"/>
                  </a:lnTo>
                  <a:lnTo>
                    <a:pt x="1618"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5760;p120">
              <a:extLst>
                <a:ext uri="{FF2B5EF4-FFF2-40B4-BE49-F238E27FC236}">
                  <a16:creationId xmlns:a16="http://schemas.microsoft.com/office/drawing/2014/main" xmlns="" id="{374A074B-C905-917A-B31C-2FB790909063}"/>
                </a:ext>
              </a:extLst>
            </p:cNvPr>
            <p:cNvSpPr/>
            <p:nvPr/>
          </p:nvSpPr>
          <p:spPr>
            <a:xfrm>
              <a:off x="2065505" y="4147756"/>
              <a:ext cx="108244" cy="5486"/>
            </a:xfrm>
            <a:custGeom>
              <a:avLst/>
              <a:gdLst/>
              <a:ahLst/>
              <a:cxnLst/>
              <a:rect l="l" t="t" r="r" b="b"/>
              <a:pathLst>
                <a:path w="1618" h="82" extrusionOk="0">
                  <a:moveTo>
                    <a:pt x="1" y="1"/>
                  </a:moveTo>
                  <a:lnTo>
                    <a:pt x="1" y="81"/>
                  </a:lnTo>
                  <a:lnTo>
                    <a:pt x="1618" y="81"/>
                  </a:lnTo>
                  <a:lnTo>
                    <a:pt x="1618"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5761;p120">
              <a:extLst>
                <a:ext uri="{FF2B5EF4-FFF2-40B4-BE49-F238E27FC236}">
                  <a16:creationId xmlns:a16="http://schemas.microsoft.com/office/drawing/2014/main" xmlns="" id="{D0C6428E-27CB-EE8D-C7F1-E76BF9028EA7}"/>
                </a:ext>
              </a:extLst>
            </p:cNvPr>
            <p:cNvSpPr/>
            <p:nvPr/>
          </p:nvSpPr>
          <p:spPr>
            <a:xfrm>
              <a:off x="2250754" y="3698248"/>
              <a:ext cx="160292" cy="242044"/>
            </a:xfrm>
            <a:custGeom>
              <a:avLst/>
              <a:gdLst/>
              <a:ahLst/>
              <a:cxnLst/>
              <a:rect l="l" t="t" r="r" b="b"/>
              <a:pathLst>
                <a:path w="2396" h="3618" extrusionOk="0">
                  <a:moveTo>
                    <a:pt x="1" y="0"/>
                  </a:moveTo>
                  <a:lnTo>
                    <a:pt x="1" y="3618"/>
                  </a:lnTo>
                  <a:lnTo>
                    <a:pt x="2395" y="3618"/>
                  </a:lnTo>
                  <a:lnTo>
                    <a:pt x="2395"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5762;p120">
              <a:extLst>
                <a:ext uri="{FF2B5EF4-FFF2-40B4-BE49-F238E27FC236}">
                  <a16:creationId xmlns:a16="http://schemas.microsoft.com/office/drawing/2014/main" xmlns="" id="{D250B9FD-E4EB-2009-4C7C-EBC756CF6382}"/>
                </a:ext>
              </a:extLst>
            </p:cNvPr>
            <p:cNvSpPr/>
            <p:nvPr/>
          </p:nvSpPr>
          <p:spPr>
            <a:xfrm>
              <a:off x="2225733" y="3696241"/>
              <a:ext cx="211003" cy="597618"/>
            </a:xfrm>
            <a:custGeom>
              <a:avLst/>
              <a:gdLst/>
              <a:ahLst/>
              <a:cxnLst/>
              <a:rect l="l" t="t" r="r" b="b"/>
              <a:pathLst>
                <a:path w="3154" h="8933" extrusionOk="0">
                  <a:moveTo>
                    <a:pt x="1" y="0"/>
                  </a:moveTo>
                  <a:lnTo>
                    <a:pt x="1" y="8306"/>
                  </a:lnTo>
                  <a:lnTo>
                    <a:pt x="1" y="8932"/>
                  </a:lnTo>
                  <a:lnTo>
                    <a:pt x="3153" y="8932"/>
                  </a:lnTo>
                  <a:lnTo>
                    <a:pt x="3153" y="0"/>
                  </a:lnTo>
                  <a:lnTo>
                    <a:pt x="2779" y="0"/>
                  </a:lnTo>
                  <a:lnTo>
                    <a:pt x="2779" y="3648"/>
                  </a:lnTo>
                  <a:lnTo>
                    <a:pt x="375" y="3648"/>
                  </a:lnTo>
                  <a:lnTo>
                    <a:pt x="375" y="30"/>
                  </a:lnTo>
                  <a:lnTo>
                    <a:pt x="375" y="0"/>
                  </a:ln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5763;p120">
              <a:extLst>
                <a:ext uri="{FF2B5EF4-FFF2-40B4-BE49-F238E27FC236}">
                  <a16:creationId xmlns:a16="http://schemas.microsoft.com/office/drawing/2014/main" xmlns="" id="{A509945C-22B8-5A3C-397E-FC26E444E4B5}"/>
                </a:ext>
              </a:extLst>
            </p:cNvPr>
            <p:cNvSpPr/>
            <p:nvPr/>
          </p:nvSpPr>
          <p:spPr>
            <a:xfrm>
              <a:off x="2402819" y="4030813"/>
              <a:ext cx="2141" cy="2074"/>
            </a:xfrm>
            <a:custGeom>
              <a:avLst/>
              <a:gdLst/>
              <a:ahLst/>
              <a:cxnLst/>
              <a:rect l="l" t="t" r="r" b="b"/>
              <a:pathLst>
                <a:path w="32" h="31" extrusionOk="0">
                  <a:moveTo>
                    <a:pt x="1" y="1"/>
                  </a:moveTo>
                  <a:lnTo>
                    <a:pt x="1" y="31"/>
                  </a:lnTo>
                  <a:lnTo>
                    <a:pt x="31" y="31"/>
                  </a:lnTo>
                  <a:lnTo>
                    <a:pt x="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5764;p120">
              <a:extLst>
                <a:ext uri="{FF2B5EF4-FFF2-40B4-BE49-F238E27FC236}">
                  <a16:creationId xmlns:a16="http://schemas.microsoft.com/office/drawing/2014/main" xmlns="" id="{6BBEE42F-541F-8E21-08E4-B70458104DD3}"/>
                </a:ext>
              </a:extLst>
            </p:cNvPr>
            <p:cNvSpPr/>
            <p:nvPr/>
          </p:nvSpPr>
          <p:spPr>
            <a:xfrm>
              <a:off x="2254165" y="4028806"/>
              <a:ext cx="153469" cy="225118"/>
            </a:xfrm>
            <a:custGeom>
              <a:avLst/>
              <a:gdLst/>
              <a:ahLst/>
              <a:cxnLst/>
              <a:rect l="l" t="t" r="r" b="b"/>
              <a:pathLst>
                <a:path w="2294" h="3365" extrusionOk="0">
                  <a:moveTo>
                    <a:pt x="141" y="0"/>
                  </a:moveTo>
                  <a:cubicBezTo>
                    <a:pt x="71" y="0"/>
                    <a:pt x="0" y="61"/>
                    <a:pt x="0" y="142"/>
                  </a:cubicBezTo>
                  <a:lnTo>
                    <a:pt x="0" y="3224"/>
                  </a:lnTo>
                  <a:cubicBezTo>
                    <a:pt x="0" y="3304"/>
                    <a:pt x="71" y="3365"/>
                    <a:pt x="141" y="3365"/>
                  </a:cubicBezTo>
                  <a:lnTo>
                    <a:pt x="2152" y="3365"/>
                  </a:lnTo>
                  <a:cubicBezTo>
                    <a:pt x="2223" y="3365"/>
                    <a:pt x="2294" y="3304"/>
                    <a:pt x="2294" y="3224"/>
                  </a:cubicBezTo>
                  <a:lnTo>
                    <a:pt x="2294" y="142"/>
                  </a:lnTo>
                  <a:cubicBezTo>
                    <a:pt x="2294" y="61"/>
                    <a:pt x="2223" y="0"/>
                    <a:pt x="2152" y="0"/>
                  </a:cubicBezTo>
                  <a:close/>
                </a:path>
              </a:pathLst>
            </a:custGeom>
            <a:solidFill>
              <a:srgbClr val="D1C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5765;p120">
              <a:extLst>
                <a:ext uri="{FF2B5EF4-FFF2-40B4-BE49-F238E27FC236}">
                  <a16:creationId xmlns:a16="http://schemas.microsoft.com/office/drawing/2014/main" xmlns="" id="{49E106FB-B202-6DAC-631F-5B6C50B44E25}"/>
                </a:ext>
              </a:extLst>
            </p:cNvPr>
            <p:cNvSpPr/>
            <p:nvPr/>
          </p:nvSpPr>
          <p:spPr>
            <a:xfrm>
              <a:off x="2258848" y="3698248"/>
              <a:ext cx="4817" cy="242044"/>
            </a:xfrm>
            <a:custGeom>
              <a:avLst/>
              <a:gdLst/>
              <a:ahLst/>
              <a:cxnLst/>
              <a:rect l="l" t="t" r="r" b="b"/>
              <a:pathLst>
                <a:path w="72" h="3618" extrusionOk="0">
                  <a:moveTo>
                    <a:pt x="1" y="0"/>
                  </a:moveTo>
                  <a:lnTo>
                    <a:pt x="1"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5766;p120">
              <a:extLst>
                <a:ext uri="{FF2B5EF4-FFF2-40B4-BE49-F238E27FC236}">
                  <a16:creationId xmlns:a16="http://schemas.microsoft.com/office/drawing/2014/main" xmlns="" id="{73CFD278-BFCE-C9A8-B04D-2D6670D54FE2}"/>
                </a:ext>
              </a:extLst>
            </p:cNvPr>
            <p:cNvSpPr/>
            <p:nvPr/>
          </p:nvSpPr>
          <p:spPr>
            <a:xfrm>
              <a:off x="2293369"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5767;p120">
              <a:extLst>
                <a:ext uri="{FF2B5EF4-FFF2-40B4-BE49-F238E27FC236}">
                  <a16:creationId xmlns:a16="http://schemas.microsoft.com/office/drawing/2014/main" xmlns="" id="{E13F8485-D06F-8D95-0412-24DDDF54FDAF}"/>
                </a:ext>
              </a:extLst>
            </p:cNvPr>
            <p:cNvSpPr/>
            <p:nvPr/>
          </p:nvSpPr>
          <p:spPr>
            <a:xfrm>
              <a:off x="2326485" y="3698248"/>
              <a:ext cx="4750" cy="242044"/>
            </a:xfrm>
            <a:custGeom>
              <a:avLst/>
              <a:gdLst/>
              <a:ahLst/>
              <a:cxnLst/>
              <a:rect l="l" t="t" r="r" b="b"/>
              <a:pathLst>
                <a:path w="71" h="3618" extrusionOk="0">
                  <a:moveTo>
                    <a:pt x="0" y="0"/>
                  </a:moveTo>
                  <a:lnTo>
                    <a:pt x="0" y="3618"/>
                  </a:lnTo>
                  <a:lnTo>
                    <a:pt x="71" y="3618"/>
                  </a:lnTo>
                  <a:lnTo>
                    <a:pt x="7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5768;p120">
              <a:extLst>
                <a:ext uri="{FF2B5EF4-FFF2-40B4-BE49-F238E27FC236}">
                  <a16:creationId xmlns:a16="http://schemas.microsoft.com/office/drawing/2014/main" xmlns="" id="{C1C40AB1-0701-44AD-5D53-B8BD3673CCB4}"/>
                </a:ext>
              </a:extLst>
            </p:cNvPr>
            <p:cNvSpPr/>
            <p:nvPr/>
          </p:nvSpPr>
          <p:spPr>
            <a:xfrm>
              <a:off x="2400143" y="3698248"/>
              <a:ext cx="5486" cy="242044"/>
            </a:xfrm>
            <a:custGeom>
              <a:avLst/>
              <a:gdLst/>
              <a:ahLst/>
              <a:cxnLst/>
              <a:rect l="l" t="t" r="r" b="b"/>
              <a:pathLst>
                <a:path w="82" h="3618" extrusionOk="0">
                  <a:moveTo>
                    <a:pt x="1" y="0"/>
                  </a:moveTo>
                  <a:lnTo>
                    <a:pt x="1" y="3618"/>
                  </a:lnTo>
                  <a:lnTo>
                    <a:pt x="81" y="3618"/>
                  </a:lnTo>
                  <a:lnTo>
                    <a:pt x="8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5769;p120">
              <a:extLst>
                <a:ext uri="{FF2B5EF4-FFF2-40B4-BE49-F238E27FC236}">
                  <a16:creationId xmlns:a16="http://schemas.microsoft.com/office/drawing/2014/main" xmlns="" id="{34F0FE00-171C-35FB-914D-EE7D3E9C4A12}"/>
                </a:ext>
              </a:extLst>
            </p:cNvPr>
            <p:cNvSpPr/>
            <p:nvPr/>
          </p:nvSpPr>
          <p:spPr>
            <a:xfrm>
              <a:off x="2267010" y="3698248"/>
              <a:ext cx="2743" cy="242044"/>
            </a:xfrm>
            <a:custGeom>
              <a:avLst/>
              <a:gdLst/>
              <a:ahLst/>
              <a:cxnLst/>
              <a:rect l="l" t="t" r="r" b="b"/>
              <a:pathLst>
                <a:path w="41" h="3618" extrusionOk="0">
                  <a:moveTo>
                    <a:pt x="0" y="0"/>
                  </a:moveTo>
                  <a:lnTo>
                    <a:pt x="0" y="3618"/>
                  </a:lnTo>
                  <a:lnTo>
                    <a:pt x="40" y="3618"/>
                  </a:lnTo>
                  <a:lnTo>
                    <a:pt x="40"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5770;p120">
              <a:extLst>
                <a:ext uri="{FF2B5EF4-FFF2-40B4-BE49-F238E27FC236}">
                  <a16:creationId xmlns:a16="http://schemas.microsoft.com/office/drawing/2014/main" xmlns="" id="{F96FAFD4-F117-AC3F-74B0-4EB7E09AA776}"/>
                </a:ext>
              </a:extLst>
            </p:cNvPr>
            <p:cNvSpPr/>
            <p:nvPr/>
          </p:nvSpPr>
          <p:spPr>
            <a:xfrm>
              <a:off x="2340668"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5771;p120">
              <a:extLst>
                <a:ext uri="{FF2B5EF4-FFF2-40B4-BE49-F238E27FC236}">
                  <a16:creationId xmlns:a16="http://schemas.microsoft.com/office/drawing/2014/main" xmlns="" id="{4167E5D6-CDA1-5DCF-4A3D-4C8A83CD78B2}"/>
                </a:ext>
              </a:extLst>
            </p:cNvPr>
            <p:cNvSpPr/>
            <p:nvPr/>
          </p:nvSpPr>
          <p:spPr>
            <a:xfrm>
              <a:off x="2316985" y="3698248"/>
              <a:ext cx="2810" cy="242044"/>
            </a:xfrm>
            <a:custGeom>
              <a:avLst/>
              <a:gdLst/>
              <a:ahLst/>
              <a:cxnLst/>
              <a:rect l="l" t="t" r="r" b="b"/>
              <a:pathLst>
                <a:path w="42" h="3618" extrusionOk="0">
                  <a:moveTo>
                    <a:pt x="1" y="0"/>
                  </a:moveTo>
                  <a:lnTo>
                    <a:pt x="1"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5772;p120">
              <a:extLst>
                <a:ext uri="{FF2B5EF4-FFF2-40B4-BE49-F238E27FC236}">
                  <a16:creationId xmlns:a16="http://schemas.microsoft.com/office/drawing/2014/main" xmlns="" id="{16719033-8C6E-A4A3-5626-53C6CCA69B64}"/>
                </a:ext>
              </a:extLst>
            </p:cNvPr>
            <p:cNvSpPr/>
            <p:nvPr/>
          </p:nvSpPr>
          <p:spPr>
            <a:xfrm>
              <a:off x="2310897" y="3698248"/>
              <a:ext cx="2810" cy="242044"/>
            </a:xfrm>
            <a:custGeom>
              <a:avLst/>
              <a:gdLst/>
              <a:ahLst/>
              <a:cxnLst/>
              <a:rect l="l" t="t" r="r" b="b"/>
              <a:pathLst>
                <a:path w="42" h="3618" extrusionOk="0">
                  <a:moveTo>
                    <a:pt x="1" y="0"/>
                  </a:moveTo>
                  <a:lnTo>
                    <a:pt x="1"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5773;p120">
              <a:extLst>
                <a:ext uri="{FF2B5EF4-FFF2-40B4-BE49-F238E27FC236}">
                  <a16:creationId xmlns:a16="http://schemas.microsoft.com/office/drawing/2014/main" xmlns="" id="{9674F29B-9486-E6DA-070F-4322A0ABBECE}"/>
                </a:ext>
              </a:extLst>
            </p:cNvPr>
            <p:cNvSpPr/>
            <p:nvPr/>
          </p:nvSpPr>
          <p:spPr>
            <a:xfrm>
              <a:off x="2367027" y="3698248"/>
              <a:ext cx="2743" cy="242044"/>
            </a:xfrm>
            <a:custGeom>
              <a:avLst/>
              <a:gdLst/>
              <a:ahLst/>
              <a:cxnLst/>
              <a:rect l="l" t="t" r="r" b="b"/>
              <a:pathLst>
                <a:path w="41" h="3618" extrusionOk="0">
                  <a:moveTo>
                    <a:pt x="0" y="0"/>
                  </a:moveTo>
                  <a:lnTo>
                    <a:pt x="0" y="3618"/>
                  </a:lnTo>
                  <a:lnTo>
                    <a:pt x="41" y="3618"/>
                  </a:lnTo>
                  <a:lnTo>
                    <a:pt x="4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5774;p120">
              <a:extLst>
                <a:ext uri="{FF2B5EF4-FFF2-40B4-BE49-F238E27FC236}">
                  <a16:creationId xmlns:a16="http://schemas.microsoft.com/office/drawing/2014/main" xmlns="" id="{37A37919-46E5-AE0A-B013-1274A7E85075}"/>
                </a:ext>
              </a:extLst>
            </p:cNvPr>
            <p:cNvSpPr/>
            <p:nvPr/>
          </p:nvSpPr>
          <p:spPr>
            <a:xfrm>
              <a:off x="2390710" y="3698248"/>
              <a:ext cx="2743" cy="242044"/>
            </a:xfrm>
            <a:custGeom>
              <a:avLst/>
              <a:gdLst/>
              <a:ahLst/>
              <a:cxnLst/>
              <a:rect l="l" t="t" r="r" b="b"/>
              <a:pathLst>
                <a:path w="41" h="3618" extrusionOk="0">
                  <a:moveTo>
                    <a:pt x="0" y="0"/>
                  </a:moveTo>
                  <a:lnTo>
                    <a:pt x="0" y="3618"/>
                  </a:lnTo>
                  <a:lnTo>
                    <a:pt x="40" y="3618"/>
                  </a:lnTo>
                  <a:lnTo>
                    <a:pt x="40"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5775;p120">
              <a:extLst>
                <a:ext uri="{FF2B5EF4-FFF2-40B4-BE49-F238E27FC236}">
                  <a16:creationId xmlns:a16="http://schemas.microsoft.com/office/drawing/2014/main" xmlns="" id="{5E7C1775-E7D2-BB77-611D-A2BF20200BD1}"/>
                </a:ext>
              </a:extLst>
            </p:cNvPr>
            <p:cNvSpPr/>
            <p:nvPr/>
          </p:nvSpPr>
          <p:spPr>
            <a:xfrm>
              <a:off x="2277112" y="4211981"/>
              <a:ext cx="107575" cy="5486"/>
            </a:xfrm>
            <a:custGeom>
              <a:avLst/>
              <a:gdLst/>
              <a:ahLst/>
              <a:cxnLst/>
              <a:rect l="l" t="t" r="r" b="b"/>
              <a:pathLst>
                <a:path w="1608" h="82" extrusionOk="0">
                  <a:moveTo>
                    <a:pt x="1" y="1"/>
                  </a:moveTo>
                  <a:lnTo>
                    <a:pt x="1" y="81"/>
                  </a:lnTo>
                  <a:lnTo>
                    <a:pt x="1607" y="81"/>
                  </a:lnTo>
                  <a:lnTo>
                    <a:pt x="1607"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5776;p120">
              <a:extLst>
                <a:ext uri="{FF2B5EF4-FFF2-40B4-BE49-F238E27FC236}">
                  <a16:creationId xmlns:a16="http://schemas.microsoft.com/office/drawing/2014/main" xmlns="" id="{36C94CF7-1D98-576C-F99D-54E1D2B5F13B}"/>
                </a:ext>
              </a:extLst>
            </p:cNvPr>
            <p:cNvSpPr/>
            <p:nvPr/>
          </p:nvSpPr>
          <p:spPr>
            <a:xfrm>
              <a:off x="2277112" y="4179534"/>
              <a:ext cx="107575" cy="5486"/>
            </a:xfrm>
            <a:custGeom>
              <a:avLst/>
              <a:gdLst/>
              <a:ahLst/>
              <a:cxnLst/>
              <a:rect l="l" t="t" r="r" b="b"/>
              <a:pathLst>
                <a:path w="1608" h="82" extrusionOk="0">
                  <a:moveTo>
                    <a:pt x="1" y="1"/>
                  </a:moveTo>
                  <a:lnTo>
                    <a:pt x="1" y="81"/>
                  </a:lnTo>
                  <a:lnTo>
                    <a:pt x="1607" y="81"/>
                  </a:lnTo>
                  <a:lnTo>
                    <a:pt x="1607"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5777;p120">
              <a:extLst>
                <a:ext uri="{FF2B5EF4-FFF2-40B4-BE49-F238E27FC236}">
                  <a16:creationId xmlns:a16="http://schemas.microsoft.com/office/drawing/2014/main" xmlns="" id="{E7F236BD-B5D5-7FDD-F44E-730079011B83}"/>
                </a:ext>
              </a:extLst>
            </p:cNvPr>
            <p:cNvSpPr/>
            <p:nvPr/>
          </p:nvSpPr>
          <p:spPr>
            <a:xfrm>
              <a:off x="2277112" y="4147756"/>
              <a:ext cx="107575" cy="5486"/>
            </a:xfrm>
            <a:custGeom>
              <a:avLst/>
              <a:gdLst/>
              <a:ahLst/>
              <a:cxnLst/>
              <a:rect l="l" t="t" r="r" b="b"/>
              <a:pathLst>
                <a:path w="1608" h="82" extrusionOk="0">
                  <a:moveTo>
                    <a:pt x="1" y="1"/>
                  </a:moveTo>
                  <a:lnTo>
                    <a:pt x="1" y="81"/>
                  </a:lnTo>
                  <a:lnTo>
                    <a:pt x="1607" y="81"/>
                  </a:lnTo>
                  <a:lnTo>
                    <a:pt x="1607"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5778;p120">
              <a:extLst>
                <a:ext uri="{FF2B5EF4-FFF2-40B4-BE49-F238E27FC236}">
                  <a16:creationId xmlns:a16="http://schemas.microsoft.com/office/drawing/2014/main" xmlns="" id="{32556790-C63A-6FEF-8FED-3629776E0EAE}"/>
                </a:ext>
              </a:extLst>
            </p:cNvPr>
            <p:cNvSpPr/>
            <p:nvPr/>
          </p:nvSpPr>
          <p:spPr>
            <a:xfrm>
              <a:off x="1563282" y="4179534"/>
              <a:ext cx="578016" cy="87974"/>
            </a:xfrm>
            <a:custGeom>
              <a:avLst/>
              <a:gdLst/>
              <a:ahLst/>
              <a:cxnLst/>
              <a:rect l="l" t="t" r="r" b="b"/>
              <a:pathLst>
                <a:path w="8640" h="1315" extrusionOk="0">
                  <a:moveTo>
                    <a:pt x="1" y="1"/>
                  </a:moveTo>
                  <a:cubicBezTo>
                    <a:pt x="21" y="31"/>
                    <a:pt x="51" y="51"/>
                    <a:pt x="71" y="81"/>
                  </a:cubicBezTo>
                  <a:cubicBezTo>
                    <a:pt x="142" y="203"/>
                    <a:pt x="182" y="334"/>
                    <a:pt x="193" y="475"/>
                  </a:cubicBezTo>
                  <a:lnTo>
                    <a:pt x="193" y="839"/>
                  </a:lnTo>
                  <a:cubicBezTo>
                    <a:pt x="182" y="1021"/>
                    <a:pt x="122" y="1193"/>
                    <a:pt x="1" y="1314"/>
                  </a:cubicBezTo>
                  <a:lnTo>
                    <a:pt x="8124" y="1314"/>
                  </a:lnTo>
                  <a:cubicBezTo>
                    <a:pt x="8407" y="1314"/>
                    <a:pt x="8640" y="1082"/>
                    <a:pt x="8640" y="799"/>
                  </a:cubicBezTo>
                  <a:lnTo>
                    <a:pt x="8640" y="526"/>
                  </a:lnTo>
                  <a:cubicBezTo>
                    <a:pt x="8640" y="233"/>
                    <a:pt x="8407" y="1"/>
                    <a:pt x="8124"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5779;p120">
              <a:extLst>
                <a:ext uri="{FF2B5EF4-FFF2-40B4-BE49-F238E27FC236}">
                  <a16:creationId xmlns:a16="http://schemas.microsoft.com/office/drawing/2014/main" xmlns="" id="{DBB07074-C7ED-6D62-4179-F928C7A0AFCC}"/>
                </a:ext>
              </a:extLst>
            </p:cNvPr>
            <p:cNvSpPr/>
            <p:nvPr/>
          </p:nvSpPr>
          <p:spPr>
            <a:xfrm>
              <a:off x="1535585" y="4154513"/>
              <a:ext cx="631402" cy="138684"/>
            </a:xfrm>
            <a:custGeom>
              <a:avLst/>
              <a:gdLst/>
              <a:ahLst/>
              <a:cxnLst/>
              <a:rect l="l" t="t" r="r" b="b"/>
              <a:pathLst>
                <a:path w="9438" h="2073" extrusionOk="0">
                  <a:moveTo>
                    <a:pt x="41" y="1"/>
                  </a:moveTo>
                  <a:lnTo>
                    <a:pt x="41" y="375"/>
                  </a:lnTo>
                  <a:lnTo>
                    <a:pt x="8538" y="375"/>
                  </a:lnTo>
                  <a:cubicBezTo>
                    <a:pt x="8821" y="375"/>
                    <a:pt x="9054" y="607"/>
                    <a:pt x="9054" y="900"/>
                  </a:cubicBezTo>
                  <a:lnTo>
                    <a:pt x="9054" y="1173"/>
                  </a:lnTo>
                  <a:cubicBezTo>
                    <a:pt x="9054" y="1456"/>
                    <a:pt x="8821" y="1698"/>
                    <a:pt x="8538" y="1698"/>
                  </a:cubicBezTo>
                  <a:lnTo>
                    <a:pt x="0" y="1698"/>
                  </a:lnTo>
                  <a:lnTo>
                    <a:pt x="0" y="2072"/>
                  </a:lnTo>
                  <a:lnTo>
                    <a:pt x="8538" y="2072"/>
                  </a:lnTo>
                  <a:cubicBezTo>
                    <a:pt x="9033" y="2072"/>
                    <a:pt x="9438" y="1668"/>
                    <a:pt x="9438" y="1173"/>
                  </a:cubicBezTo>
                  <a:lnTo>
                    <a:pt x="9438" y="900"/>
                  </a:lnTo>
                  <a:cubicBezTo>
                    <a:pt x="9438" y="405"/>
                    <a:pt x="9033" y="1"/>
                    <a:pt x="8538"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5780;p120">
              <a:extLst>
                <a:ext uri="{FF2B5EF4-FFF2-40B4-BE49-F238E27FC236}">
                  <a16:creationId xmlns:a16="http://schemas.microsoft.com/office/drawing/2014/main" xmlns="" id="{E7EE0545-70ED-BE72-1DCB-FD4C974ECDE5}"/>
                </a:ext>
              </a:extLst>
            </p:cNvPr>
            <p:cNvSpPr/>
            <p:nvPr/>
          </p:nvSpPr>
          <p:spPr>
            <a:xfrm>
              <a:off x="1578870" y="4226833"/>
              <a:ext cx="561090" cy="2810"/>
            </a:xfrm>
            <a:custGeom>
              <a:avLst/>
              <a:gdLst/>
              <a:ahLst/>
              <a:cxnLst/>
              <a:rect l="l" t="t" r="r" b="b"/>
              <a:pathLst>
                <a:path w="8387" h="42" extrusionOk="0">
                  <a:moveTo>
                    <a:pt x="30" y="1"/>
                  </a:moveTo>
                  <a:cubicBezTo>
                    <a:pt x="0" y="1"/>
                    <a:pt x="0" y="41"/>
                    <a:pt x="30" y="41"/>
                  </a:cubicBezTo>
                  <a:lnTo>
                    <a:pt x="8366" y="41"/>
                  </a:lnTo>
                  <a:cubicBezTo>
                    <a:pt x="8386" y="41"/>
                    <a:pt x="8386" y="1"/>
                    <a:pt x="836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5781;p120">
              <a:extLst>
                <a:ext uri="{FF2B5EF4-FFF2-40B4-BE49-F238E27FC236}">
                  <a16:creationId xmlns:a16="http://schemas.microsoft.com/office/drawing/2014/main" xmlns="" id="{1464167E-533C-F1ED-CB49-BC78482856E6}"/>
                </a:ext>
              </a:extLst>
            </p:cNvPr>
            <p:cNvSpPr/>
            <p:nvPr/>
          </p:nvSpPr>
          <p:spPr>
            <a:xfrm>
              <a:off x="1576796" y="4194386"/>
              <a:ext cx="556407" cy="2141"/>
            </a:xfrm>
            <a:custGeom>
              <a:avLst/>
              <a:gdLst/>
              <a:ahLst/>
              <a:cxnLst/>
              <a:rect l="l" t="t" r="r" b="b"/>
              <a:pathLst>
                <a:path w="8317" h="32" extrusionOk="0">
                  <a:moveTo>
                    <a:pt x="21" y="1"/>
                  </a:moveTo>
                  <a:cubicBezTo>
                    <a:pt x="11" y="1"/>
                    <a:pt x="1" y="1"/>
                    <a:pt x="1" y="11"/>
                  </a:cubicBezTo>
                  <a:cubicBezTo>
                    <a:pt x="1" y="31"/>
                    <a:pt x="11" y="31"/>
                    <a:pt x="21" y="31"/>
                  </a:cubicBezTo>
                  <a:lnTo>
                    <a:pt x="8296" y="31"/>
                  </a:lnTo>
                  <a:cubicBezTo>
                    <a:pt x="8306" y="31"/>
                    <a:pt x="8316" y="31"/>
                    <a:pt x="8316" y="11"/>
                  </a:cubicBezTo>
                  <a:cubicBezTo>
                    <a:pt x="8316" y="1"/>
                    <a:pt x="8306" y="1"/>
                    <a:pt x="829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5782;p120">
              <a:extLst>
                <a:ext uri="{FF2B5EF4-FFF2-40B4-BE49-F238E27FC236}">
                  <a16:creationId xmlns:a16="http://schemas.microsoft.com/office/drawing/2014/main" xmlns="" id="{B0403367-B334-E58D-BC86-5348FD497B9C}"/>
                </a:ext>
              </a:extLst>
            </p:cNvPr>
            <p:cNvSpPr/>
            <p:nvPr/>
          </p:nvSpPr>
          <p:spPr>
            <a:xfrm>
              <a:off x="1578870" y="4214657"/>
              <a:ext cx="561090" cy="2810"/>
            </a:xfrm>
            <a:custGeom>
              <a:avLst/>
              <a:gdLst/>
              <a:ahLst/>
              <a:cxnLst/>
              <a:rect l="l" t="t" r="r" b="b"/>
              <a:pathLst>
                <a:path w="8387" h="42" extrusionOk="0">
                  <a:moveTo>
                    <a:pt x="20" y="1"/>
                  </a:moveTo>
                  <a:cubicBezTo>
                    <a:pt x="10" y="1"/>
                    <a:pt x="0" y="11"/>
                    <a:pt x="0" y="21"/>
                  </a:cubicBezTo>
                  <a:cubicBezTo>
                    <a:pt x="0" y="31"/>
                    <a:pt x="10" y="41"/>
                    <a:pt x="20" y="41"/>
                  </a:cubicBezTo>
                  <a:lnTo>
                    <a:pt x="8366" y="41"/>
                  </a:lnTo>
                  <a:cubicBezTo>
                    <a:pt x="8376" y="41"/>
                    <a:pt x="8386" y="31"/>
                    <a:pt x="8386" y="21"/>
                  </a:cubicBezTo>
                  <a:cubicBezTo>
                    <a:pt x="8386" y="11"/>
                    <a:pt x="8376" y="1"/>
                    <a:pt x="836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5783;p120">
              <a:extLst>
                <a:ext uri="{FF2B5EF4-FFF2-40B4-BE49-F238E27FC236}">
                  <a16:creationId xmlns:a16="http://schemas.microsoft.com/office/drawing/2014/main" xmlns="" id="{74B6C923-693D-EE8E-E6C8-2B89987F4809}"/>
                </a:ext>
              </a:extLst>
            </p:cNvPr>
            <p:cNvSpPr/>
            <p:nvPr/>
          </p:nvSpPr>
          <p:spPr>
            <a:xfrm>
              <a:off x="1578870" y="4233590"/>
              <a:ext cx="561759" cy="2810"/>
            </a:xfrm>
            <a:custGeom>
              <a:avLst/>
              <a:gdLst/>
              <a:ahLst/>
              <a:cxnLst/>
              <a:rect l="l" t="t" r="r" b="b"/>
              <a:pathLst>
                <a:path w="8397" h="42" extrusionOk="0">
                  <a:moveTo>
                    <a:pt x="20" y="1"/>
                  </a:moveTo>
                  <a:cubicBezTo>
                    <a:pt x="0" y="1"/>
                    <a:pt x="0" y="41"/>
                    <a:pt x="20" y="41"/>
                  </a:cubicBezTo>
                  <a:lnTo>
                    <a:pt x="8366" y="41"/>
                  </a:lnTo>
                  <a:cubicBezTo>
                    <a:pt x="8397" y="41"/>
                    <a:pt x="8397" y="1"/>
                    <a:pt x="836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5784;p120">
              <a:extLst>
                <a:ext uri="{FF2B5EF4-FFF2-40B4-BE49-F238E27FC236}">
                  <a16:creationId xmlns:a16="http://schemas.microsoft.com/office/drawing/2014/main" xmlns="" id="{C2A1B5F6-8BA8-3A88-BCCB-DDB4B9F96BA9}"/>
                </a:ext>
              </a:extLst>
            </p:cNvPr>
            <p:cNvSpPr/>
            <p:nvPr/>
          </p:nvSpPr>
          <p:spPr>
            <a:xfrm>
              <a:off x="1575458" y="4258610"/>
              <a:ext cx="549650" cy="2141"/>
            </a:xfrm>
            <a:custGeom>
              <a:avLst/>
              <a:gdLst/>
              <a:ahLst/>
              <a:cxnLst/>
              <a:rect l="l" t="t" r="r" b="b"/>
              <a:pathLst>
                <a:path w="8216" h="32" extrusionOk="0">
                  <a:moveTo>
                    <a:pt x="21" y="1"/>
                  </a:moveTo>
                  <a:cubicBezTo>
                    <a:pt x="0" y="1"/>
                    <a:pt x="0" y="1"/>
                    <a:pt x="0" y="21"/>
                  </a:cubicBezTo>
                  <a:cubicBezTo>
                    <a:pt x="0" y="31"/>
                    <a:pt x="0" y="31"/>
                    <a:pt x="21" y="31"/>
                  </a:cubicBezTo>
                  <a:lnTo>
                    <a:pt x="8195" y="31"/>
                  </a:lnTo>
                  <a:cubicBezTo>
                    <a:pt x="8205" y="31"/>
                    <a:pt x="8215" y="31"/>
                    <a:pt x="8215" y="21"/>
                  </a:cubicBezTo>
                  <a:cubicBezTo>
                    <a:pt x="8215" y="1"/>
                    <a:pt x="8205" y="1"/>
                    <a:pt x="8195"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5785;p120">
              <a:extLst>
                <a:ext uri="{FF2B5EF4-FFF2-40B4-BE49-F238E27FC236}">
                  <a16:creationId xmlns:a16="http://schemas.microsoft.com/office/drawing/2014/main" xmlns="" id="{D413D7C1-0110-140A-0356-D824E79439E5}"/>
                </a:ext>
              </a:extLst>
            </p:cNvPr>
            <p:cNvSpPr/>
            <p:nvPr/>
          </p:nvSpPr>
          <p:spPr>
            <a:xfrm>
              <a:off x="1576127" y="4245030"/>
              <a:ext cx="563030" cy="5620"/>
            </a:xfrm>
            <a:custGeom>
              <a:avLst/>
              <a:gdLst/>
              <a:ahLst/>
              <a:cxnLst/>
              <a:rect l="l" t="t" r="r" b="b"/>
              <a:pathLst>
                <a:path w="8416" h="84" extrusionOk="0">
                  <a:moveTo>
                    <a:pt x="8374" y="1"/>
                  </a:moveTo>
                  <a:cubicBezTo>
                    <a:pt x="8372" y="1"/>
                    <a:pt x="8369" y="1"/>
                    <a:pt x="8367" y="2"/>
                  </a:cubicBezTo>
                  <a:lnTo>
                    <a:pt x="41" y="2"/>
                  </a:lnTo>
                  <a:cubicBezTo>
                    <a:pt x="1" y="12"/>
                    <a:pt x="1" y="72"/>
                    <a:pt x="41" y="82"/>
                  </a:cubicBezTo>
                  <a:lnTo>
                    <a:pt x="8367" y="82"/>
                  </a:lnTo>
                  <a:cubicBezTo>
                    <a:pt x="8369" y="83"/>
                    <a:pt x="8372" y="83"/>
                    <a:pt x="8374" y="83"/>
                  </a:cubicBezTo>
                  <a:cubicBezTo>
                    <a:pt x="8415" y="83"/>
                    <a:pt x="8415" y="1"/>
                    <a:pt x="8374"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5786;p120">
              <a:extLst>
                <a:ext uri="{FF2B5EF4-FFF2-40B4-BE49-F238E27FC236}">
                  <a16:creationId xmlns:a16="http://schemas.microsoft.com/office/drawing/2014/main" xmlns="" id="{671F0D31-54B2-CC4E-3D61-09AD42D704C5}"/>
                </a:ext>
              </a:extLst>
            </p:cNvPr>
            <p:cNvSpPr/>
            <p:nvPr/>
          </p:nvSpPr>
          <p:spPr>
            <a:xfrm>
              <a:off x="1569370" y="4183615"/>
              <a:ext cx="553664" cy="5419"/>
            </a:xfrm>
            <a:custGeom>
              <a:avLst/>
              <a:gdLst/>
              <a:ahLst/>
              <a:cxnLst/>
              <a:rect l="l" t="t" r="r" b="b"/>
              <a:pathLst>
                <a:path w="8276" h="81" extrusionOk="0">
                  <a:moveTo>
                    <a:pt x="61" y="0"/>
                  </a:moveTo>
                  <a:cubicBezTo>
                    <a:pt x="1" y="0"/>
                    <a:pt x="1" y="81"/>
                    <a:pt x="61" y="81"/>
                  </a:cubicBezTo>
                  <a:lnTo>
                    <a:pt x="8225" y="81"/>
                  </a:lnTo>
                  <a:cubicBezTo>
                    <a:pt x="8276" y="81"/>
                    <a:pt x="8276" y="0"/>
                    <a:pt x="8225"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5787;p120">
              <a:extLst>
                <a:ext uri="{FF2B5EF4-FFF2-40B4-BE49-F238E27FC236}">
                  <a16:creationId xmlns:a16="http://schemas.microsoft.com/office/drawing/2014/main" xmlns="" id="{F8E967B0-7D24-425F-9BFF-F93CAFD80F66}"/>
                </a:ext>
              </a:extLst>
            </p:cNvPr>
            <p:cNvSpPr/>
            <p:nvPr/>
          </p:nvSpPr>
          <p:spPr>
            <a:xfrm>
              <a:off x="1474705" y="4311997"/>
              <a:ext cx="733492" cy="67034"/>
            </a:xfrm>
            <a:custGeom>
              <a:avLst/>
              <a:gdLst/>
              <a:ahLst/>
              <a:cxnLst/>
              <a:rect l="l" t="t" r="r" b="b"/>
              <a:pathLst>
                <a:path w="10964" h="1002" extrusionOk="0">
                  <a:moveTo>
                    <a:pt x="1" y="1"/>
                  </a:moveTo>
                  <a:cubicBezTo>
                    <a:pt x="21" y="21"/>
                    <a:pt x="31" y="41"/>
                    <a:pt x="51" y="62"/>
                  </a:cubicBezTo>
                  <a:cubicBezTo>
                    <a:pt x="112" y="153"/>
                    <a:pt x="142" y="254"/>
                    <a:pt x="142" y="365"/>
                  </a:cubicBezTo>
                  <a:lnTo>
                    <a:pt x="142" y="638"/>
                  </a:lnTo>
                  <a:cubicBezTo>
                    <a:pt x="142" y="779"/>
                    <a:pt x="92" y="900"/>
                    <a:pt x="1" y="1001"/>
                  </a:cubicBezTo>
                  <a:lnTo>
                    <a:pt x="10570" y="1001"/>
                  </a:lnTo>
                  <a:cubicBezTo>
                    <a:pt x="10782" y="1001"/>
                    <a:pt x="10964" y="830"/>
                    <a:pt x="10964" y="607"/>
                  </a:cubicBezTo>
                  <a:lnTo>
                    <a:pt x="10964" y="395"/>
                  </a:lnTo>
                  <a:cubicBezTo>
                    <a:pt x="10964" y="183"/>
                    <a:pt x="10782" y="1"/>
                    <a:pt x="10560"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5788;p120">
              <a:extLst>
                <a:ext uri="{FF2B5EF4-FFF2-40B4-BE49-F238E27FC236}">
                  <a16:creationId xmlns:a16="http://schemas.microsoft.com/office/drawing/2014/main" xmlns="" id="{890008A0-DFFC-BFEA-A386-97D4F0B5C887}"/>
                </a:ext>
              </a:extLst>
            </p:cNvPr>
            <p:cNvSpPr/>
            <p:nvPr/>
          </p:nvSpPr>
          <p:spPr>
            <a:xfrm>
              <a:off x="1453096" y="4293131"/>
              <a:ext cx="774033" cy="105501"/>
            </a:xfrm>
            <a:custGeom>
              <a:avLst/>
              <a:gdLst/>
              <a:ahLst/>
              <a:cxnLst/>
              <a:rect l="l" t="t" r="r" b="b"/>
              <a:pathLst>
                <a:path w="11570" h="1577" extrusionOk="0">
                  <a:moveTo>
                    <a:pt x="41" y="0"/>
                  </a:moveTo>
                  <a:lnTo>
                    <a:pt x="41" y="283"/>
                  </a:lnTo>
                  <a:lnTo>
                    <a:pt x="10893" y="283"/>
                  </a:lnTo>
                  <a:cubicBezTo>
                    <a:pt x="11105" y="283"/>
                    <a:pt x="11287" y="465"/>
                    <a:pt x="11287" y="677"/>
                  </a:cubicBezTo>
                  <a:lnTo>
                    <a:pt x="11287" y="889"/>
                  </a:lnTo>
                  <a:cubicBezTo>
                    <a:pt x="11287" y="1112"/>
                    <a:pt x="11105" y="1283"/>
                    <a:pt x="10893" y="1283"/>
                  </a:cubicBezTo>
                  <a:lnTo>
                    <a:pt x="1" y="1283"/>
                  </a:lnTo>
                  <a:lnTo>
                    <a:pt x="1" y="1576"/>
                  </a:lnTo>
                  <a:lnTo>
                    <a:pt x="10893" y="1576"/>
                  </a:lnTo>
                  <a:cubicBezTo>
                    <a:pt x="11267" y="1566"/>
                    <a:pt x="11570" y="1263"/>
                    <a:pt x="11570" y="889"/>
                  </a:cubicBezTo>
                  <a:lnTo>
                    <a:pt x="11570" y="677"/>
                  </a:lnTo>
                  <a:cubicBezTo>
                    <a:pt x="11570" y="303"/>
                    <a:pt x="11267" y="0"/>
                    <a:pt x="10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5789;p120">
              <a:extLst>
                <a:ext uri="{FF2B5EF4-FFF2-40B4-BE49-F238E27FC236}">
                  <a16:creationId xmlns:a16="http://schemas.microsoft.com/office/drawing/2014/main" xmlns="" id="{4A036FC0-C8F9-97DD-AAC0-71CF2E564D3D}"/>
                </a:ext>
              </a:extLst>
            </p:cNvPr>
            <p:cNvSpPr/>
            <p:nvPr/>
          </p:nvSpPr>
          <p:spPr>
            <a:xfrm>
              <a:off x="1486881" y="4347856"/>
              <a:ext cx="719978" cy="2743"/>
            </a:xfrm>
            <a:custGeom>
              <a:avLst/>
              <a:gdLst/>
              <a:ahLst/>
              <a:cxnLst/>
              <a:rect l="l" t="t" r="r" b="b"/>
              <a:pathLst>
                <a:path w="10762" h="41" extrusionOk="0">
                  <a:moveTo>
                    <a:pt x="21" y="0"/>
                  </a:moveTo>
                  <a:cubicBezTo>
                    <a:pt x="11" y="0"/>
                    <a:pt x="1" y="11"/>
                    <a:pt x="1" y="21"/>
                  </a:cubicBezTo>
                  <a:cubicBezTo>
                    <a:pt x="1" y="31"/>
                    <a:pt x="11" y="41"/>
                    <a:pt x="21" y="41"/>
                  </a:cubicBezTo>
                  <a:lnTo>
                    <a:pt x="10742" y="41"/>
                  </a:lnTo>
                  <a:cubicBezTo>
                    <a:pt x="10752" y="41"/>
                    <a:pt x="10762" y="31"/>
                    <a:pt x="10762" y="21"/>
                  </a:cubicBezTo>
                  <a:cubicBezTo>
                    <a:pt x="10762" y="11"/>
                    <a:pt x="10752" y="0"/>
                    <a:pt x="1074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5790;p120">
              <a:extLst>
                <a:ext uri="{FF2B5EF4-FFF2-40B4-BE49-F238E27FC236}">
                  <a16:creationId xmlns:a16="http://schemas.microsoft.com/office/drawing/2014/main" xmlns="" id="{647858B6-7F65-3C97-8199-C9D23792AE2E}"/>
                </a:ext>
              </a:extLst>
            </p:cNvPr>
            <p:cNvSpPr/>
            <p:nvPr/>
          </p:nvSpPr>
          <p:spPr>
            <a:xfrm>
              <a:off x="1484205" y="4322835"/>
              <a:ext cx="717971" cy="2810"/>
            </a:xfrm>
            <a:custGeom>
              <a:avLst/>
              <a:gdLst/>
              <a:ahLst/>
              <a:cxnLst/>
              <a:rect l="l" t="t" r="r" b="b"/>
              <a:pathLst>
                <a:path w="10732" h="42" extrusionOk="0">
                  <a:moveTo>
                    <a:pt x="21" y="1"/>
                  </a:moveTo>
                  <a:cubicBezTo>
                    <a:pt x="11" y="1"/>
                    <a:pt x="0" y="11"/>
                    <a:pt x="0" y="21"/>
                  </a:cubicBezTo>
                  <a:cubicBezTo>
                    <a:pt x="0" y="31"/>
                    <a:pt x="11" y="41"/>
                    <a:pt x="21" y="41"/>
                  </a:cubicBezTo>
                  <a:lnTo>
                    <a:pt x="10711" y="41"/>
                  </a:lnTo>
                  <a:cubicBezTo>
                    <a:pt x="10721" y="41"/>
                    <a:pt x="10731" y="31"/>
                    <a:pt x="10731" y="21"/>
                  </a:cubicBezTo>
                  <a:cubicBezTo>
                    <a:pt x="10731" y="11"/>
                    <a:pt x="10721" y="1"/>
                    <a:pt x="1071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5791;p120">
              <a:extLst>
                <a:ext uri="{FF2B5EF4-FFF2-40B4-BE49-F238E27FC236}">
                  <a16:creationId xmlns:a16="http://schemas.microsoft.com/office/drawing/2014/main" xmlns="" id="{F946D46F-4461-D724-0AC3-6CEF2C717F3A}"/>
                </a:ext>
              </a:extLst>
            </p:cNvPr>
            <p:cNvSpPr/>
            <p:nvPr/>
          </p:nvSpPr>
          <p:spPr>
            <a:xfrm>
              <a:off x="1486212" y="4338423"/>
              <a:ext cx="721316" cy="2743"/>
            </a:xfrm>
            <a:custGeom>
              <a:avLst/>
              <a:gdLst/>
              <a:ahLst/>
              <a:cxnLst/>
              <a:rect l="l" t="t" r="r" b="b"/>
              <a:pathLst>
                <a:path w="10782" h="41" extrusionOk="0">
                  <a:moveTo>
                    <a:pt x="21" y="0"/>
                  </a:moveTo>
                  <a:cubicBezTo>
                    <a:pt x="1" y="0"/>
                    <a:pt x="1" y="40"/>
                    <a:pt x="21" y="40"/>
                  </a:cubicBezTo>
                  <a:lnTo>
                    <a:pt x="10762" y="40"/>
                  </a:lnTo>
                  <a:cubicBezTo>
                    <a:pt x="10782" y="40"/>
                    <a:pt x="10782" y="0"/>
                    <a:pt x="10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5792;p120">
              <a:extLst>
                <a:ext uri="{FF2B5EF4-FFF2-40B4-BE49-F238E27FC236}">
                  <a16:creationId xmlns:a16="http://schemas.microsoft.com/office/drawing/2014/main" xmlns="" id="{C6B92843-80A9-5CB9-35F7-8E800FDB9659}"/>
                </a:ext>
              </a:extLst>
            </p:cNvPr>
            <p:cNvSpPr/>
            <p:nvPr/>
          </p:nvSpPr>
          <p:spPr>
            <a:xfrm>
              <a:off x="1486212" y="4352606"/>
              <a:ext cx="721316" cy="2743"/>
            </a:xfrm>
            <a:custGeom>
              <a:avLst/>
              <a:gdLst/>
              <a:ahLst/>
              <a:cxnLst/>
              <a:rect l="l" t="t" r="r" b="b"/>
              <a:pathLst>
                <a:path w="10782" h="41" extrusionOk="0">
                  <a:moveTo>
                    <a:pt x="21" y="0"/>
                  </a:moveTo>
                  <a:cubicBezTo>
                    <a:pt x="11" y="0"/>
                    <a:pt x="1" y="10"/>
                    <a:pt x="1" y="20"/>
                  </a:cubicBezTo>
                  <a:cubicBezTo>
                    <a:pt x="1" y="31"/>
                    <a:pt x="11" y="41"/>
                    <a:pt x="21" y="41"/>
                  </a:cubicBezTo>
                  <a:lnTo>
                    <a:pt x="10762" y="41"/>
                  </a:lnTo>
                  <a:cubicBezTo>
                    <a:pt x="10772" y="41"/>
                    <a:pt x="10782" y="31"/>
                    <a:pt x="10782" y="20"/>
                  </a:cubicBezTo>
                  <a:cubicBezTo>
                    <a:pt x="10782" y="10"/>
                    <a:pt x="10772" y="0"/>
                    <a:pt x="10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5793;p120">
              <a:extLst>
                <a:ext uri="{FF2B5EF4-FFF2-40B4-BE49-F238E27FC236}">
                  <a16:creationId xmlns:a16="http://schemas.microsoft.com/office/drawing/2014/main" xmlns="" id="{564D964D-4074-D39A-4416-9D4D153C524F}"/>
                </a:ext>
              </a:extLst>
            </p:cNvPr>
            <p:cNvSpPr/>
            <p:nvPr/>
          </p:nvSpPr>
          <p:spPr>
            <a:xfrm>
              <a:off x="1483536" y="4371539"/>
              <a:ext cx="712552" cy="2743"/>
            </a:xfrm>
            <a:custGeom>
              <a:avLst/>
              <a:gdLst/>
              <a:ahLst/>
              <a:cxnLst/>
              <a:rect l="l" t="t" r="r" b="b"/>
              <a:pathLst>
                <a:path w="10651" h="41" extrusionOk="0">
                  <a:moveTo>
                    <a:pt x="21" y="0"/>
                  </a:moveTo>
                  <a:cubicBezTo>
                    <a:pt x="10" y="0"/>
                    <a:pt x="0" y="10"/>
                    <a:pt x="0" y="20"/>
                  </a:cubicBezTo>
                  <a:cubicBezTo>
                    <a:pt x="0" y="30"/>
                    <a:pt x="10" y="41"/>
                    <a:pt x="21" y="41"/>
                  </a:cubicBezTo>
                  <a:lnTo>
                    <a:pt x="10630" y="41"/>
                  </a:lnTo>
                  <a:cubicBezTo>
                    <a:pt x="10640" y="41"/>
                    <a:pt x="10650" y="30"/>
                    <a:pt x="10650" y="20"/>
                  </a:cubicBezTo>
                  <a:cubicBezTo>
                    <a:pt x="10650" y="10"/>
                    <a:pt x="10640" y="0"/>
                    <a:pt x="1063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5794;p120">
              <a:extLst>
                <a:ext uri="{FF2B5EF4-FFF2-40B4-BE49-F238E27FC236}">
                  <a16:creationId xmlns:a16="http://schemas.microsoft.com/office/drawing/2014/main" xmlns="" id="{0B1BB7C1-80F0-932C-7099-F58F56DEC46C}"/>
                </a:ext>
              </a:extLst>
            </p:cNvPr>
            <p:cNvSpPr/>
            <p:nvPr/>
          </p:nvSpPr>
          <p:spPr>
            <a:xfrm>
              <a:off x="1482867" y="4361370"/>
              <a:ext cx="724661" cy="5486"/>
            </a:xfrm>
            <a:custGeom>
              <a:avLst/>
              <a:gdLst/>
              <a:ahLst/>
              <a:cxnLst/>
              <a:rect l="l" t="t" r="r" b="b"/>
              <a:pathLst>
                <a:path w="10832" h="82" extrusionOk="0">
                  <a:moveTo>
                    <a:pt x="51" y="1"/>
                  </a:moveTo>
                  <a:cubicBezTo>
                    <a:pt x="0" y="1"/>
                    <a:pt x="0" y="81"/>
                    <a:pt x="51" y="81"/>
                  </a:cubicBezTo>
                  <a:lnTo>
                    <a:pt x="10781" y="81"/>
                  </a:lnTo>
                  <a:cubicBezTo>
                    <a:pt x="10832" y="71"/>
                    <a:pt x="10832" y="1"/>
                    <a:pt x="1078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5795;p120">
              <a:extLst>
                <a:ext uri="{FF2B5EF4-FFF2-40B4-BE49-F238E27FC236}">
                  <a16:creationId xmlns:a16="http://schemas.microsoft.com/office/drawing/2014/main" xmlns="" id="{8EF3D827-F4C6-BB9B-8ECA-A5D9DDC4FC76}"/>
                </a:ext>
              </a:extLst>
            </p:cNvPr>
            <p:cNvSpPr/>
            <p:nvPr/>
          </p:nvSpPr>
          <p:spPr>
            <a:xfrm>
              <a:off x="1478786" y="4314740"/>
              <a:ext cx="715897" cy="4817"/>
            </a:xfrm>
            <a:custGeom>
              <a:avLst/>
              <a:gdLst/>
              <a:ahLst/>
              <a:cxnLst/>
              <a:rect l="l" t="t" r="r" b="b"/>
              <a:pathLst>
                <a:path w="10701" h="72" extrusionOk="0">
                  <a:moveTo>
                    <a:pt x="51" y="0"/>
                  </a:moveTo>
                  <a:cubicBezTo>
                    <a:pt x="1" y="0"/>
                    <a:pt x="1" y="71"/>
                    <a:pt x="51" y="71"/>
                  </a:cubicBezTo>
                  <a:lnTo>
                    <a:pt x="10650" y="71"/>
                  </a:lnTo>
                  <a:cubicBezTo>
                    <a:pt x="10701" y="71"/>
                    <a:pt x="10701" y="0"/>
                    <a:pt x="1065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5796;p120">
              <a:extLst>
                <a:ext uri="{FF2B5EF4-FFF2-40B4-BE49-F238E27FC236}">
                  <a16:creationId xmlns:a16="http://schemas.microsoft.com/office/drawing/2014/main" xmlns="" id="{B4E6D7E8-FB36-1DC7-6357-6E470578A88F}"/>
                </a:ext>
              </a:extLst>
            </p:cNvPr>
            <p:cNvSpPr/>
            <p:nvPr/>
          </p:nvSpPr>
          <p:spPr>
            <a:xfrm>
              <a:off x="2356189" y="4263360"/>
              <a:ext cx="452980" cy="70379"/>
            </a:xfrm>
            <a:custGeom>
              <a:avLst/>
              <a:gdLst/>
              <a:ahLst/>
              <a:cxnLst/>
              <a:rect l="l" t="t" r="r" b="b"/>
              <a:pathLst>
                <a:path w="6771" h="1052" extrusionOk="0">
                  <a:moveTo>
                    <a:pt x="405" y="0"/>
                  </a:moveTo>
                  <a:cubicBezTo>
                    <a:pt x="183" y="0"/>
                    <a:pt x="1" y="192"/>
                    <a:pt x="1" y="415"/>
                  </a:cubicBezTo>
                  <a:lnTo>
                    <a:pt x="1" y="627"/>
                  </a:lnTo>
                  <a:lnTo>
                    <a:pt x="1" y="637"/>
                  </a:lnTo>
                  <a:cubicBezTo>
                    <a:pt x="1" y="859"/>
                    <a:pt x="183" y="1051"/>
                    <a:pt x="405" y="1051"/>
                  </a:cubicBezTo>
                  <a:lnTo>
                    <a:pt x="6771" y="1051"/>
                  </a:lnTo>
                  <a:cubicBezTo>
                    <a:pt x="6669" y="940"/>
                    <a:pt x="6619" y="809"/>
                    <a:pt x="6619" y="667"/>
                  </a:cubicBezTo>
                  <a:lnTo>
                    <a:pt x="6619" y="374"/>
                  </a:lnTo>
                  <a:cubicBezTo>
                    <a:pt x="6619" y="263"/>
                    <a:pt x="6659" y="162"/>
                    <a:pt x="6720" y="71"/>
                  </a:cubicBezTo>
                  <a:cubicBezTo>
                    <a:pt x="6730" y="41"/>
                    <a:pt x="6750" y="21"/>
                    <a:pt x="6771"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5797;p120">
              <a:extLst>
                <a:ext uri="{FF2B5EF4-FFF2-40B4-BE49-F238E27FC236}">
                  <a16:creationId xmlns:a16="http://schemas.microsoft.com/office/drawing/2014/main" xmlns="" id="{035A1CCF-C132-525C-9403-B13C5F319892}"/>
                </a:ext>
              </a:extLst>
            </p:cNvPr>
            <p:cNvSpPr/>
            <p:nvPr/>
          </p:nvSpPr>
          <p:spPr>
            <a:xfrm>
              <a:off x="2335918" y="4243758"/>
              <a:ext cx="495528" cy="108913"/>
            </a:xfrm>
            <a:custGeom>
              <a:avLst/>
              <a:gdLst/>
              <a:ahLst/>
              <a:cxnLst/>
              <a:rect l="l" t="t" r="r" b="b"/>
              <a:pathLst>
                <a:path w="7407" h="1628" extrusionOk="0">
                  <a:moveTo>
                    <a:pt x="708" y="0"/>
                  </a:moveTo>
                  <a:cubicBezTo>
                    <a:pt x="324" y="0"/>
                    <a:pt x="1" y="314"/>
                    <a:pt x="11" y="708"/>
                  </a:cubicBezTo>
                  <a:lnTo>
                    <a:pt x="11" y="920"/>
                  </a:lnTo>
                  <a:cubicBezTo>
                    <a:pt x="11" y="1314"/>
                    <a:pt x="324" y="1627"/>
                    <a:pt x="708" y="1627"/>
                  </a:cubicBezTo>
                  <a:lnTo>
                    <a:pt x="7407" y="1627"/>
                  </a:lnTo>
                  <a:lnTo>
                    <a:pt x="7407" y="1334"/>
                  </a:lnTo>
                  <a:lnTo>
                    <a:pt x="708" y="1334"/>
                  </a:lnTo>
                  <a:cubicBezTo>
                    <a:pt x="486" y="1334"/>
                    <a:pt x="304" y="1142"/>
                    <a:pt x="304" y="920"/>
                  </a:cubicBezTo>
                  <a:lnTo>
                    <a:pt x="304" y="708"/>
                  </a:lnTo>
                  <a:cubicBezTo>
                    <a:pt x="304" y="485"/>
                    <a:pt x="486" y="293"/>
                    <a:pt x="708" y="293"/>
                  </a:cubicBezTo>
                  <a:lnTo>
                    <a:pt x="7367" y="293"/>
                  </a:lnTo>
                  <a:lnTo>
                    <a:pt x="7367"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5798;p120">
              <a:extLst>
                <a:ext uri="{FF2B5EF4-FFF2-40B4-BE49-F238E27FC236}">
                  <a16:creationId xmlns:a16="http://schemas.microsoft.com/office/drawing/2014/main" xmlns="" id="{A5D03CD1-FA47-FEB3-6BB8-FAFB2579E7C0}"/>
                </a:ext>
              </a:extLst>
            </p:cNvPr>
            <p:cNvSpPr/>
            <p:nvPr/>
          </p:nvSpPr>
          <p:spPr>
            <a:xfrm>
              <a:off x="2356858" y="4300557"/>
              <a:ext cx="439466" cy="2743"/>
            </a:xfrm>
            <a:custGeom>
              <a:avLst/>
              <a:gdLst/>
              <a:ahLst/>
              <a:cxnLst/>
              <a:rect l="l" t="t" r="r" b="b"/>
              <a:pathLst>
                <a:path w="6569" h="41" extrusionOk="0">
                  <a:moveTo>
                    <a:pt x="21" y="0"/>
                  </a:moveTo>
                  <a:cubicBezTo>
                    <a:pt x="11" y="0"/>
                    <a:pt x="1" y="10"/>
                    <a:pt x="1" y="20"/>
                  </a:cubicBezTo>
                  <a:cubicBezTo>
                    <a:pt x="1" y="31"/>
                    <a:pt x="11" y="41"/>
                    <a:pt x="21" y="41"/>
                  </a:cubicBezTo>
                  <a:lnTo>
                    <a:pt x="6558" y="41"/>
                  </a:lnTo>
                  <a:cubicBezTo>
                    <a:pt x="6569" y="41"/>
                    <a:pt x="6569" y="31"/>
                    <a:pt x="6569" y="20"/>
                  </a:cubicBezTo>
                  <a:cubicBezTo>
                    <a:pt x="6569" y="10"/>
                    <a:pt x="6569" y="0"/>
                    <a:pt x="655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5799;p120">
              <a:extLst>
                <a:ext uri="{FF2B5EF4-FFF2-40B4-BE49-F238E27FC236}">
                  <a16:creationId xmlns:a16="http://schemas.microsoft.com/office/drawing/2014/main" xmlns="" id="{4681D5A9-5AD5-C869-2224-27BA6FDC8D10}"/>
                </a:ext>
              </a:extLst>
            </p:cNvPr>
            <p:cNvSpPr/>
            <p:nvPr/>
          </p:nvSpPr>
          <p:spPr>
            <a:xfrm>
              <a:off x="2362277" y="4274867"/>
              <a:ext cx="436723" cy="2743"/>
            </a:xfrm>
            <a:custGeom>
              <a:avLst/>
              <a:gdLst/>
              <a:ahLst/>
              <a:cxnLst/>
              <a:rect l="l" t="t" r="r" b="b"/>
              <a:pathLst>
                <a:path w="6528" h="41" extrusionOk="0">
                  <a:moveTo>
                    <a:pt x="21" y="0"/>
                  </a:moveTo>
                  <a:cubicBezTo>
                    <a:pt x="11" y="0"/>
                    <a:pt x="1" y="10"/>
                    <a:pt x="1" y="20"/>
                  </a:cubicBezTo>
                  <a:cubicBezTo>
                    <a:pt x="1" y="31"/>
                    <a:pt x="11" y="41"/>
                    <a:pt x="21" y="41"/>
                  </a:cubicBezTo>
                  <a:lnTo>
                    <a:pt x="6508" y="41"/>
                  </a:lnTo>
                  <a:cubicBezTo>
                    <a:pt x="6518" y="41"/>
                    <a:pt x="6528" y="31"/>
                    <a:pt x="6528" y="20"/>
                  </a:cubicBezTo>
                  <a:cubicBezTo>
                    <a:pt x="6528" y="10"/>
                    <a:pt x="6518" y="0"/>
                    <a:pt x="650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5800;p120">
              <a:extLst>
                <a:ext uri="{FF2B5EF4-FFF2-40B4-BE49-F238E27FC236}">
                  <a16:creationId xmlns:a16="http://schemas.microsoft.com/office/drawing/2014/main" xmlns="" id="{4EBDDF2F-CCA2-521A-105F-D64BF197BC4C}"/>
                </a:ext>
              </a:extLst>
            </p:cNvPr>
            <p:cNvSpPr/>
            <p:nvPr/>
          </p:nvSpPr>
          <p:spPr>
            <a:xfrm>
              <a:off x="2356189" y="4291057"/>
              <a:ext cx="441473" cy="2810"/>
            </a:xfrm>
            <a:custGeom>
              <a:avLst/>
              <a:gdLst/>
              <a:ahLst/>
              <a:cxnLst/>
              <a:rect l="l" t="t" r="r" b="b"/>
              <a:pathLst>
                <a:path w="6599" h="42" extrusionOk="0">
                  <a:moveTo>
                    <a:pt x="31" y="1"/>
                  </a:moveTo>
                  <a:cubicBezTo>
                    <a:pt x="1" y="1"/>
                    <a:pt x="1" y="31"/>
                    <a:pt x="31" y="41"/>
                  </a:cubicBezTo>
                  <a:lnTo>
                    <a:pt x="6579" y="41"/>
                  </a:lnTo>
                  <a:cubicBezTo>
                    <a:pt x="6599" y="41"/>
                    <a:pt x="6599" y="1"/>
                    <a:pt x="6579"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5801;p120">
              <a:extLst>
                <a:ext uri="{FF2B5EF4-FFF2-40B4-BE49-F238E27FC236}">
                  <a16:creationId xmlns:a16="http://schemas.microsoft.com/office/drawing/2014/main" xmlns="" id="{00AD4479-0E9E-64D4-F732-F1A3F8E31F45}"/>
                </a:ext>
              </a:extLst>
            </p:cNvPr>
            <p:cNvSpPr/>
            <p:nvPr/>
          </p:nvSpPr>
          <p:spPr>
            <a:xfrm>
              <a:off x="2356858" y="4305976"/>
              <a:ext cx="440135" cy="2743"/>
            </a:xfrm>
            <a:custGeom>
              <a:avLst/>
              <a:gdLst/>
              <a:ahLst/>
              <a:cxnLst/>
              <a:rect l="l" t="t" r="r" b="b"/>
              <a:pathLst>
                <a:path w="6579" h="41" extrusionOk="0">
                  <a:moveTo>
                    <a:pt x="21" y="0"/>
                  </a:moveTo>
                  <a:cubicBezTo>
                    <a:pt x="11" y="0"/>
                    <a:pt x="1" y="10"/>
                    <a:pt x="1" y="20"/>
                  </a:cubicBezTo>
                  <a:cubicBezTo>
                    <a:pt x="1" y="30"/>
                    <a:pt x="11" y="40"/>
                    <a:pt x="21" y="40"/>
                  </a:cubicBezTo>
                  <a:lnTo>
                    <a:pt x="6558" y="40"/>
                  </a:lnTo>
                  <a:cubicBezTo>
                    <a:pt x="6569" y="40"/>
                    <a:pt x="6579" y="30"/>
                    <a:pt x="6579" y="20"/>
                  </a:cubicBezTo>
                  <a:cubicBezTo>
                    <a:pt x="6579" y="10"/>
                    <a:pt x="6569" y="0"/>
                    <a:pt x="655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5802;p120">
              <a:extLst>
                <a:ext uri="{FF2B5EF4-FFF2-40B4-BE49-F238E27FC236}">
                  <a16:creationId xmlns:a16="http://schemas.microsoft.com/office/drawing/2014/main" xmlns="" id="{2F7A5E3E-6B10-D0CA-6185-C2DECB5403DF}"/>
                </a:ext>
              </a:extLst>
            </p:cNvPr>
            <p:cNvSpPr/>
            <p:nvPr/>
          </p:nvSpPr>
          <p:spPr>
            <a:xfrm>
              <a:off x="2368365" y="4325578"/>
              <a:ext cx="432040" cy="2074"/>
            </a:xfrm>
            <a:custGeom>
              <a:avLst/>
              <a:gdLst/>
              <a:ahLst/>
              <a:cxnLst/>
              <a:rect l="l" t="t" r="r" b="b"/>
              <a:pathLst>
                <a:path w="6458" h="31" extrusionOk="0">
                  <a:moveTo>
                    <a:pt x="21" y="0"/>
                  </a:moveTo>
                  <a:cubicBezTo>
                    <a:pt x="11" y="0"/>
                    <a:pt x="1" y="0"/>
                    <a:pt x="1" y="10"/>
                  </a:cubicBezTo>
                  <a:cubicBezTo>
                    <a:pt x="1" y="30"/>
                    <a:pt x="11" y="30"/>
                    <a:pt x="21" y="30"/>
                  </a:cubicBezTo>
                  <a:lnTo>
                    <a:pt x="6437" y="30"/>
                  </a:lnTo>
                  <a:cubicBezTo>
                    <a:pt x="6447" y="30"/>
                    <a:pt x="6457" y="30"/>
                    <a:pt x="6457" y="10"/>
                  </a:cubicBezTo>
                  <a:cubicBezTo>
                    <a:pt x="6457" y="0"/>
                    <a:pt x="6447" y="0"/>
                    <a:pt x="64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5803;p120">
              <a:extLst>
                <a:ext uri="{FF2B5EF4-FFF2-40B4-BE49-F238E27FC236}">
                  <a16:creationId xmlns:a16="http://schemas.microsoft.com/office/drawing/2014/main" xmlns="" id="{DEF9E925-33D1-BDD7-E663-94911D48D1C3}"/>
                </a:ext>
              </a:extLst>
            </p:cNvPr>
            <p:cNvSpPr/>
            <p:nvPr/>
          </p:nvSpPr>
          <p:spPr>
            <a:xfrm>
              <a:off x="2356858" y="4314740"/>
              <a:ext cx="443547" cy="5486"/>
            </a:xfrm>
            <a:custGeom>
              <a:avLst/>
              <a:gdLst/>
              <a:ahLst/>
              <a:cxnLst/>
              <a:rect l="l" t="t" r="r" b="b"/>
              <a:pathLst>
                <a:path w="6630" h="82" extrusionOk="0">
                  <a:moveTo>
                    <a:pt x="51" y="0"/>
                  </a:moveTo>
                  <a:cubicBezTo>
                    <a:pt x="1" y="0"/>
                    <a:pt x="1" y="81"/>
                    <a:pt x="51" y="81"/>
                  </a:cubicBezTo>
                  <a:lnTo>
                    <a:pt x="6579" y="81"/>
                  </a:lnTo>
                  <a:cubicBezTo>
                    <a:pt x="6629" y="81"/>
                    <a:pt x="6629" y="0"/>
                    <a:pt x="6579"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5804;p120">
              <a:extLst>
                <a:ext uri="{FF2B5EF4-FFF2-40B4-BE49-F238E27FC236}">
                  <a16:creationId xmlns:a16="http://schemas.microsoft.com/office/drawing/2014/main" xmlns="" id="{138E49FC-6519-2170-B60E-008BEE0BD172}"/>
                </a:ext>
              </a:extLst>
            </p:cNvPr>
            <p:cNvSpPr/>
            <p:nvPr/>
          </p:nvSpPr>
          <p:spPr>
            <a:xfrm>
              <a:off x="2371108" y="4266705"/>
              <a:ext cx="433311" cy="4817"/>
            </a:xfrm>
            <a:custGeom>
              <a:avLst/>
              <a:gdLst/>
              <a:ahLst/>
              <a:cxnLst/>
              <a:rect l="l" t="t" r="r" b="b"/>
              <a:pathLst>
                <a:path w="6477" h="72" extrusionOk="0">
                  <a:moveTo>
                    <a:pt x="30" y="1"/>
                  </a:moveTo>
                  <a:cubicBezTo>
                    <a:pt x="10" y="1"/>
                    <a:pt x="0" y="11"/>
                    <a:pt x="0" y="41"/>
                  </a:cubicBezTo>
                  <a:cubicBezTo>
                    <a:pt x="0" y="62"/>
                    <a:pt x="10" y="72"/>
                    <a:pt x="30" y="72"/>
                  </a:cubicBezTo>
                  <a:lnTo>
                    <a:pt x="6436" y="72"/>
                  </a:lnTo>
                  <a:cubicBezTo>
                    <a:pt x="6457" y="72"/>
                    <a:pt x="6467" y="62"/>
                    <a:pt x="6477" y="41"/>
                  </a:cubicBezTo>
                  <a:cubicBezTo>
                    <a:pt x="6477" y="11"/>
                    <a:pt x="6457" y="1"/>
                    <a:pt x="643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5805;p120">
              <a:extLst>
                <a:ext uri="{FF2B5EF4-FFF2-40B4-BE49-F238E27FC236}">
                  <a16:creationId xmlns:a16="http://schemas.microsoft.com/office/drawing/2014/main" xmlns="" id="{E9861A07-2C54-6A9E-D08A-A1064C801419}"/>
                </a:ext>
              </a:extLst>
            </p:cNvPr>
            <p:cNvSpPr/>
            <p:nvPr/>
          </p:nvSpPr>
          <p:spPr>
            <a:xfrm>
              <a:off x="2252092" y="4367458"/>
              <a:ext cx="574671" cy="52784"/>
            </a:xfrm>
            <a:custGeom>
              <a:avLst/>
              <a:gdLst/>
              <a:ahLst/>
              <a:cxnLst/>
              <a:rect l="l" t="t" r="r" b="b"/>
              <a:pathLst>
                <a:path w="8590" h="789" extrusionOk="0">
                  <a:moveTo>
                    <a:pt x="314" y="1"/>
                  </a:moveTo>
                  <a:cubicBezTo>
                    <a:pt x="142" y="1"/>
                    <a:pt x="1" y="142"/>
                    <a:pt x="1" y="314"/>
                  </a:cubicBezTo>
                  <a:lnTo>
                    <a:pt x="1" y="475"/>
                  </a:lnTo>
                  <a:cubicBezTo>
                    <a:pt x="1" y="647"/>
                    <a:pt x="142" y="789"/>
                    <a:pt x="314" y="789"/>
                  </a:cubicBezTo>
                  <a:lnTo>
                    <a:pt x="8589" y="789"/>
                  </a:lnTo>
                  <a:cubicBezTo>
                    <a:pt x="8519" y="708"/>
                    <a:pt x="8478" y="607"/>
                    <a:pt x="8478" y="506"/>
                  </a:cubicBezTo>
                  <a:lnTo>
                    <a:pt x="8478" y="283"/>
                  </a:lnTo>
                  <a:cubicBezTo>
                    <a:pt x="8478" y="203"/>
                    <a:pt x="8508" y="122"/>
                    <a:pt x="8549" y="51"/>
                  </a:cubicBezTo>
                  <a:cubicBezTo>
                    <a:pt x="8559" y="31"/>
                    <a:pt x="8579" y="21"/>
                    <a:pt x="8589"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5806;p120">
              <a:extLst>
                <a:ext uri="{FF2B5EF4-FFF2-40B4-BE49-F238E27FC236}">
                  <a16:creationId xmlns:a16="http://schemas.microsoft.com/office/drawing/2014/main" xmlns="" id="{8C5D799D-EC82-4F8C-1F5B-FDFCE1268079}"/>
                </a:ext>
              </a:extLst>
            </p:cNvPr>
            <p:cNvSpPr/>
            <p:nvPr/>
          </p:nvSpPr>
          <p:spPr>
            <a:xfrm>
              <a:off x="2237240" y="4352606"/>
              <a:ext cx="606382" cy="82488"/>
            </a:xfrm>
            <a:custGeom>
              <a:avLst/>
              <a:gdLst/>
              <a:ahLst/>
              <a:cxnLst/>
              <a:rect l="l" t="t" r="r" b="b"/>
              <a:pathLst>
                <a:path w="9064" h="1233" extrusionOk="0">
                  <a:moveTo>
                    <a:pt x="536" y="0"/>
                  </a:moveTo>
                  <a:cubicBezTo>
                    <a:pt x="243" y="0"/>
                    <a:pt x="0" y="243"/>
                    <a:pt x="0" y="536"/>
                  </a:cubicBezTo>
                  <a:lnTo>
                    <a:pt x="0" y="697"/>
                  </a:lnTo>
                  <a:cubicBezTo>
                    <a:pt x="0" y="990"/>
                    <a:pt x="243" y="1233"/>
                    <a:pt x="536" y="1233"/>
                  </a:cubicBezTo>
                  <a:lnTo>
                    <a:pt x="9064" y="1233"/>
                  </a:lnTo>
                  <a:lnTo>
                    <a:pt x="9064" y="1011"/>
                  </a:lnTo>
                  <a:lnTo>
                    <a:pt x="536" y="1011"/>
                  </a:lnTo>
                  <a:cubicBezTo>
                    <a:pt x="364" y="1011"/>
                    <a:pt x="223" y="869"/>
                    <a:pt x="223" y="697"/>
                  </a:cubicBezTo>
                  <a:lnTo>
                    <a:pt x="223" y="536"/>
                  </a:lnTo>
                  <a:cubicBezTo>
                    <a:pt x="223" y="364"/>
                    <a:pt x="364" y="223"/>
                    <a:pt x="536" y="223"/>
                  </a:cubicBezTo>
                  <a:lnTo>
                    <a:pt x="9034" y="223"/>
                  </a:lnTo>
                  <a:lnTo>
                    <a:pt x="9034" y="0"/>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5807;p120">
              <a:extLst>
                <a:ext uri="{FF2B5EF4-FFF2-40B4-BE49-F238E27FC236}">
                  <a16:creationId xmlns:a16="http://schemas.microsoft.com/office/drawing/2014/main" xmlns="" id="{BAEBE827-0CF5-8C4D-3874-AD2A4EE4F215}"/>
                </a:ext>
              </a:extLst>
            </p:cNvPr>
            <p:cNvSpPr/>
            <p:nvPr/>
          </p:nvSpPr>
          <p:spPr>
            <a:xfrm>
              <a:off x="2252092" y="4395155"/>
              <a:ext cx="565840" cy="2810"/>
            </a:xfrm>
            <a:custGeom>
              <a:avLst/>
              <a:gdLst/>
              <a:ahLst/>
              <a:cxnLst/>
              <a:rect l="l" t="t" r="r" b="b"/>
              <a:pathLst>
                <a:path w="8458" h="42" extrusionOk="0">
                  <a:moveTo>
                    <a:pt x="31" y="1"/>
                  </a:moveTo>
                  <a:cubicBezTo>
                    <a:pt x="1" y="1"/>
                    <a:pt x="1" y="41"/>
                    <a:pt x="31" y="41"/>
                  </a:cubicBezTo>
                  <a:lnTo>
                    <a:pt x="8438" y="41"/>
                  </a:lnTo>
                  <a:cubicBezTo>
                    <a:pt x="8458" y="41"/>
                    <a:pt x="845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5808;p120">
              <a:extLst>
                <a:ext uri="{FF2B5EF4-FFF2-40B4-BE49-F238E27FC236}">
                  <a16:creationId xmlns:a16="http://schemas.microsoft.com/office/drawing/2014/main" xmlns="" id="{C59099EE-9068-F292-C1BB-055ABF51CFD6}"/>
                </a:ext>
              </a:extLst>
            </p:cNvPr>
            <p:cNvSpPr/>
            <p:nvPr/>
          </p:nvSpPr>
          <p:spPr>
            <a:xfrm>
              <a:off x="2256172" y="4375553"/>
              <a:ext cx="563164" cy="2810"/>
            </a:xfrm>
            <a:custGeom>
              <a:avLst/>
              <a:gdLst/>
              <a:ahLst/>
              <a:cxnLst/>
              <a:rect l="l" t="t" r="r" b="b"/>
              <a:pathLst>
                <a:path w="8418" h="42" extrusionOk="0">
                  <a:moveTo>
                    <a:pt x="21" y="1"/>
                  </a:moveTo>
                  <a:cubicBezTo>
                    <a:pt x="10" y="1"/>
                    <a:pt x="0" y="11"/>
                    <a:pt x="0" y="21"/>
                  </a:cubicBezTo>
                  <a:cubicBezTo>
                    <a:pt x="0" y="31"/>
                    <a:pt x="10" y="41"/>
                    <a:pt x="21" y="41"/>
                  </a:cubicBezTo>
                  <a:lnTo>
                    <a:pt x="8397" y="41"/>
                  </a:lnTo>
                  <a:cubicBezTo>
                    <a:pt x="8407" y="41"/>
                    <a:pt x="8417" y="31"/>
                    <a:pt x="8417" y="21"/>
                  </a:cubicBezTo>
                  <a:cubicBezTo>
                    <a:pt x="8417" y="11"/>
                    <a:pt x="8407" y="1"/>
                    <a:pt x="839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5809;p120">
              <a:extLst>
                <a:ext uri="{FF2B5EF4-FFF2-40B4-BE49-F238E27FC236}">
                  <a16:creationId xmlns:a16="http://schemas.microsoft.com/office/drawing/2014/main" xmlns="" id="{FE3DF353-5CEC-421E-4956-2002DA28CA26}"/>
                </a:ext>
              </a:extLst>
            </p:cNvPr>
            <p:cNvSpPr/>
            <p:nvPr/>
          </p:nvSpPr>
          <p:spPr>
            <a:xfrm>
              <a:off x="2252761" y="4387729"/>
              <a:ext cx="565171" cy="2810"/>
            </a:xfrm>
            <a:custGeom>
              <a:avLst/>
              <a:gdLst/>
              <a:ahLst/>
              <a:cxnLst/>
              <a:rect l="l" t="t" r="r" b="b"/>
              <a:pathLst>
                <a:path w="8448" h="42" extrusionOk="0">
                  <a:moveTo>
                    <a:pt x="11" y="1"/>
                  </a:moveTo>
                  <a:cubicBezTo>
                    <a:pt x="1" y="1"/>
                    <a:pt x="1" y="11"/>
                    <a:pt x="1" y="21"/>
                  </a:cubicBezTo>
                  <a:cubicBezTo>
                    <a:pt x="1" y="31"/>
                    <a:pt x="1" y="41"/>
                    <a:pt x="11" y="41"/>
                  </a:cubicBezTo>
                  <a:lnTo>
                    <a:pt x="8438" y="41"/>
                  </a:lnTo>
                  <a:cubicBezTo>
                    <a:pt x="8448" y="41"/>
                    <a:pt x="8448" y="31"/>
                    <a:pt x="8448" y="21"/>
                  </a:cubicBezTo>
                  <a:cubicBezTo>
                    <a:pt x="8448" y="11"/>
                    <a:pt x="844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5810;p120">
              <a:extLst>
                <a:ext uri="{FF2B5EF4-FFF2-40B4-BE49-F238E27FC236}">
                  <a16:creationId xmlns:a16="http://schemas.microsoft.com/office/drawing/2014/main" xmlns="" id="{7B5A4B59-61F3-AF8D-D048-267E42FAC28B}"/>
                </a:ext>
              </a:extLst>
            </p:cNvPr>
            <p:cNvSpPr/>
            <p:nvPr/>
          </p:nvSpPr>
          <p:spPr>
            <a:xfrm>
              <a:off x="2252092" y="4399236"/>
              <a:ext cx="565840" cy="2743"/>
            </a:xfrm>
            <a:custGeom>
              <a:avLst/>
              <a:gdLst/>
              <a:ahLst/>
              <a:cxnLst/>
              <a:rect l="l" t="t" r="r" b="b"/>
              <a:pathLst>
                <a:path w="8458" h="41" extrusionOk="0">
                  <a:moveTo>
                    <a:pt x="21" y="0"/>
                  </a:moveTo>
                  <a:cubicBezTo>
                    <a:pt x="11" y="0"/>
                    <a:pt x="1" y="11"/>
                    <a:pt x="11" y="21"/>
                  </a:cubicBezTo>
                  <a:cubicBezTo>
                    <a:pt x="11" y="31"/>
                    <a:pt x="11" y="41"/>
                    <a:pt x="21" y="41"/>
                  </a:cubicBezTo>
                  <a:lnTo>
                    <a:pt x="8438" y="41"/>
                  </a:lnTo>
                  <a:cubicBezTo>
                    <a:pt x="8448" y="41"/>
                    <a:pt x="8458" y="31"/>
                    <a:pt x="8458" y="21"/>
                  </a:cubicBezTo>
                  <a:cubicBezTo>
                    <a:pt x="8458" y="11"/>
                    <a:pt x="8448" y="0"/>
                    <a:pt x="843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5811;p120">
              <a:extLst>
                <a:ext uri="{FF2B5EF4-FFF2-40B4-BE49-F238E27FC236}">
                  <a16:creationId xmlns:a16="http://schemas.microsoft.com/office/drawing/2014/main" xmlns="" id="{0C44EBF1-88A8-4AB4-39B1-54A0A7C16EA0}"/>
                </a:ext>
              </a:extLst>
            </p:cNvPr>
            <p:cNvSpPr/>
            <p:nvPr/>
          </p:nvSpPr>
          <p:spPr>
            <a:xfrm>
              <a:off x="2260922" y="4414088"/>
              <a:ext cx="559752" cy="2810"/>
            </a:xfrm>
            <a:custGeom>
              <a:avLst/>
              <a:gdLst/>
              <a:ahLst/>
              <a:cxnLst/>
              <a:rect l="l" t="t" r="r" b="b"/>
              <a:pathLst>
                <a:path w="8367" h="42" extrusionOk="0">
                  <a:moveTo>
                    <a:pt x="30" y="1"/>
                  </a:moveTo>
                  <a:cubicBezTo>
                    <a:pt x="10" y="1"/>
                    <a:pt x="10" y="11"/>
                    <a:pt x="10" y="21"/>
                  </a:cubicBezTo>
                  <a:cubicBezTo>
                    <a:pt x="0" y="31"/>
                    <a:pt x="10" y="41"/>
                    <a:pt x="30" y="41"/>
                  </a:cubicBezTo>
                  <a:lnTo>
                    <a:pt x="8346" y="41"/>
                  </a:lnTo>
                  <a:cubicBezTo>
                    <a:pt x="8356" y="41"/>
                    <a:pt x="8366" y="31"/>
                    <a:pt x="8366" y="21"/>
                  </a:cubicBezTo>
                  <a:cubicBezTo>
                    <a:pt x="8366" y="11"/>
                    <a:pt x="8356" y="1"/>
                    <a:pt x="834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5812;p120">
              <a:extLst>
                <a:ext uri="{FF2B5EF4-FFF2-40B4-BE49-F238E27FC236}">
                  <a16:creationId xmlns:a16="http://schemas.microsoft.com/office/drawing/2014/main" xmlns="" id="{EC3955CF-BF63-FE99-959B-DABF1A191F17}"/>
                </a:ext>
              </a:extLst>
            </p:cNvPr>
            <p:cNvSpPr/>
            <p:nvPr/>
          </p:nvSpPr>
          <p:spPr>
            <a:xfrm>
              <a:off x="2252092" y="4405993"/>
              <a:ext cx="568583" cy="4817"/>
            </a:xfrm>
            <a:custGeom>
              <a:avLst/>
              <a:gdLst/>
              <a:ahLst/>
              <a:cxnLst/>
              <a:rect l="l" t="t" r="r" b="b"/>
              <a:pathLst>
                <a:path w="8499" h="72" extrusionOk="0">
                  <a:moveTo>
                    <a:pt x="51" y="0"/>
                  </a:moveTo>
                  <a:cubicBezTo>
                    <a:pt x="1" y="0"/>
                    <a:pt x="1" y="71"/>
                    <a:pt x="51" y="71"/>
                  </a:cubicBezTo>
                  <a:lnTo>
                    <a:pt x="8458" y="71"/>
                  </a:lnTo>
                  <a:cubicBezTo>
                    <a:pt x="8498" y="71"/>
                    <a:pt x="8498" y="0"/>
                    <a:pt x="845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5813;p120">
              <a:extLst>
                <a:ext uri="{FF2B5EF4-FFF2-40B4-BE49-F238E27FC236}">
                  <a16:creationId xmlns:a16="http://schemas.microsoft.com/office/drawing/2014/main" xmlns="" id="{0672A59C-D8F8-461E-2D0F-0F38CB215235}"/>
                </a:ext>
              </a:extLst>
            </p:cNvPr>
            <p:cNvSpPr/>
            <p:nvPr/>
          </p:nvSpPr>
          <p:spPr>
            <a:xfrm>
              <a:off x="2262929" y="4369331"/>
              <a:ext cx="560957" cy="4951"/>
            </a:xfrm>
            <a:custGeom>
              <a:avLst/>
              <a:gdLst/>
              <a:ahLst/>
              <a:cxnLst/>
              <a:rect l="l" t="t" r="r" b="b"/>
              <a:pathLst>
                <a:path w="8385" h="74" extrusionOk="0">
                  <a:moveTo>
                    <a:pt x="26" y="0"/>
                  </a:moveTo>
                  <a:cubicBezTo>
                    <a:pt x="7" y="0"/>
                    <a:pt x="0" y="17"/>
                    <a:pt x="0" y="33"/>
                  </a:cubicBezTo>
                  <a:cubicBezTo>
                    <a:pt x="0" y="53"/>
                    <a:pt x="10" y="74"/>
                    <a:pt x="41" y="74"/>
                  </a:cubicBezTo>
                  <a:lnTo>
                    <a:pt x="8346" y="74"/>
                  </a:lnTo>
                  <a:cubicBezTo>
                    <a:pt x="8367" y="74"/>
                    <a:pt x="8377" y="53"/>
                    <a:pt x="8377" y="33"/>
                  </a:cubicBezTo>
                  <a:cubicBezTo>
                    <a:pt x="8385" y="17"/>
                    <a:pt x="8373" y="0"/>
                    <a:pt x="8357" y="0"/>
                  </a:cubicBezTo>
                  <a:cubicBezTo>
                    <a:pt x="8354" y="0"/>
                    <a:pt x="8350" y="1"/>
                    <a:pt x="8346" y="3"/>
                  </a:cubicBezTo>
                  <a:lnTo>
                    <a:pt x="41" y="3"/>
                  </a:lnTo>
                  <a:cubicBezTo>
                    <a:pt x="35" y="1"/>
                    <a:pt x="30" y="0"/>
                    <a:pt x="2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5814;p120">
              <a:extLst>
                <a:ext uri="{FF2B5EF4-FFF2-40B4-BE49-F238E27FC236}">
                  <a16:creationId xmlns:a16="http://schemas.microsoft.com/office/drawing/2014/main" xmlns="" id="{991A3884-936E-6F55-FBE2-B17A6AB4399B}"/>
                </a:ext>
              </a:extLst>
            </p:cNvPr>
            <p:cNvSpPr/>
            <p:nvPr/>
          </p:nvSpPr>
          <p:spPr>
            <a:xfrm>
              <a:off x="2313640" y="4072760"/>
              <a:ext cx="452913" cy="68974"/>
            </a:xfrm>
            <a:custGeom>
              <a:avLst/>
              <a:gdLst/>
              <a:ahLst/>
              <a:cxnLst/>
              <a:rect l="l" t="t" r="r" b="b"/>
              <a:pathLst>
                <a:path w="6770" h="1031" extrusionOk="0">
                  <a:moveTo>
                    <a:pt x="414" y="0"/>
                  </a:moveTo>
                  <a:cubicBezTo>
                    <a:pt x="182" y="0"/>
                    <a:pt x="0" y="182"/>
                    <a:pt x="0" y="404"/>
                  </a:cubicBezTo>
                  <a:lnTo>
                    <a:pt x="0" y="627"/>
                  </a:lnTo>
                  <a:cubicBezTo>
                    <a:pt x="0" y="849"/>
                    <a:pt x="182" y="1031"/>
                    <a:pt x="414" y="1031"/>
                  </a:cubicBezTo>
                  <a:lnTo>
                    <a:pt x="6770" y="1031"/>
                  </a:lnTo>
                  <a:cubicBezTo>
                    <a:pt x="6679" y="930"/>
                    <a:pt x="6629" y="798"/>
                    <a:pt x="6629" y="657"/>
                  </a:cubicBezTo>
                  <a:lnTo>
                    <a:pt x="6629" y="374"/>
                  </a:lnTo>
                  <a:cubicBezTo>
                    <a:pt x="6629" y="263"/>
                    <a:pt x="6659" y="152"/>
                    <a:pt x="6719" y="61"/>
                  </a:cubicBezTo>
                  <a:cubicBezTo>
                    <a:pt x="6730" y="41"/>
                    <a:pt x="6750" y="20"/>
                    <a:pt x="6770"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5815;p120">
              <a:extLst>
                <a:ext uri="{FF2B5EF4-FFF2-40B4-BE49-F238E27FC236}">
                  <a16:creationId xmlns:a16="http://schemas.microsoft.com/office/drawing/2014/main" xmlns="" id="{9D3ED838-DD37-DA92-D0F0-FB2C1ED3335C}"/>
                </a:ext>
              </a:extLst>
            </p:cNvPr>
            <p:cNvSpPr/>
            <p:nvPr/>
          </p:nvSpPr>
          <p:spPr>
            <a:xfrm>
              <a:off x="2294038" y="4053158"/>
              <a:ext cx="494859" cy="108177"/>
            </a:xfrm>
            <a:custGeom>
              <a:avLst/>
              <a:gdLst/>
              <a:ahLst/>
              <a:cxnLst/>
              <a:rect l="l" t="t" r="r" b="b"/>
              <a:pathLst>
                <a:path w="7397" h="1617" extrusionOk="0">
                  <a:moveTo>
                    <a:pt x="707" y="0"/>
                  </a:moveTo>
                  <a:cubicBezTo>
                    <a:pt x="313" y="0"/>
                    <a:pt x="0" y="313"/>
                    <a:pt x="0" y="697"/>
                  </a:cubicBezTo>
                  <a:lnTo>
                    <a:pt x="0" y="920"/>
                  </a:lnTo>
                  <a:cubicBezTo>
                    <a:pt x="0" y="1304"/>
                    <a:pt x="313" y="1617"/>
                    <a:pt x="707" y="1617"/>
                  </a:cubicBezTo>
                  <a:lnTo>
                    <a:pt x="7396" y="1617"/>
                  </a:lnTo>
                  <a:lnTo>
                    <a:pt x="7396" y="1324"/>
                  </a:lnTo>
                  <a:lnTo>
                    <a:pt x="707" y="1324"/>
                  </a:lnTo>
                  <a:cubicBezTo>
                    <a:pt x="475" y="1324"/>
                    <a:pt x="293" y="1142"/>
                    <a:pt x="293" y="920"/>
                  </a:cubicBezTo>
                  <a:lnTo>
                    <a:pt x="293" y="697"/>
                  </a:lnTo>
                  <a:cubicBezTo>
                    <a:pt x="293" y="475"/>
                    <a:pt x="475" y="293"/>
                    <a:pt x="707" y="293"/>
                  </a:cubicBezTo>
                  <a:lnTo>
                    <a:pt x="7356" y="293"/>
                  </a:lnTo>
                  <a:lnTo>
                    <a:pt x="7356" y="0"/>
                  </a:ln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5816;p120">
              <a:extLst>
                <a:ext uri="{FF2B5EF4-FFF2-40B4-BE49-F238E27FC236}">
                  <a16:creationId xmlns:a16="http://schemas.microsoft.com/office/drawing/2014/main" xmlns="" id="{B06B40C7-B111-11DE-C664-A7468F3A09F4}"/>
                </a:ext>
              </a:extLst>
            </p:cNvPr>
            <p:cNvSpPr/>
            <p:nvPr/>
          </p:nvSpPr>
          <p:spPr>
            <a:xfrm>
              <a:off x="2314309" y="4109221"/>
              <a:ext cx="440135" cy="2810"/>
            </a:xfrm>
            <a:custGeom>
              <a:avLst/>
              <a:gdLst/>
              <a:ahLst/>
              <a:cxnLst/>
              <a:rect l="l" t="t" r="r" b="b"/>
              <a:pathLst>
                <a:path w="6579" h="42" extrusionOk="0">
                  <a:moveTo>
                    <a:pt x="31" y="1"/>
                  </a:moveTo>
                  <a:cubicBezTo>
                    <a:pt x="0" y="1"/>
                    <a:pt x="0" y="41"/>
                    <a:pt x="31" y="41"/>
                  </a:cubicBezTo>
                  <a:lnTo>
                    <a:pt x="6558" y="41"/>
                  </a:lnTo>
                  <a:cubicBezTo>
                    <a:pt x="6578" y="41"/>
                    <a:pt x="6578" y="1"/>
                    <a:pt x="655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5817;p120">
              <a:extLst>
                <a:ext uri="{FF2B5EF4-FFF2-40B4-BE49-F238E27FC236}">
                  <a16:creationId xmlns:a16="http://schemas.microsoft.com/office/drawing/2014/main" xmlns="" id="{020811F6-8EB6-5A8D-7A7E-F650E8241321}"/>
                </a:ext>
              </a:extLst>
            </p:cNvPr>
            <p:cNvSpPr/>
            <p:nvPr/>
          </p:nvSpPr>
          <p:spPr>
            <a:xfrm>
              <a:off x="2319728" y="4084133"/>
              <a:ext cx="437392" cy="2208"/>
            </a:xfrm>
            <a:custGeom>
              <a:avLst/>
              <a:gdLst/>
              <a:ahLst/>
              <a:cxnLst/>
              <a:rect l="l" t="t" r="r" b="b"/>
              <a:pathLst>
                <a:path w="6538" h="33" extrusionOk="0">
                  <a:moveTo>
                    <a:pt x="14" y="0"/>
                  </a:moveTo>
                  <a:cubicBezTo>
                    <a:pt x="0" y="0"/>
                    <a:pt x="2" y="32"/>
                    <a:pt x="20" y="32"/>
                  </a:cubicBezTo>
                  <a:lnTo>
                    <a:pt x="6507" y="32"/>
                  </a:lnTo>
                  <a:cubicBezTo>
                    <a:pt x="6538" y="32"/>
                    <a:pt x="6538" y="2"/>
                    <a:pt x="6507" y="2"/>
                  </a:cubicBezTo>
                  <a:lnTo>
                    <a:pt x="20" y="2"/>
                  </a:lnTo>
                  <a:cubicBezTo>
                    <a:pt x="18" y="1"/>
                    <a:pt x="16" y="0"/>
                    <a:pt x="14"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5818;p120">
              <a:extLst>
                <a:ext uri="{FF2B5EF4-FFF2-40B4-BE49-F238E27FC236}">
                  <a16:creationId xmlns:a16="http://schemas.microsoft.com/office/drawing/2014/main" xmlns="" id="{4C12B49D-7984-AE21-A0CA-B8417A3E7698}"/>
                </a:ext>
              </a:extLst>
            </p:cNvPr>
            <p:cNvSpPr/>
            <p:nvPr/>
          </p:nvSpPr>
          <p:spPr>
            <a:xfrm>
              <a:off x="2314309" y="4099788"/>
              <a:ext cx="440804" cy="2743"/>
            </a:xfrm>
            <a:custGeom>
              <a:avLst/>
              <a:gdLst/>
              <a:ahLst/>
              <a:cxnLst/>
              <a:rect l="l" t="t" r="r" b="b"/>
              <a:pathLst>
                <a:path w="6589" h="41" extrusionOk="0">
                  <a:moveTo>
                    <a:pt x="21" y="0"/>
                  </a:moveTo>
                  <a:cubicBezTo>
                    <a:pt x="10" y="0"/>
                    <a:pt x="0" y="10"/>
                    <a:pt x="0" y="20"/>
                  </a:cubicBezTo>
                  <a:cubicBezTo>
                    <a:pt x="0" y="31"/>
                    <a:pt x="10" y="41"/>
                    <a:pt x="21" y="41"/>
                  </a:cubicBezTo>
                  <a:lnTo>
                    <a:pt x="6568" y="41"/>
                  </a:lnTo>
                  <a:cubicBezTo>
                    <a:pt x="6578" y="41"/>
                    <a:pt x="6588" y="31"/>
                    <a:pt x="6588" y="20"/>
                  </a:cubicBezTo>
                  <a:cubicBezTo>
                    <a:pt x="6588" y="10"/>
                    <a:pt x="6578" y="0"/>
                    <a:pt x="656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5819;p120">
              <a:extLst>
                <a:ext uri="{FF2B5EF4-FFF2-40B4-BE49-F238E27FC236}">
                  <a16:creationId xmlns:a16="http://schemas.microsoft.com/office/drawing/2014/main" xmlns="" id="{912AF81B-8D53-2CC6-B9F0-348F4335A346}"/>
                </a:ext>
              </a:extLst>
            </p:cNvPr>
            <p:cNvSpPr/>
            <p:nvPr/>
          </p:nvSpPr>
          <p:spPr>
            <a:xfrm>
              <a:off x="2314309" y="4114640"/>
              <a:ext cx="440804" cy="2743"/>
            </a:xfrm>
            <a:custGeom>
              <a:avLst/>
              <a:gdLst/>
              <a:ahLst/>
              <a:cxnLst/>
              <a:rect l="l" t="t" r="r" b="b"/>
              <a:pathLst>
                <a:path w="6589" h="41" extrusionOk="0">
                  <a:moveTo>
                    <a:pt x="21" y="1"/>
                  </a:moveTo>
                  <a:cubicBezTo>
                    <a:pt x="0" y="1"/>
                    <a:pt x="0" y="41"/>
                    <a:pt x="21" y="41"/>
                  </a:cubicBezTo>
                  <a:lnTo>
                    <a:pt x="6558" y="41"/>
                  </a:lnTo>
                  <a:cubicBezTo>
                    <a:pt x="6588" y="41"/>
                    <a:pt x="6588" y="1"/>
                    <a:pt x="655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5820;p120">
              <a:extLst>
                <a:ext uri="{FF2B5EF4-FFF2-40B4-BE49-F238E27FC236}">
                  <a16:creationId xmlns:a16="http://schemas.microsoft.com/office/drawing/2014/main" xmlns="" id="{164CF818-FA4B-EEAF-89A0-D5AE32AA7237}"/>
                </a:ext>
              </a:extLst>
            </p:cNvPr>
            <p:cNvSpPr/>
            <p:nvPr/>
          </p:nvSpPr>
          <p:spPr>
            <a:xfrm>
              <a:off x="2325816" y="4134242"/>
              <a:ext cx="431973" cy="2743"/>
            </a:xfrm>
            <a:custGeom>
              <a:avLst/>
              <a:gdLst/>
              <a:ahLst/>
              <a:cxnLst/>
              <a:rect l="l" t="t" r="r" b="b"/>
              <a:pathLst>
                <a:path w="6457" h="41" extrusionOk="0">
                  <a:moveTo>
                    <a:pt x="20" y="1"/>
                  </a:moveTo>
                  <a:cubicBezTo>
                    <a:pt x="0" y="1"/>
                    <a:pt x="0" y="41"/>
                    <a:pt x="20" y="41"/>
                  </a:cubicBezTo>
                  <a:lnTo>
                    <a:pt x="6436" y="41"/>
                  </a:lnTo>
                  <a:cubicBezTo>
                    <a:pt x="6457" y="41"/>
                    <a:pt x="6457" y="1"/>
                    <a:pt x="643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5821;p120">
              <a:extLst>
                <a:ext uri="{FF2B5EF4-FFF2-40B4-BE49-F238E27FC236}">
                  <a16:creationId xmlns:a16="http://schemas.microsoft.com/office/drawing/2014/main" xmlns="" id="{6E97016C-9CB7-9A32-18B8-DC47C0EFE678}"/>
                </a:ext>
              </a:extLst>
            </p:cNvPr>
            <p:cNvSpPr/>
            <p:nvPr/>
          </p:nvSpPr>
          <p:spPr>
            <a:xfrm>
              <a:off x="2314309" y="4123404"/>
              <a:ext cx="443480" cy="5486"/>
            </a:xfrm>
            <a:custGeom>
              <a:avLst/>
              <a:gdLst/>
              <a:ahLst/>
              <a:cxnLst/>
              <a:rect l="l" t="t" r="r" b="b"/>
              <a:pathLst>
                <a:path w="6629" h="82" extrusionOk="0">
                  <a:moveTo>
                    <a:pt x="51" y="1"/>
                  </a:moveTo>
                  <a:cubicBezTo>
                    <a:pt x="0" y="1"/>
                    <a:pt x="0" y="82"/>
                    <a:pt x="51" y="82"/>
                  </a:cubicBezTo>
                  <a:lnTo>
                    <a:pt x="6578" y="82"/>
                  </a:lnTo>
                  <a:cubicBezTo>
                    <a:pt x="6629" y="82"/>
                    <a:pt x="6629" y="1"/>
                    <a:pt x="657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5822;p120">
              <a:extLst>
                <a:ext uri="{FF2B5EF4-FFF2-40B4-BE49-F238E27FC236}">
                  <a16:creationId xmlns:a16="http://schemas.microsoft.com/office/drawing/2014/main" xmlns="" id="{0270CC4F-C7FF-AC78-CE69-1C6CEE001979}"/>
                </a:ext>
              </a:extLst>
            </p:cNvPr>
            <p:cNvSpPr/>
            <p:nvPr/>
          </p:nvSpPr>
          <p:spPr>
            <a:xfrm>
              <a:off x="2327154" y="4075436"/>
              <a:ext cx="435385" cy="5486"/>
            </a:xfrm>
            <a:custGeom>
              <a:avLst/>
              <a:gdLst/>
              <a:ahLst/>
              <a:cxnLst/>
              <a:rect l="l" t="t" r="r" b="b"/>
              <a:pathLst>
                <a:path w="6508" h="82" extrusionOk="0">
                  <a:moveTo>
                    <a:pt x="61" y="1"/>
                  </a:moveTo>
                  <a:cubicBezTo>
                    <a:pt x="0" y="1"/>
                    <a:pt x="0" y="81"/>
                    <a:pt x="61" y="81"/>
                  </a:cubicBezTo>
                  <a:lnTo>
                    <a:pt x="6457" y="81"/>
                  </a:lnTo>
                  <a:cubicBezTo>
                    <a:pt x="6507" y="71"/>
                    <a:pt x="6507" y="1"/>
                    <a:pt x="645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5823;p120">
              <a:extLst>
                <a:ext uri="{FF2B5EF4-FFF2-40B4-BE49-F238E27FC236}">
                  <a16:creationId xmlns:a16="http://schemas.microsoft.com/office/drawing/2014/main" xmlns="" id="{5B6F8DC0-E818-0B10-1CE7-E183D0E516E1}"/>
                </a:ext>
              </a:extLst>
            </p:cNvPr>
            <p:cNvSpPr/>
            <p:nvPr/>
          </p:nvSpPr>
          <p:spPr>
            <a:xfrm>
              <a:off x="2209543" y="4176858"/>
              <a:ext cx="574604" cy="52115"/>
            </a:xfrm>
            <a:custGeom>
              <a:avLst/>
              <a:gdLst/>
              <a:ahLst/>
              <a:cxnLst/>
              <a:rect l="l" t="t" r="r" b="b"/>
              <a:pathLst>
                <a:path w="8589" h="779" extrusionOk="0">
                  <a:moveTo>
                    <a:pt x="313" y="0"/>
                  </a:moveTo>
                  <a:cubicBezTo>
                    <a:pt x="142" y="0"/>
                    <a:pt x="0" y="131"/>
                    <a:pt x="0" y="303"/>
                  </a:cubicBezTo>
                  <a:lnTo>
                    <a:pt x="0" y="465"/>
                  </a:lnTo>
                  <a:cubicBezTo>
                    <a:pt x="0" y="556"/>
                    <a:pt x="30" y="627"/>
                    <a:pt x="91" y="687"/>
                  </a:cubicBezTo>
                  <a:cubicBezTo>
                    <a:pt x="152" y="748"/>
                    <a:pt x="233" y="778"/>
                    <a:pt x="313" y="778"/>
                  </a:cubicBezTo>
                  <a:lnTo>
                    <a:pt x="8589" y="778"/>
                  </a:lnTo>
                  <a:cubicBezTo>
                    <a:pt x="8518" y="707"/>
                    <a:pt x="8478" y="606"/>
                    <a:pt x="8478" y="495"/>
                  </a:cubicBezTo>
                  <a:lnTo>
                    <a:pt x="8478" y="283"/>
                  </a:lnTo>
                  <a:cubicBezTo>
                    <a:pt x="8478" y="192"/>
                    <a:pt x="8508" y="111"/>
                    <a:pt x="8548" y="41"/>
                  </a:cubicBezTo>
                  <a:cubicBezTo>
                    <a:pt x="8568" y="30"/>
                    <a:pt x="8579" y="10"/>
                    <a:pt x="8589"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5824;p120">
              <a:extLst>
                <a:ext uri="{FF2B5EF4-FFF2-40B4-BE49-F238E27FC236}">
                  <a16:creationId xmlns:a16="http://schemas.microsoft.com/office/drawing/2014/main" xmlns="" id="{BBF78CE1-4102-C020-16D3-6EA535916009}"/>
                </a:ext>
              </a:extLst>
            </p:cNvPr>
            <p:cNvSpPr/>
            <p:nvPr/>
          </p:nvSpPr>
          <p:spPr>
            <a:xfrm>
              <a:off x="2194624" y="4161270"/>
              <a:ext cx="606449" cy="82555"/>
            </a:xfrm>
            <a:custGeom>
              <a:avLst/>
              <a:gdLst/>
              <a:ahLst/>
              <a:cxnLst/>
              <a:rect l="l" t="t" r="r" b="b"/>
              <a:pathLst>
                <a:path w="9065" h="1234" extrusionOk="0">
                  <a:moveTo>
                    <a:pt x="536" y="1"/>
                  </a:moveTo>
                  <a:cubicBezTo>
                    <a:pt x="243" y="1"/>
                    <a:pt x="1" y="243"/>
                    <a:pt x="1" y="536"/>
                  </a:cubicBezTo>
                  <a:lnTo>
                    <a:pt x="1" y="698"/>
                  </a:lnTo>
                  <a:cubicBezTo>
                    <a:pt x="1" y="1001"/>
                    <a:pt x="243" y="1233"/>
                    <a:pt x="536" y="1233"/>
                  </a:cubicBezTo>
                  <a:lnTo>
                    <a:pt x="9064" y="1233"/>
                  </a:lnTo>
                  <a:lnTo>
                    <a:pt x="9064" y="1011"/>
                  </a:lnTo>
                  <a:lnTo>
                    <a:pt x="536" y="1011"/>
                  </a:lnTo>
                  <a:cubicBezTo>
                    <a:pt x="456" y="1011"/>
                    <a:pt x="375" y="981"/>
                    <a:pt x="314" y="920"/>
                  </a:cubicBezTo>
                  <a:cubicBezTo>
                    <a:pt x="253" y="860"/>
                    <a:pt x="223" y="789"/>
                    <a:pt x="223" y="698"/>
                  </a:cubicBezTo>
                  <a:lnTo>
                    <a:pt x="223" y="536"/>
                  </a:lnTo>
                  <a:cubicBezTo>
                    <a:pt x="223" y="364"/>
                    <a:pt x="365" y="233"/>
                    <a:pt x="536" y="233"/>
                  </a:cubicBezTo>
                  <a:lnTo>
                    <a:pt x="9034" y="233"/>
                  </a:lnTo>
                  <a:lnTo>
                    <a:pt x="9034"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5825;p120">
              <a:extLst>
                <a:ext uri="{FF2B5EF4-FFF2-40B4-BE49-F238E27FC236}">
                  <a16:creationId xmlns:a16="http://schemas.microsoft.com/office/drawing/2014/main" xmlns="" id="{1D0E7A5F-1DD2-A69D-46D2-B267E5272E5C}"/>
                </a:ext>
              </a:extLst>
            </p:cNvPr>
            <p:cNvSpPr/>
            <p:nvPr/>
          </p:nvSpPr>
          <p:spPr>
            <a:xfrm>
              <a:off x="2209543" y="4203886"/>
              <a:ext cx="565840" cy="2743"/>
            </a:xfrm>
            <a:custGeom>
              <a:avLst/>
              <a:gdLst/>
              <a:ahLst/>
              <a:cxnLst/>
              <a:rect l="l" t="t" r="r" b="b"/>
              <a:pathLst>
                <a:path w="8458" h="41" extrusionOk="0">
                  <a:moveTo>
                    <a:pt x="30" y="0"/>
                  </a:moveTo>
                  <a:cubicBezTo>
                    <a:pt x="0" y="0"/>
                    <a:pt x="0" y="41"/>
                    <a:pt x="30" y="41"/>
                  </a:cubicBezTo>
                  <a:lnTo>
                    <a:pt x="8437" y="41"/>
                  </a:lnTo>
                  <a:cubicBezTo>
                    <a:pt x="8457" y="41"/>
                    <a:pt x="8457" y="0"/>
                    <a:pt x="84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5826;p120">
              <a:extLst>
                <a:ext uri="{FF2B5EF4-FFF2-40B4-BE49-F238E27FC236}">
                  <a16:creationId xmlns:a16="http://schemas.microsoft.com/office/drawing/2014/main" xmlns="" id="{C4FD0D45-C59C-158C-C9C3-9FA0354C20CB}"/>
                </a:ext>
              </a:extLst>
            </p:cNvPr>
            <p:cNvSpPr/>
            <p:nvPr/>
          </p:nvSpPr>
          <p:spPr>
            <a:xfrm>
              <a:off x="2214226" y="4184953"/>
              <a:ext cx="562495" cy="2743"/>
            </a:xfrm>
            <a:custGeom>
              <a:avLst/>
              <a:gdLst/>
              <a:ahLst/>
              <a:cxnLst/>
              <a:rect l="l" t="t" r="r" b="b"/>
              <a:pathLst>
                <a:path w="8408" h="41" extrusionOk="0">
                  <a:moveTo>
                    <a:pt x="21" y="0"/>
                  </a:moveTo>
                  <a:cubicBezTo>
                    <a:pt x="1" y="0"/>
                    <a:pt x="1" y="0"/>
                    <a:pt x="1" y="21"/>
                  </a:cubicBezTo>
                  <a:cubicBezTo>
                    <a:pt x="1" y="31"/>
                    <a:pt x="1" y="41"/>
                    <a:pt x="21" y="41"/>
                  </a:cubicBezTo>
                  <a:lnTo>
                    <a:pt x="8397" y="41"/>
                  </a:lnTo>
                  <a:cubicBezTo>
                    <a:pt x="8397" y="31"/>
                    <a:pt x="8408" y="21"/>
                    <a:pt x="8408" y="21"/>
                  </a:cubicBezTo>
                  <a:cubicBezTo>
                    <a:pt x="8408" y="0"/>
                    <a:pt x="8397" y="0"/>
                    <a:pt x="838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5827;p120">
              <a:extLst>
                <a:ext uri="{FF2B5EF4-FFF2-40B4-BE49-F238E27FC236}">
                  <a16:creationId xmlns:a16="http://schemas.microsoft.com/office/drawing/2014/main" xmlns="" id="{E674B680-6CDF-C76A-69D9-16A7314D339D}"/>
                </a:ext>
              </a:extLst>
            </p:cNvPr>
            <p:cNvSpPr/>
            <p:nvPr/>
          </p:nvSpPr>
          <p:spPr>
            <a:xfrm>
              <a:off x="2210212" y="4197129"/>
              <a:ext cx="565840" cy="2074"/>
            </a:xfrm>
            <a:custGeom>
              <a:avLst/>
              <a:gdLst/>
              <a:ahLst/>
              <a:cxnLst/>
              <a:rect l="l" t="t" r="r" b="b"/>
              <a:pathLst>
                <a:path w="8458" h="31" extrusionOk="0">
                  <a:moveTo>
                    <a:pt x="20" y="0"/>
                  </a:moveTo>
                  <a:cubicBezTo>
                    <a:pt x="10" y="0"/>
                    <a:pt x="0" y="0"/>
                    <a:pt x="0" y="20"/>
                  </a:cubicBezTo>
                  <a:cubicBezTo>
                    <a:pt x="0" y="31"/>
                    <a:pt x="10" y="31"/>
                    <a:pt x="20" y="31"/>
                  </a:cubicBezTo>
                  <a:lnTo>
                    <a:pt x="8437" y="31"/>
                  </a:lnTo>
                  <a:cubicBezTo>
                    <a:pt x="8447" y="31"/>
                    <a:pt x="8457" y="31"/>
                    <a:pt x="8457" y="20"/>
                  </a:cubicBezTo>
                  <a:cubicBezTo>
                    <a:pt x="8457" y="0"/>
                    <a:pt x="8447" y="0"/>
                    <a:pt x="84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5828;p120">
              <a:extLst>
                <a:ext uri="{FF2B5EF4-FFF2-40B4-BE49-F238E27FC236}">
                  <a16:creationId xmlns:a16="http://schemas.microsoft.com/office/drawing/2014/main" xmlns="" id="{8AC17249-505F-FE29-40D8-D926C7D5CEE6}"/>
                </a:ext>
              </a:extLst>
            </p:cNvPr>
            <p:cNvSpPr/>
            <p:nvPr/>
          </p:nvSpPr>
          <p:spPr>
            <a:xfrm>
              <a:off x="2210212" y="4207900"/>
              <a:ext cx="565171" cy="2810"/>
            </a:xfrm>
            <a:custGeom>
              <a:avLst/>
              <a:gdLst/>
              <a:ahLst/>
              <a:cxnLst/>
              <a:rect l="l" t="t" r="r" b="b"/>
              <a:pathLst>
                <a:path w="8448" h="42" extrusionOk="0">
                  <a:moveTo>
                    <a:pt x="20" y="1"/>
                  </a:moveTo>
                  <a:cubicBezTo>
                    <a:pt x="10" y="1"/>
                    <a:pt x="0" y="11"/>
                    <a:pt x="0" y="21"/>
                  </a:cubicBezTo>
                  <a:cubicBezTo>
                    <a:pt x="0" y="31"/>
                    <a:pt x="10" y="41"/>
                    <a:pt x="20" y="41"/>
                  </a:cubicBezTo>
                  <a:lnTo>
                    <a:pt x="8427" y="41"/>
                  </a:lnTo>
                  <a:cubicBezTo>
                    <a:pt x="8437" y="41"/>
                    <a:pt x="8447" y="31"/>
                    <a:pt x="8447" y="21"/>
                  </a:cubicBezTo>
                  <a:cubicBezTo>
                    <a:pt x="8447" y="11"/>
                    <a:pt x="8437" y="1"/>
                    <a:pt x="842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5829;p120">
              <a:extLst>
                <a:ext uri="{FF2B5EF4-FFF2-40B4-BE49-F238E27FC236}">
                  <a16:creationId xmlns:a16="http://schemas.microsoft.com/office/drawing/2014/main" xmlns="" id="{67888524-E9DB-2A2D-DA24-5EA80F05B238}"/>
                </a:ext>
              </a:extLst>
            </p:cNvPr>
            <p:cNvSpPr/>
            <p:nvPr/>
          </p:nvSpPr>
          <p:spPr>
            <a:xfrm>
              <a:off x="2218976" y="4222818"/>
              <a:ext cx="559083" cy="2743"/>
            </a:xfrm>
            <a:custGeom>
              <a:avLst/>
              <a:gdLst/>
              <a:ahLst/>
              <a:cxnLst/>
              <a:rect l="l" t="t" r="r" b="b"/>
              <a:pathLst>
                <a:path w="8357" h="41" extrusionOk="0">
                  <a:moveTo>
                    <a:pt x="21" y="0"/>
                  </a:moveTo>
                  <a:cubicBezTo>
                    <a:pt x="11" y="0"/>
                    <a:pt x="1" y="10"/>
                    <a:pt x="1" y="20"/>
                  </a:cubicBezTo>
                  <a:cubicBezTo>
                    <a:pt x="1" y="31"/>
                    <a:pt x="11" y="41"/>
                    <a:pt x="21" y="41"/>
                  </a:cubicBezTo>
                  <a:lnTo>
                    <a:pt x="8337" y="41"/>
                  </a:lnTo>
                  <a:cubicBezTo>
                    <a:pt x="8347" y="41"/>
                    <a:pt x="8357" y="31"/>
                    <a:pt x="8357" y="20"/>
                  </a:cubicBezTo>
                  <a:cubicBezTo>
                    <a:pt x="8357" y="10"/>
                    <a:pt x="8347" y="0"/>
                    <a:pt x="833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5830;p120">
              <a:extLst>
                <a:ext uri="{FF2B5EF4-FFF2-40B4-BE49-F238E27FC236}">
                  <a16:creationId xmlns:a16="http://schemas.microsoft.com/office/drawing/2014/main" xmlns="" id="{CF1A9A69-6D27-F301-1531-1F99CAD5B4D5}"/>
                </a:ext>
              </a:extLst>
            </p:cNvPr>
            <p:cNvSpPr/>
            <p:nvPr/>
          </p:nvSpPr>
          <p:spPr>
            <a:xfrm>
              <a:off x="2210212" y="4214657"/>
              <a:ext cx="567178" cy="4817"/>
            </a:xfrm>
            <a:custGeom>
              <a:avLst/>
              <a:gdLst/>
              <a:ahLst/>
              <a:cxnLst/>
              <a:rect l="l" t="t" r="r" b="b"/>
              <a:pathLst>
                <a:path w="8478" h="72" extrusionOk="0">
                  <a:moveTo>
                    <a:pt x="41" y="1"/>
                  </a:moveTo>
                  <a:cubicBezTo>
                    <a:pt x="20" y="1"/>
                    <a:pt x="0" y="21"/>
                    <a:pt x="0" y="41"/>
                  </a:cubicBezTo>
                  <a:cubicBezTo>
                    <a:pt x="0" y="62"/>
                    <a:pt x="20" y="72"/>
                    <a:pt x="41" y="72"/>
                  </a:cubicBezTo>
                  <a:lnTo>
                    <a:pt x="8447" y="72"/>
                  </a:lnTo>
                  <a:cubicBezTo>
                    <a:pt x="8468" y="72"/>
                    <a:pt x="8478" y="62"/>
                    <a:pt x="8478" y="41"/>
                  </a:cubicBezTo>
                  <a:cubicBezTo>
                    <a:pt x="8478" y="21"/>
                    <a:pt x="8468" y="1"/>
                    <a:pt x="844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5831;p120">
              <a:extLst>
                <a:ext uri="{FF2B5EF4-FFF2-40B4-BE49-F238E27FC236}">
                  <a16:creationId xmlns:a16="http://schemas.microsoft.com/office/drawing/2014/main" xmlns="" id="{FCA47956-1818-4C46-E69E-4FE2CEE0C6DF}"/>
                </a:ext>
              </a:extLst>
            </p:cNvPr>
            <p:cNvSpPr/>
            <p:nvPr/>
          </p:nvSpPr>
          <p:spPr>
            <a:xfrm>
              <a:off x="2219645" y="4178196"/>
              <a:ext cx="562495" cy="4817"/>
            </a:xfrm>
            <a:custGeom>
              <a:avLst/>
              <a:gdLst/>
              <a:ahLst/>
              <a:cxnLst/>
              <a:rect l="l" t="t" r="r" b="b"/>
              <a:pathLst>
                <a:path w="8408" h="72" extrusionOk="0">
                  <a:moveTo>
                    <a:pt x="51" y="0"/>
                  </a:moveTo>
                  <a:cubicBezTo>
                    <a:pt x="1" y="0"/>
                    <a:pt x="1" y="71"/>
                    <a:pt x="51" y="71"/>
                  </a:cubicBezTo>
                  <a:lnTo>
                    <a:pt x="8357" y="71"/>
                  </a:lnTo>
                  <a:cubicBezTo>
                    <a:pt x="8407" y="71"/>
                    <a:pt x="8407" y="0"/>
                    <a:pt x="835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5832;p120">
              <a:extLst>
                <a:ext uri="{FF2B5EF4-FFF2-40B4-BE49-F238E27FC236}">
                  <a16:creationId xmlns:a16="http://schemas.microsoft.com/office/drawing/2014/main" xmlns="" id="{7A2C87EA-E1D0-3D1D-9069-8335840228EB}"/>
                </a:ext>
              </a:extLst>
            </p:cNvPr>
            <p:cNvSpPr/>
            <p:nvPr/>
          </p:nvSpPr>
          <p:spPr>
            <a:xfrm>
              <a:off x="2173015" y="3985521"/>
              <a:ext cx="574671" cy="52115"/>
            </a:xfrm>
            <a:custGeom>
              <a:avLst/>
              <a:gdLst/>
              <a:ahLst/>
              <a:cxnLst/>
              <a:rect l="l" t="t" r="r" b="b"/>
              <a:pathLst>
                <a:path w="8590" h="779" extrusionOk="0">
                  <a:moveTo>
                    <a:pt x="1" y="1"/>
                  </a:moveTo>
                  <a:cubicBezTo>
                    <a:pt x="11" y="11"/>
                    <a:pt x="31" y="31"/>
                    <a:pt x="41" y="51"/>
                  </a:cubicBezTo>
                  <a:cubicBezTo>
                    <a:pt x="91" y="122"/>
                    <a:pt x="112" y="203"/>
                    <a:pt x="112" y="284"/>
                  </a:cubicBezTo>
                  <a:lnTo>
                    <a:pt x="112" y="506"/>
                  </a:lnTo>
                  <a:cubicBezTo>
                    <a:pt x="112" y="607"/>
                    <a:pt x="71" y="698"/>
                    <a:pt x="1" y="779"/>
                  </a:cubicBezTo>
                  <a:lnTo>
                    <a:pt x="8276" y="779"/>
                  </a:lnTo>
                  <a:cubicBezTo>
                    <a:pt x="8448" y="779"/>
                    <a:pt x="8589" y="637"/>
                    <a:pt x="8589" y="465"/>
                  </a:cubicBezTo>
                  <a:lnTo>
                    <a:pt x="8589" y="314"/>
                  </a:lnTo>
                  <a:cubicBezTo>
                    <a:pt x="8589" y="142"/>
                    <a:pt x="8448" y="1"/>
                    <a:pt x="8276"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5833;p120">
              <a:extLst>
                <a:ext uri="{FF2B5EF4-FFF2-40B4-BE49-F238E27FC236}">
                  <a16:creationId xmlns:a16="http://schemas.microsoft.com/office/drawing/2014/main" xmlns="" id="{F371BFEE-C2FD-A3D0-6ACC-B48E90075EE4}"/>
                </a:ext>
              </a:extLst>
            </p:cNvPr>
            <p:cNvSpPr/>
            <p:nvPr/>
          </p:nvSpPr>
          <p:spPr>
            <a:xfrm>
              <a:off x="2156089" y="3970669"/>
              <a:ext cx="606449" cy="82555"/>
            </a:xfrm>
            <a:custGeom>
              <a:avLst/>
              <a:gdLst/>
              <a:ahLst/>
              <a:cxnLst/>
              <a:rect l="l" t="t" r="r" b="b"/>
              <a:pathLst>
                <a:path w="9065" h="1234" extrusionOk="0">
                  <a:moveTo>
                    <a:pt x="31" y="0"/>
                  </a:moveTo>
                  <a:lnTo>
                    <a:pt x="31" y="223"/>
                  </a:lnTo>
                  <a:lnTo>
                    <a:pt x="8529" y="223"/>
                  </a:lnTo>
                  <a:cubicBezTo>
                    <a:pt x="8701" y="223"/>
                    <a:pt x="8842" y="364"/>
                    <a:pt x="8842" y="536"/>
                  </a:cubicBezTo>
                  <a:lnTo>
                    <a:pt x="8842" y="698"/>
                  </a:lnTo>
                  <a:cubicBezTo>
                    <a:pt x="8842" y="869"/>
                    <a:pt x="8701" y="1011"/>
                    <a:pt x="8529" y="1011"/>
                  </a:cubicBezTo>
                  <a:lnTo>
                    <a:pt x="1" y="1011"/>
                  </a:lnTo>
                  <a:lnTo>
                    <a:pt x="1" y="1233"/>
                  </a:lnTo>
                  <a:lnTo>
                    <a:pt x="8529" y="1233"/>
                  </a:lnTo>
                  <a:cubicBezTo>
                    <a:pt x="8822" y="1233"/>
                    <a:pt x="9064" y="991"/>
                    <a:pt x="9064" y="698"/>
                  </a:cubicBezTo>
                  <a:lnTo>
                    <a:pt x="9064" y="536"/>
                  </a:lnTo>
                  <a:cubicBezTo>
                    <a:pt x="9064" y="233"/>
                    <a:pt x="8822" y="0"/>
                    <a:pt x="8529"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5834;p120">
              <a:extLst>
                <a:ext uri="{FF2B5EF4-FFF2-40B4-BE49-F238E27FC236}">
                  <a16:creationId xmlns:a16="http://schemas.microsoft.com/office/drawing/2014/main" xmlns="" id="{3AC4AEDB-6D27-960F-4402-9C3EE3C13E16}"/>
                </a:ext>
              </a:extLst>
            </p:cNvPr>
            <p:cNvSpPr/>
            <p:nvPr/>
          </p:nvSpPr>
          <p:spPr>
            <a:xfrm>
              <a:off x="2181779" y="4013218"/>
              <a:ext cx="565171" cy="2141"/>
            </a:xfrm>
            <a:custGeom>
              <a:avLst/>
              <a:gdLst/>
              <a:ahLst/>
              <a:cxnLst/>
              <a:rect l="l" t="t" r="r" b="b"/>
              <a:pathLst>
                <a:path w="8448" h="32" extrusionOk="0">
                  <a:moveTo>
                    <a:pt x="21" y="1"/>
                  </a:moveTo>
                  <a:cubicBezTo>
                    <a:pt x="11" y="1"/>
                    <a:pt x="1" y="1"/>
                    <a:pt x="1" y="21"/>
                  </a:cubicBezTo>
                  <a:cubicBezTo>
                    <a:pt x="1" y="31"/>
                    <a:pt x="11" y="31"/>
                    <a:pt x="21" y="31"/>
                  </a:cubicBezTo>
                  <a:lnTo>
                    <a:pt x="8428" y="31"/>
                  </a:lnTo>
                  <a:cubicBezTo>
                    <a:pt x="8438" y="31"/>
                    <a:pt x="8448" y="31"/>
                    <a:pt x="8448" y="21"/>
                  </a:cubicBezTo>
                  <a:cubicBezTo>
                    <a:pt x="8448" y="1"/>
                    <a:pt x="8438" y="1"/>
                    <a:pt x="842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5835;p120">
              <a:extLst>
                <a:ext uri="{FF2B5EF4-FFF2-40B4-BE49-F238E27FC236}">
                  <a16:creationId xmlns:a16="http://schemas.microsoft.com/office/drawing/2014/main" xmlns="" id="{C9CDDAF6-FD97-C36F-46FC-156285D19DD5}"/>
                </a:ext>
              </a:extLst>
            </p:cNvPr>
            <p:cNvSpPr/>
            <p:nvPr/>
          </p:nvSpPr>
          <p:spPr>
            <a:xfrm>
              <a:off x="2180441" y="3993616"/>
              <a:ext cx="562495" cy="2810"/>
            </a:xfrm>
            <a:custGeom>
              <a:avLst/>
              <a:gdLst/>
              <a:ahLst/>
              <a:cxnLst/>
              <a:rect l="l" t="t" r="r" b="b"/>
              <a:pathLst>
                <a:path w="8408" h="42" extrusionOk="0">
                  <a:moveTo>
                    <a:pt x="21" y="1"/>
                  </a:moveTo>
                  <a:cubicBezTo>
                    <a:pt x="1" y="1"/>
                    <a:pt x="1" y="11"/>
                    <a:pt x="1" y="21"/>
                  </a:cubicBezTo>
                  <a:cubicBezTo>
                    <a:pt x="1" y="31"/>
                    <a:pt x="1" y="41"/>
                    <a:pt x="21" y="41"/>
                  </a:cubicBezTo>
                  <a:lnTo>
                    <a:pt x="8387" y="41"/>
                  </a:lnTo>
                  <a:cubicBezTo>
                    <a:pt x="8397" y="41"/>
                    <a:pt x="8407" y="31"/>
                    <a:pt x="8407" y="21"/>
                  </a:cubicBezTo>
                  <a:cubicBezTo>
                    <a:pt x="8407" y="11"/>
                    <a:pt x="8397" y="1"/>
                    <a:pt x="838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5836;p120">
              <a:extLst>
                <a:ext uri="{FF2B5EF4-FFF2-40B4-BE49-F238E27FC236}">
                  <a16:creationId xmlns:a16="http://schemas.microsoft.com/office/drawing/2014/main" xmlns="" id="{C14C0C5B-922D-5979-43A4-29CCD117913E}"/>
                </a:ext>
              </a:extLst>
            </p:cNvPr>
            <p:cNvSpPr/>
            <p:nvPr/>
          </p:nvSpPr>
          <p:spPr>
            <a:xfrm>
              <a:off x="2181110" y="4005792"/>
              <a:ext cx="566576" cy="2810"/>
            </a:xfrm>
            <a:custGeom>
              <a:avLst/>
              <a:gdLst/>
              <a:ahLst/>
              <a:cxnLst/>
              <a:rect l="l" t="t" r="r" b="b"/>
              <a:pathLst>
                <a:path w="8469" h="42" extrusionOk="0">
                  <a:moveTo>
                    <a:pt x="21" y="1"/>
                  </a:moveTo>
                  <a:cubicBezTo>
                    <a:pt x="1" y="1"/>
                    <a:pt x="1" y="41"/>
                    <a:pt x="21" y="41"/>
                  </a:cubicBezTo>
                  <a:lnTo>
                    <a:pt x="8438" y="41"/>
                  </a:lnTo>
                  <a:cubicBezTo>
                    <a:pt x="8468" y="41"/>
                    <a:pt x="846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5837;p120">
              <a:extLst>
                <a:ext uri="{FF2B5EF4-FFF2-40B4-BE49-F238E27FC236}">
                  <a16:creationId xmlns:a16="http://schemas.microsoft.com/office/drawing/2014/main" xmlns="" id="{9ED64FEE-2EE7-7324-BA48-0D1D179C4EA6}"/>
                </a:ext>
              </a:extLst>
            </p:cNvPr>
            <p:cNvSpPr/>
            <p:nvPr/>
          </p:nvSpPr>
          <p:spPr>
            <a:xfrm>
              <a:off x="2181110" y="4017299"/>
              <a:ext cx="566576" cy="2074"/>
            </a:xfrm>
            <a:custGeom>
              <a:avLst/>
              <a:gdLst/>
              <a:ahLst/>
              <a:cxnLst/>
              <a:rect l="l" t="t" r="r" b="b"/>
              <a:pathLst>
                <a:path w="8469" h="31" extrusionOk="0">
                  <a:moveTo>
                    <a:pt x="31" y="1"/>
                  </a:moveTo>
                  <a:cubicBezTo>
                    <a:pt x="1" y="1"/>
                    <a:pt x="1" y="31"/>
                    <a:pt x="31" y="31"/>
                  </a:cubicBezTo>
                  <a:lnTo>
                    <a:pt x="8438" y="31"/>
                  </a:lnTo>
                  <a:cubicBezTo>
                    <a:pt x="8468" y="31"/>
                    <a:pt x="8468" y="1"/>
                    <a:pt x="8438"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5838;p120">
              <a:extLst>
                <a:ext uri="{FF2B5EF4-FFF2-40B4-BE49-F238E27FC236}">
                  <a16:creationId xmlns:a16="http://schemas.microsoft.com/office/drawing/2014/main" xmlns="" id="{29FE600B-9607-2E36-0F95-FCB734EB6D6B}"/>
                </a:ext>
              </a:extLst>
            </p:cNvPr>
            <p:cNvSpPr/>
            <p:nvPr/>
          </p:nvSpPr>
          <p:spPr>
            <a:xfrm>
              <a:off x="2179103" y="4032151"/>
              <a:ext cx="559752" cy="2141"/>
            </a:xfrm>
            <a:custGeom>
              <a:avLst/>
              <a:gdLst/>
              <a:ahLst/>
              <a:cxnLst/>
              <a:rect l="l" t="t" r="r" b="b"/>
              <a:pathLst>
                <a:path w="8367" h="32" extrusionOk="0">
                  <a:moveTo>
                    <a:pt x="21" y="1"/>
                  </a:moveTo>
                  <a:cubicBezTo>
                    <a:pt x="0" y="1"/>
                    <a:pt x="0" y="31"/>
                    <a:pt x="21" y="31"/>
                  </a:cubicBezTo>
                  <a:lnTo>
                    <a:pt x="8336" y="31"/>
                  </a:lnTo>
                  <a:cubicBezTo>
                    <a:pt x="8367" y="31"/>
                    <a:pt x="8367" y="1"/>
                    <a:pt x="833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5839;p120">
              <a:extLst>
                <a:ext uri="{FF2B5EF4-FFF2-40B4-BE49-F238E27FC236}">
                  <a16:creationId xmlns:a16="http://schemas.microsoft.com/office/drawing/2014/main" xmlns="" id="{7A3243B2-3EEA-F0B4-F4B5-CADE96FDD3D0}"/>
                </a:ext>
              </a:extLst>
            </p:cNvPr>
            <p:cNvSpPr/>
            <p:nvPr/>
          </p:nvSpPr>
          <p:spPr>
            <a:xfrm>
              <a:off x="2179103" y="4023387"/>
              <a:ext cx="567847" cy="5486"/>
            </a:xfrm>
            <a:custGeom>
              <a:avLst/>
              <a:gdLst/>
              <a:ahLst/>
              <a:cxnLst/>
              <a:rect l="l" t="t" r="r" b="b"/>
              <a:pathLst>
                <a:path w="8488" h="82" extrusionOk="0">
                  <a:moveTo>
                    <a:pt x="41" y="0"/>
                  </a:moveTo>
                  <a:cubicBezTo>
                    <a:pt x="0" y="11"/>
                    <a:pt x="0" y="71"/>
                    <a:pt x="41" y="81"/>
                  </a:cubicBezTo>
                  <a:lnTo>
                    <a:pt x="8448" y="81"/>
                  </a:lnTo>
                  <a:cubicBezTo>
                    <a:pt x="8488" y="71"/>
                    <a:pt x="8488" y="11"/>
                    <a:pt x="8448"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5840;p120">
              <a:extLst>
                <a:ext uri="{FF2B5EF4-FFF2-40B4-BE49-F238E27FC236}">
                  <a16:creationId xmlns:a16="http://schemas.microsoft.com/office/drawing/2014/main" xmlns="" id="{B973A0DA-B34D-2DB2-6C6D-E0B3A8721E5E}"/>
                </a:ext>
              </a:extLst>
            </p:cNvPr>
            <p:cNvSpPr/>
            <p:nvPr/>
          </p:nvSpPr>
          <p:spPr>
            <a:xfrm>
              <a:off x="2175691" y="3986859"/>
              <a:ext cx="561157" cy="5018"/>
            </a:xfrm>
            <a:custGeom>
              <a:avLst/>
              <a:gdLst/>
              <a:ahLst/>
              <a:cxnLst/>
              <a:rect l="l" t="t" r="r" b="b"/>
              <a:pathLst>
                <a:path w="8388" h="75" extrusionOk="0">
                  <a:moveTo>
                    <a:pt x="41" y="1"/>
                  </a:moveTo>
                  <a:cubicBezTo>
                    <a:pt x="21" y="1"/>
                    <a:pt x="1" y="21"/>
                    <a:pt x="1" y="41"/>
                  </a:cubicBezTo>
                  <a:cubicBezTo>
                    <a:pt x="1" y="58"/>
                    <a:pt x="14" y="74"/>
                    <a:pt x="30" y="74"/>
                  </a:cubicBezTo>
                  <a:cubicBezTo>
                    <a:pt x="34" y="74"/>
                    <a:pt x="38" y="73"/>
                    <a:pt x="41" y="72"/>
                  </a:cubicBezTo>
                  <a:lnTo>
                    <a:pt x="8347" y="72"/>
                  </a:lnTo>
                  <a:cubicBezTo>
                    <a:pt x="8351" y="73"/>
                    <a:pt x="8354" y="74"/>
                    <a:pt x="8358" y="74"/>
                  </a:cubicBezTo>
                  <a:cubicBezTo>
                    <a:pt x="8374" y="74"/>
                    <a:pt x="8387" y="58"/>
                    <a:pt x="8387" y="41"/>
                  </a:cubicBezTo>
                  <a:cubicBezTo>
                    <a:pt x="8387" y="21"/>
                    <a:pt x="8367" y="1"/>
                    <a:pt x="834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5841;p120">
              <a:extLst>
                <a:ext uri="{FF2B5EF4-FFF2-40B4-BE49-F238E27FC236}">
                  <a16:creationId xmlns:a16="http://schemas.microsoft.com/office/drawing/2014/main" xmlns="" id="{5ADAFED8-7967-728F-2449-98ECEA03162B}"/>
                </a:ext>
              </a:extLst>
            </p:cNvPr>
            <p:cNvSpPr/>
            <p:nvPr/>
          </p:nvSpPr>
          <p:spPr>
            <a:xfrm>
              <a:off x="3328925" y="4220745"/>
              <a:ext cx="578016" cy="88643"/>
            </a:xfrm>
            <a:custGeom>
              <a:avLst/>
              <a:gdLst/>
              <a:ahLst/>
              <a:cxnLst/>
              <a:rect l="l" t="t" r="r" b="b"/>
              <a:pathLst>
                <a:path w="8640" h="1325" extrusionOk="0">
                  <a:moveTo>
                    <a:pt x="1" y="1"/>
                  </a:moveTo>
                  <a:cubicBezTo>
                    <a:pt x="21" y="31"/>
                    <a:pt x="41" y="62"/>
                    <a:pt x="61" y="92"/>
                  </a:cubicBezTo>
                  <a:cubicBezTo>
                    <a:pt x="142" y="203"/>
                    <a:pt x="182" y="344"/>
                    <a:pt x="182" y="476"/>
                  </a:cubicBezTo>
                  <a:lnTo>
                    <a:pt x="182" y="850"/>
                  </a:lnTo>
                  <a:cubicBezTo>
                    <a:pt x="182" y="1021"/>
                    <a:pt x="122" y="1193"/>
                    <a:pt x="1" y="1325"/>
                  </a:cubicBezTo>
                  <a:lnTo>
                    <a:pt x="8114" y="1325"/>
                  </a:lnTo>
                  <a:cubicBezTo>
                    <a:pt x="8397" y="1325"/>
                    <a:pt x="8640" y="1092"/>
                    <a:pt x="8630" y="799"/>
                  </a:cubicBezTo>
                  <a:lnTo>
                    <a:pt x="8640" y="799"/>
                  </a:lnTo>
                  <a:lnTo>
                    <a:pt x="8640" y="526"/>
                  </a:lnTo>
                  <a:cubicBezTo>
                    <a:pt x="8640" y="243"/>
                    <a:pt x="8407" y="1"/>
                    <a:pt x="8114"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5842;p120">
              <a:extLst>
                <a:ext uri="{FF2B5EF4-FFF2-40B4-BE49-F238E27FC236}">
                  <a16:creationId xmlns:a16="http://schemas.microsoft.com/office/drawing/2014/main" xmlns="" id="{471AA782-20B6-9782-035B-828E9B17766F}"/>
                </a:ext>
              </a:extLst>
            </p:cNvPr>
            <p:cNvSpPr/>
            <p:nvPr/>
          </p:nvSpPr>
          <p:spPr>
            <a:xfrm>
              <a:off x="3300560" y="4195790"/>
              <a:ext cx="631402" cy="138617"/>
            </a:xfrm>
            <a:custGeom>
              <a:avLst/>
              <a:gdLst/>
              <a:ahLst/>
              <a:cxnLst/>
              <a:rect l="l" t="t" r="r" b="b"/>
              <a:pathLst>
                <a:path w="9438" h="2072" extrusionOk="0">
                  <a:moveTo>
                    <a:pt x="51" y="0"/>
                  </a:moveTo>
                  <a:lnTo>
                    <a:pt x="51" y="384"/>
                  </a:lnTo>
                  <a:lnTo>
                    <a:pt x="8538" y="384"/>
                  </a:lnTo>
                  <a:cubicBezTo>
                    <a:pt x="8544" y="384"/>
                    <a:pt x="8550" y="384"/>
                    <a:pt x="8555" y="384"/>
                  </a:cubicBezTo>
                  <a:cubicBezTo>
                    <a:pt x="8831" y="384"/>
                    <a:pt x="9063" y="622"/>
                    <a:pt x="9054" y="899"/>
                  </a:cubicBezTo>
                  <a:lnTo>
                    <a:pt x="9054" y="1172"/>
                  </a:lnTo>
                  <a:cubicBezTo>
                    <a:pt x="9064" y="1465"/>
                    <a:pt x="8821" y="1698"/>
                    <a:pt x="8538" y="1698"/>
                  </a:cubicBezTo>
                  <a:lnTo>
                    <a:pt x="0" y="1698"/>
                  </a:lnTo>
                  <a:lnTo>
                    <a:pt x="0" y="2071"/>
                  </a:lnTo>
                  <a:lnTo>
                    <a:pt x="8538" y="2071"/>
                  </a:lnTo>
                  <a:cubicBezTo>
                    <a:pt x="8544" y="2072"/>
                    <a:pt x="8550" y="2072"/>
                    <a:pt x="8556" y="2072"/>
                  </a:cubicBezTo>
                  <a:cubicBezTo>
                    <a:pt x="9043" y="2072"/>
                    <a:pt x="9438" y="1661"/>
                    <a:pt x="9438" y="1172"/>
                  </a:cubicBezTo>
                  <a:lnTo>
                    <a:pt x="9438" y="899"/>
                  </a:lnTo>
                  <a:cubicBezTo>
                    <a:pt x="9438" y="404"/>
                    <a:pt x="9033" y="0"/>
                    <a:pt x="8538"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5843;p120">
              <a:extLst>
                <a:ext uri="{FF2B5EF4-FFF2-40B4-BE49-F238E27FC236}">
                  <a16:creationId xmlns:a16="http://schemas.microsoft.com/office/drawing/2014/main" xmlns="" id="{53744908-2048-991E-8785-7C8AA658B043}"/>
                </a:ext>
              </a:extLst>
            </p:cNvPr>
            <p:cNvSpPr/>
            <p:nvPr/>
          </p:nvSpPr>
          <p:spPr>
            <a:xfrm>
              <a:off x="3344513" y="4268110"/>
              <a:ext cx="560421" cy="2743"/>
            </a:xfrm>
            <a:custGeom>
              <a:avLst/>
              <a:gdLst/>
              <a:ahLst/>
              <a:cxnLst/>
              <a:rect l="l" t="t" r="r" b="b"/>
              <a:pathLst>
                <a:path w="8377" h="41" extrusionOk="0">
                  <a:moveTo>
                    <a:pt x="20" y="0"/>
                  </a:moveTo>
                  <a:cubicBezTo>
                    <a:pt x="10" y="0"/>
                    <a:pt x="0" y="10"/>
                    <a:pt x="0" y="20"/>
                  </a:cubicBezTo>
                  <a:cubicBezTo>
                    <a:pt x="0" y="31"/>
                    <a:pt x="10" y="41"/>
                    <a:pt x="20" y="41"/>
                  </a:cubicBezTo>
                  <a:lnTo>
                    <a:pt x="8356" y="41"/>
                  </a:lnTo>
                  <a:cubicBezTo>
                    <a:pt x="8366" y="41"/>
                    <a:pt x="8376" y="31"/>
                    <a:pt x="8376" y="20"/>
                  </a:cubicBezTo>
                  <a:cubicBezTo>
                    <a:pt x="8376" y="10"/>
                    <a:pt x="8366" y="0"/>
                    <a:pt x="835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5844;p120">
              <a:extLst>
                <a:ext uri="{FF2B5EF4-FFF2-40B4-BE49-F238E27FC236}">
                  <a16:creationId xmlns:a16="http://schemas.microsoft.com/office/drawing/2014/main" xmlns="" id="{702F0DE3-DF21-2466-48D2-12C766918125}"/>
                </a:ext>
              </a:extLst>
            </p:cNvPr>
            <p:cNvSpPr/>
            <p:nvPr/>
          </p:nvSpPr>
          <p:spPr>
            <a:xfrm>
              <a:off x="3341770" y="4235663"/>
              <a:ext cx="557076" cy="2743"/>
            </a:xfrm>
            <a:custGeom>
              <a:avLst/>
              <a:gdLst/>
              <a:ahLst/>
              <a:cxnLst/>
              <a:rect l="l" t="t" r="r" b="b"/>
              <a:pathLst>
                <a:path w="8327" h="41" extrusionOk="0">
                  <a:moveTo>
                    <a:pt x="21" y="0"/>
                  </a:moveTo>
                  <a:cubicBezTo>
                    <a:pt x="1" y="0"/>
                    <a:pt x="1" y="41"/>
                    <a:pt x="21" y="41"/>
                  </a:cubicBezTo>
                  <a:lnTo>
                    <a:pt x="8306" y="41"/>
                  </a:lnTo>
                  <a:cubicBezTo>
                    <a:pt x="8326" y="41"/>
                    <a:pt x="8326" y="0"/>
                    <a:pt x="830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5845;p120">
              <a:extLst>
                <a:ext uri="{FF2B5EF4-FFF2-40B4-BE49-F238E27FC236}">
                  <a16:creationId xmlns:a16="http://schemas.microsoft.com/office/drawing/2014/main" xmlns="" id="{A219771C-F81D-5F6B-7E01-F732936B6EFD}"/>
                </a:ext>
              </a:extLst>
            </p:cNvPr>
            <p:cNvSpPr/>
            <p:nvPr/>
          </p:nvSpPr>
          <p:spPr>
            <a:xfrm>
              <a:off x="3343777" y="4255934"/>
              <a:ext cx="561826" cy="2743"/>
            </a:xfrm>
            <a:custGeom>
              <a:avLst/>
              <a:gdLst/>
              <a:ahLst/>
              <a:cxnLst/>
              <a:rect l="l" t="t" r="r" b="b"/>
              <a:pathLst>
                <a:path w="8398" h="41" extrusionOk="0">
                  <a:moveTo>
                    <a:pt x="21" y="0"/>
                  </a:moveTo>
                  <a:cubicBezTo>
                    <a:pt x="1" y="0"/>
                    <a:pt x="1" y="41"/>
                    <a:pt x="21" y="41"/>
                  </a:cubicBezTo>
                  <a:lnTo>
                    <a:pt x="8377" y="41"/>
                  </a:lnTo>
                  <a:cubicBezTo>
                    <a:pt x="8397" y="41"/>
                    <a:pt x="8397" y="0"/>
                    <a:pt x="837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5846;p120">
              <a:extLst>
                <a:ext uri="{FF2B5EF4-FFF2-40B4-BE49-F238E27FC236}">
                  <a16:creationId xmlns:a16="http://schemas.microsoft.com/office/drawing/2014/main" xmlns="" id="{8DBC20C6-C4BC-72DB-09E7-D36A67343433}"/>
                </a:ext>
              </a:extLst>
            </p:cNvPr>
            <p:cNvSpPr/>
            <p:nvPr/>
          </p:nvSpPr>
          <p:spPr>
            <a:xfrm>
              <a:off x="3344513" y="4274867"/>
              <a:ext cx="561090" cy="2743"/>
            </a:xfrm>
            <a:custGeom>
              <a:avLst/>
              <a:gdLst/>
              <a:ahLst/>
              <a:cxnLst/>
              <a:rect l="l" t="t" r="r" b="b"/>
              <a:pathLst>
                <a:path w="8387" h="41" extrusionOk="0">
                  <a:moveTo>
                    <a:pt x="20" y="0"/>
                  </a:moveTo>
                  <a:cubicBezTo>
                    <a:pt x="10" y="0"/>
                    <a:pt x="0" y="10"/>
                    <a:pt x="0" y="20"/>
                  </a:cubicBezTo>
                  <a:cubicBezTo>
                    <a:pt x="0" y="31"/>
                    <a:pt x="10" y="41"/>
                    <a:pt x="20" y="41"/>
                  </a:cubicBezTo>
                  <a:lnTo>
                    <a:pt x="8366" y="41"/>
                  </a:lnTo>
                  <a:cubicBezTo>
                    <a:pt x="8376" y="41"/>
                    <a:pt x="8386" y="31"/>
                    <a:pt x="8386" y="20"/>
                  </a:cubicBezTo>
                  <a:cubicBezTo>
                    <a:pt x="8386" y="10"/>
                    <a:pt x="8376" y="0"/>
                    <a:pt x="8366"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5847;p120">
              <a:extLst>
                <a:ext uri="{FF2B5EF4-FFF2-40B4-BE49-F238E27FC236}">
                  <a16:creationId xmlns:a16="http://schemas.microsoft.com/office/drawing/2014/main" xmlns="" id="{00142835-464C-5A3C-5DC7-A8B63898B78C}"/>
                </a:ext>
              </a:extLst>
            </p:cNvPr>
            <p:cNvSpPr/>
            <p:nvPr/>
          </p:nvSpPr>
          <p:spPr>
            <a:xfrm>
              <a:off x="3340432" y="4299888"/>
              <a:ext cx="550319" cy="2743"/>
            </a:xfrm>
            <a:custGeom>
              <a:avLst/>
              <a:gdLst/>
              <a:ahLst/>
              <a:cxnLst/>
              <a:rect l="l" t="t" r="r" b="b"/>
              <a:pathLst>
                <a:path w="8226" h="41" extrusionOk="0">
                  <a:moveTo>
                    <a:pt x="21" y="0"/>
                  </a:moveTo>
                  <a:cubicBezTo>
                    <a:pt x="0" y="0"/>
                    <a:pt x="0" y="41"/>
                    <a:pt x="21" y="41"/>
                  </a:cubicBezTo>
                  <a:lnTo>
                    <a:pt x="8205" y="41"/>
                  </a:lnTo>
                  <a:cubicBezTo>
                    <a:pt x="8225" y="41"/>
                    <a:pt x="8225" y="0"/>
                    <a:pt x="8205"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5848;p120">
              <a:extLst>
                <a:ext uri="{FF2B5EF4-FFF2-40B4-BE49-F238E27FC236}">
                  <a16:creationId xmlns:a16="http://schemas.microsoft.com/office/drawing/2014/main" xmlns="" id="{3E7E78B3-00E0-A435-8B54-11443EE27FAD}"/>
                </a:ext>
              </a:extLst>
            </p:cNvPr>
            <p:cNvSpPr/>
            <p:nvPr/>
          </p:nvSpPr>
          <p:spPr>
            <a:xfrm>
              <a:off x="3341101" y="4287043"/>
              <a:ext cx="563833" cy="4750"/>
            </a:xfrm>
            <a:custGeom>
              <a:avLst/>
              <a:gdLst/>
              <a:ahLst/>
              <a:cxnLst/>
              <a:rect l="l" t="t" r="r" b="b"/>
              <a:pathLst>
                <a:path w="8428" h="71" extrusionOk="0">
                  <a:moveTo>
                    <a:pt x="51" y="0"/>
                  </a:moveTo>
                  <a:cubicBezTo>
                    <a:pt x="0" y="0"/>
                    <a:pt x="0" y="71"/>
                    <a:pt x="51" y="71"/>
                  </a:cubicBezTo>
                  <a:lnTo>
                    <a:pt x="8377" y="71"/>
                  </a:lnTo>
                  <a:cubicBezTo>
                    <a:pt x="8427" y="71"/>
                    <a:pt x="8427" y="0"/>
                    <a:pt x="837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5849;p120">
              <a:extLst>
                <a:ext uri="{FF2B5EF4-FFF2-40B4-BE49-F238E27FC236}">
                  <a16:creationId xmlns:a16="http://schemas.microsoft.com/office/drawing/2014/main" xmlns="" id="{A63AACB1-BDE4-CCF9-7CE2-44C9C90ACD5E}"/>
                </a:ext>
              </a:extLst>
            </p:cNvPr>
            <p:cNvSpPr/>
            <p:nvPr/>
          </p:nvSpPr>
          <p:spPr>
            <a:xfrm>
              <a:off x="3335816" y="4225428"/>
              <a:ext cx="551524" cy="4951"/>
            </a:xfrm>
            <a:custGeom>
              <a:avLst/>
              <a:gdLst/>
              <a:ahLst/>
              <a:cxnLst/>
              <a:rect l="l" t="t" r="r" b="b"/>
              <a:pathLst>
                <a:path w="8244" h="74" extrusionOk="0">
                  <a:moveTo>
                    <a:pt x="33" y="1"/>
                  </a:moveTo>
                  <a:cubicBezTo>
                    <a:pt x="1" y="1"/>
                    <a:pt x="1" y="73"/>
                    <a:pt x="33" y="73"/>
                  </a:cubicBezTo>
                  <a:cubicBezTo>
                    <a:pt x="35" y="73"/>
                    <a:pt x="37" y="73"/>
                    <a:pt x="39" y="72"/>
                  </a:cubicBezTo>
                  <a:lnTo>
                    <a:pt x="8203" y="72"/>
                  </a:lnTo>
                  <a:cubicBezTo>
                    <a:pt x="8244" y="72"/>
                    <a:pt x="8244" y="12"/>
                    <a:pt x="8203" y="2"/>
                  </a:cubicBezTo>
                  <a:lnTo>
                    <a:pt x="39" y="2"/>
                  </a:lnTo>
                  <a:cubicBezTo>
                    <a:pt x="37" y="1"/>
                    <a:pt x="35" y="1"/>
                    <a:pt x="3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5850;p120">
              <a:extLst>
                <a:ext uri="{FF2B5EF4-FFF2-40B4-BE49-F238E27FC236}">
                  <a16:creationId xmlns:a16="http://schemas.microsoft.com/office/drawing/2014/main" xmlns="" id="{BC936C1E-A4FE-F763-42A7-F8645B5AD83B}"/>
                </a:ext>
              </a:extLst>
            </p:cNvPr>
            <p:cNvSpPr/>
            <p:nvPr/>
          </p:nvSpPr>
          <p:spPr>
            <a:xfrm>
              <a:off x="3239680" y="4353275"/>
              <a:ext cx="733492" cy="67636"/>
            </a:xfrm>
            <a:custGeom>
              <a:avLst/>
              <a:gdLst/>
              <a:ahLst/>
              <a:cxnLst/>
              <a:rect l="l" t="t" r="r" b="b"/>
              <a:pathLst>
                <a:path w="10964" h="1011" extrusionOk="0">
                  <a:moveTo>
                    <a:pt x="1" y="0"/>
                  </a:moveTo>
                  <a:cubicBezTo>
                    <a:pt x="21" y="21"/>
                    <a:pt x="41" y="41"/>
                    <a:pt x="61" y="71"/>
                  </a:cubicBezTo>
                  <a:cubicBezTo>
                    <a:pt x="112" y="162"/>
                    <a:pt x="142" y="263"/>
                    <a:pt x="152" y="364"/>
                  </a:cubicBezTo>
                  <a:lnTo>
                    <a:pt x="152" y="647"/>
                  </a:lnTo>
                  <a:cubicBezTo>
                    <a:pt x="142" y="778"/>
                    <a:pt x="92" y="910"/>
                    <a:pt x="11" y="1011"/>
                  </a:cubicBezTo>
                  <a:lnTo>
                    <a:pt x="10570" y="1011"/>
                  </a:lnTo>
                  <a:cubicBezTo>
                    <a:pt x="10792" y="1011"/>
                    <a:pt x="10964" y="829"/>
                    <a:pt x="10964" y="607"/>
                  </a:cubicBezTo>
                  <a:lnTo>
                    <a:pt x="10964" y="404"/>
                  </a:lnTo>
                  <a:cubicBezTo>
                    <a:pt x="10964" y="293"/>
                    <a:pt x="10923" y="192"/>
                    <a:pt x="10853" y="122"/>
                  </a:cubicBezTo>
                  <a:cubicBezTo>
                    <a:pt x="10772" y="51"/>
                    <a:pt x="10671" y="10"/>
                    <a:pt x="10570" y="0"/>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5851;p120">
              <a:extLst>
                <a:ext uri="{FF2B5EF4-FFF2-40B4-BE49-F238E27FC236}">
                  <a16:creationId xmlns:a16="http://schemas.microsoft.com/office/drawing/2014/main" xmlns="" id="{A5C37E35-3136-80E7-811E-B24D9EF3EBEF}"/>
                </a:ext>
              </a:extLst>
            </p:cNvPr>
            <p:cNvSpPr/>
            <p:nvPr/>
          </p:nvSpPr>
          <p:spPr>
            <a:xfrm>
              <a:off x="3218740" y="4334342"/>
              <a:ext cx="774033" cy="105501"/>
            </a:xfrm>
            <a:custGeom>
              <a:avLst/>
              <a:gdLst/>
              <a:ahLst/>
              <a:cxnLst/>
              <a:rect l="l" t="t" r="r" b="b"/>
              <a:pathLst>
                <a:path w="11570" h="1577" extrusionOk="0">
                  <a:moveTo>
                    <a:pt x="31" y="0"/>
                  </a:moveTo>
                  <a:lnTo>
                    <a:pt x="31" y="283"/>
                  </a:lnTo>
                  <a:lnTo>
                    <a:pt x="10883" y="283"/>
                  </a:lnTo>
                  <a:cubicBezTo>
                    <a:pt x="10984" y="293"/>
                    <a:pt x="11085" y="334"/>
                    <a:pt x="11156" y="405"/>
                  </a:cubicBezTo>
                  <a:cubicBezTo>
                    <a:pt x="11236" y="475"/>
                    <a:pt x="11277" y="576"/>
                    <a:pt x="11277" y="687"/>
                  </a:cubicBezTo>
                  <a:lnTo>
                    <a:pt x="11277" y="890"/>
                  </a:lnTo>
                  <a:cubicBezTo>
                    <a:pt x="11277" y="1112"/>
                    <a:pt x="11095" y="1294"/>
                    <a:pt x="10883" y="1294"/>
                  </a:cubicBezTo>
                  <a:lnTo>
                    <a:pt x="1" y="1294"/>
                  </a:lnTo>
                  <a:lnTo>
                    <a:pt x="1" y="1577"/>
                  </a:lnTo>
                  <a:lnTo>
                    <a:pt x="10883" y="1577"/>
                  </a:lnTo>
                  <a:cubicBezTo>
                    <a:pt x="11257" y="1577"/>
                    <a:pt x="11570" y="1274"/>
                    <a:pt x="11570" y="890"/>
                  </a:cubicBezTo>
                  <a:lnTo>
                    <a:pt x="11570" y="687"/>
                  </a:lnTo>
                  <a:cubicBezTo>
                    <a:pt x="11570" y="314"/>
                    <a:pt x="11257" y="0"/>
                    <a:pt x="10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5852;p120">
              <a:extLst>
                <a:ext uri="{FF2B5EF4-FFF2-40B4-BE49-F238E27FC236}">
                  <a16:creationId xmlns:a16="http://schemas.microsoft.com/office/drawing/2014/main" xmlns="" id="{64E8F703-6677-92C9-71DE-F68C7A4E2712}"/>
                </a:ext>
              </a:extLst>
            </p:cNvPr>
            <p:cNvSpPr/>
            <p:nvPr/>
          </p:nvSpPr>
          <p:spPr>
            <a:xfrm>
              <a:off x="3251856" y="4389067"/>
              <a:ext cx="720647" cy="2810"/>
            </a:xfrm>
            <a:custGeom>
              <a:avLst/>
              <a:gdLst/>
              <a:ahLst/>
              <a:cxnLst/>
              <a:rect l="l" t="t" r="r" b="b"/>
              <a:pathLst>
                <a:path w="10772" h="42" extrusionOk="0">
                  <a:moveTo>
                    <a:pt x="21" y="1"/>
                  </a:moveTo>
                  <a:cubicBezTo>
                    <a:pt x="11" y="1"/>
                    <a:pt x="1" y="11"/>
                    <a:pt x="1" y="21"/>
                  </a:cubicBezTo>
                  <a:cubicBezTo>
                    <a:pt x="1" y="31"/>
                    <a:pt x="11" y="41"/>
                    <a:pt x="21" y="41"/>
                  </a:cubicBezTo>
                  <a:lnTo>
                    <a:pt x="10752" y="41"/>
                  </a:lnTo>
                  <a:cubicBezTo>
                    <a:pt x="10762" y="41"/>
                    <a:pt x="10772" y="31"/>
                    <a:pt x="10772" y="21"/>
                  </a:cubicBezTo>
                  <a:cubicBezTo>
                    <a:pt x="10772" y="11"/>
                    <a:pt x="10762" y="1"/>
                    <a:pt x="10752"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5853;p120">
              <a:extLst>
                <a:ext uri="{FF2B5EF4-FFF2-40B4-BE49-F238E27FC236}">
                  <a16:creationId xmlns:a16="http://schemas.microsoft.com/office/drawing/2014/main" xmlns="" id="{81E96291-7EC1-03F4-065D-31F6C5D0D5CA}"/>
                </a:ext>
              </a:extLst>
            </p:cNvPr>
            <p:cNvSpPr/>
            <p:nvPr/>
          </p:nvSpPr>
          <p:spPr>
            <a:xfrm>
              <a:off x="3249180" y="4364782"/>
              <a:ext cx="718640" cy="2743"/>
            </a:xfrm>
            <a:custGeom>
              <a:avLst/>
              <a:gdLst/>
              <a:ahLst/>
              <a:cxnLst/>
              <a:rect l="l" t="t" r="r" b="b"/>
              <a:pathLst>
                <a:path w="10742" h="41" extrusionOk="0">
                  <a:moveTo>
                    <a:pt x="31" y="0"/>
                  </a:moveTo>
                  <a:cubicBezTo>
                    <a:pt x="0" y="0"/>
                    <a:pt x="0" y="41"/>
                    <a:pt x="31" y="41"/>
                  </a:cubicBezTo>
                  <a:lnTo>
                    <a:pt x="10721" y="41"/>
                  </a:lnTo>
                  <a:cubicBezTo>
                    <a:pt x="10741" y="30"/>
                    <a:pt x="10741" y="0"/>
                    <a:pt x="1072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5854;p120">
              <a:extLst>
                <a:ext uri="{FF2B5EF4-FFF2-40B4-BE49-F238E27FC236}">
                  <a16:creationId xmlns:a16="http://schemas.microsoft.com/office/drawing/2014/main" xmlns="" id="{11042945-ADA8-508B-56A6-4DC9209D72CC}"/>
                </a:ext>
              </a:extLst>
            </p:cNvPr>
            <p:cNvSpPr/>
            <p:nvPr/>
          </p:nvSpPr>
          <p:spPr>
            <a:xfrm>
              <a:off x="3251187" y="4379634"/>
              <a:ext cx="721316" cy="2743"/>
            </a:xfrm>
            <a:custGeom>
              <a:avLst/>
              <a:gdLst/>
              <a:ahLst/>
              <a:cxnLst/>
              <a:rect l="l" t="t" r="r" b="b"/>
              <a:pathLst>
                <a:path w="10782" h="41" extrusionOk="0">
                  <a:moveTo>
                    <a:pt x="21" y="0"/>
                  </a:moveTo>
                  <a:cubicBezTo>
                    <a:pt x="11" y="0"/>
                    <a:pt x="1" y="10"/>
                    <a:pt x="1" y="21"/>
                  </a:cubicBezTo>
                  <a:cubicBezTo>
                    <a:pt x="1" y="31"/>
                    <a:pt x="11" y="41"/>
                    <a:pt x="21" y="41"/>
                  </a:cubicBezTo>
                  <a:lnTo>
                    <a:pt x="10762" y="41"/>
                  </a:lnTo>
                  <a:cubicBezTo>
                    <a:pt x="10772" y="41"/>
                    <a:pt x="10782" y="31"/>
                    <a:pt x="10782" y="21"/>
                  </a:cubicBezTo>
                  <a:cubicBezTo>
                    <a:pt x="10782" y="10"/>
                    <a:pt x="10772" y="0"/>
                    <a:pt x="10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5855;p120">
              <a:extLst>
                <a:ext uri="{FF2B5EF4-FFF2-40B4-BE49-F238E27FC236}">
                  <a16:creationId xmlns:a16="http://schemas.microsoft.com/office/drawing/2014/main" xmlns="" id="{33535ADB-6D54-066B-406B-5FAB3044C7C9}"/>
                </a:ext>
              </a:extLst>
            </p:cNvPr>
            <p:cNvSpPr/>
            <p:nvPr/>
          </p:nvSpPr>
          <p:spPr>
            <a:xfrm>
              <a:off x="3251856" y="4394486"/>
              <a:ext cx="720647" cy="2810"/>
            </a:xfrm>
            <a:custGeom>
              <a:avLst/>
              <a:gdLst/>
              <a:ahLst/>
              <a:cxnLst/>
              <a:rect l="l" t="t" r="r" b="b"/>
              <a:pathLst>
                <a:path w="10772" h="42" extrusionOk="0">
                  <a:moveTo>
                    <a:pt x="21" y="1"/>
                  </a:moveTo>
                  <a:cubicBezTo>
                    <a:pt x="11" y="1"/>
                    <a:pt x="1" y="11"/>
                    <a:pt x="1" y="21"/>
                  </a:cubicBezTo>
                  <a:cubicBezTo>
                    <a:pt x="1" y="31"/>
                    <a:pt x="11" y="41"/>
                    <a:pt x="21" y="41"/>
                  </a:cubicBezTo>
                  <a:lnTo>
                    <a:pt x="10752" y="41"/>
                  </a:lnTo>
                  <a:cubicBezTo>
                    <a:pt x="10762" y="41"/>
                    <a:pt x="10772" y="31"/>
                    <a:pt x="10772" y="21"/>
                  </a:cubicBezTo>
                  <a:cubicBezTo>
                    <a:pt x="10772" y="11"/>
                    <a:pt x="10762" y="1"/>
                    <a:pt x="10752"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5856;p120">
              <a:extLst>
                <a:ext uri="{FF2B5EF4-FFF2-40B4-BE49-F238E27FC236}">
                  <a16:creationId xmlns:a16="http://schemas.microsoft.com/office/drawing/2014/main" xmlns="" id="{80739D74-1EF0-27F8-9316-0FD7703BC965}"/>
                </a:ext>
              </a:extLst>
            </p:cNvPr>
            <p:cNvSpPr/>
            <p:nvPr/>
          </p:nvSpPr>
          <p:spPr>
            <a:xfrm>
              <a:off x="3249180" y="4413419"/>
              <a:ext cx="712552" cy="2743"/>
            </a:xfrm>
            <a:custGeom>
              <a:avLst/>
              <a:gdLst/>
              <a:ahLst/>
              <a:cxnLst/>
              <a:rect l="l" t="t" r="r" b="b"/>
              <a:pathLst>
                <a:path w="10651" h="41" extrusionOk="0">
                  <a:moveTo>
                    <a:pt x="21" y="1"/>
                  </a:moveTo>
                  <a:cubicBezTo>
                    <a:pt x="10" y="1"/>
                    <a:pt x="0" y="11"/>
                    <a:pt x="0" y="21"/>
                  </a:cubicBezTo>
                  <a:cubicBezTo>
                    <a:pt x="0" y="31"/>
                    <a:pt x="10" y="41"/>
                    <a:pt x="21" y="41"/>
                  </a:cubicBezTo>
                  <a:lnTo>
                    <a:pt x="10630" y="41"/>
                  </a:lnTo>
                  <a:cubicBezTo>
                    <a:pt x="10640" y="41"/>
                    <a:pt x="10650" y="31"/>
                    <a:pt x="10650" y="21"/>
                  </a:cubicBezTo>
                  <a:cubicBezTo>
                    <a:pt x="10650" y="11"/>
                    <a:pt x="10640" y="1"/>
                    <a:pt x="1063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5857;p120">
              <a:extLst>
                <a:ext uri="{FF2B5EF4-FFF2-40B4-BE49-F238E27FC236}">
                  <a16:creationId xmlns:a16="http://schemas.microsoft.com/office/drawing/2014/main" xmlns="" id="{3072C115-D37D-0560-67F1-C3E0BCAADC5A}"/>
                </a:ext>
              </a:extLst>
            </p:cNvPr>
            <p:cNvSpPr/>
            <p:nvPr/>
          </p:nvSpPr>
          <p:spPr>
            <a:xfrm>
              <a:off x="3249180" y="4403317"/>
              <a:ext cx="722654" cy="4750"/>
            </a:xfrm>
            <a:custGeom>
              <a:avLst/>
              <a:gdLst/>
              <a:ahLst/>
              <a:cxnLst/>
              <a:rect l="l" t="t" r="r" b="b"/>
              <a:pathLst>
                <a:path w="10802" h="71" extrusionOk="0">
                  <a:moveTo>
                    <a:pt x="41" y="0"/>
                  </a:moveTo>
                  <a:cubicBezTo>
                    <a:pt x="21" y="0"/>
                    <a:pt x="0" y="10"/>
                    <a:pt x="0" y="30"/>
                  </a:cubicBezTo>
                  <a:cubicBezTo>
                    <a:pt x="0" y="51"/>
                    <a:pt x="21" y="71"/>
                    <a:pt x="41" y="71"/>
                  </a:cubicBezTo>
                  <a:lnTo>
                    <a:pt x="10761" y="71"/>
                  </a:lnTo>
                  <a:cubicBezTo>
                    <a:pt x="10781" y="71"/>
                    <a:pt x="10802" y="51"/>
                    <a:pt x="10802" y="30"/>
                  </a:cubicBezTo>
                  <a:cubicBezTo>
                    <a:pt x="10802" y="10"/>
                    <a:pt x="10781" y="0"/>
                    <a:pt x="1076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5858;p120">
              <a:extLst>
                <a:ext uri="{FF2B5EF4-FFF2-40B4-BE49-F238E27FC236}">
                  <a16:creationId xmlns:a16="http://schemas.microsoft.com/office/drawing/2014/main" xmlns="" id="{2B193A85-A99F-5B0F-8607-283C12AB1013}"/>
                </a:ext>
              </a:extLst>
            </p:cNvPr>
            <p:cNvSpPr/>
            <p:nvPr/>
          </p:nvSpPr>
          <p:spPr>
            <a:xfrm>
              <a:off x="3244430" y="4355951"/>
              <a:ext cx="715228" cy="5486"/>
            </a:xfrm>
            <a:custGeom>
              <a:avLst/>
              <a:gdLst/>
              <a:ahLst/>
              <a:cxnLst/>
              <a:rect l="l" t="t" r="r" b="b"/>
              <a:pathLst>
                <a:path w="10691" h="82" extrusionOk="0">
                  <a:moveTo>
                    <a:pt x="41" y="1"/>
                  </a:moveTo>
                  <a:cubicBezTo>
                    <a:pt x="1" y="11"/>
                    <a:pt x="1" y="71"/>
                    <a:pt x="41" y="82"/>
                  </a:cubicBezTo>
                  <a:lnTo>
                    <a:pt x="10640" y="82"/>
                  </a:lnTo>
                  <a:cubicBezTo>
                    <a:pt x="10691" y="71"/>
                    <a:pt x="10691" y="11"/>
                    <a:pt x="1064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5859;p120">
              <a:extLst>
                <a:ext uri="{FF2B5EF4-FFF2-40B4-BE49-F238E27FC236}">
                  <a16:creationId xmlns:a16="http://schemas.microsoft.com/office/drawing/2014/main" xmlns="" id="{CDA7C44C-98CB-4808-0640-B5652018FAAA}"/>
                </a:ext>
              </a:extLst>
            </p:cNvPr>
            <p:cNvSpPr/>
            <p:nvPr/>
          </p:nvSpPr>
          <p:spPr>
            <a:xfrm>
              <a:off x="2938894" y="4034225"/>
              <a:ext cx="723323" cy="98744"/>
            </a:xfrm>
            <a:custGeom>
              <a:avLst/>
              <a:gdLst/>
              <a:ahLst/>
              <a:cxnLst/>
              <a:rect l="l" t="t" r="r" b="b"/>
              <a:pathLst>
                <a:path w="10812" h="1476" extrusionOk="0">
                  <a:moveTo>
                    <a:pt x="1" y="0"/>
                  </a:moveTo>
                  <a:lnTo>
                    <a:pt x="1" y="1475"/>
                  </a:lnTo>
                  <a:lnTo>
                    <a:pt x="10812" y="1475"/>
                  </a:lnTo>
                  <a:lnTo>
                    <a:pt x="108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5860;p120">
              <a:extLst>
                <a:ext uri="{FF2B5EF4-FFF2-40B4-BE49-F238E27FC236}">
                  <a16:creationId xmlns:a16="http://schemas.microsoft.com/office/drawing/2014/main" xmlns="" id="{E8A9B01C-3F7D-61E7-B4EF-9780B4B98490}"/>
                </a:ext>
              </a:extLst>
            </p:cNvPr>
            <p:cNvSpPr/>
            <p:nvPr/>
          </p:nvSpPr>
          <p:spPr>
            <a:xfrm>
              <a:off x="2909123" y="4015292"/>
              <a:ext cx="782864" cy="135941"/>
            </a:xfrm>
            <a:custGeom>
              <a:avLst/>
              <a:gdLst/>
              <a:ahLst/>
              <a:cxnLst/>
              <a:rect l="l" t="t" r="r" b="b"/>
              <a:pathLst>
                <a:path w="11702" h="2032" extrusionOk="0">
                  <a:moveTo>
                    <a:pt x="11257" y="283"/>
                  </a:moveTo>
                  <a:lnTo>
                    <a:pt x="11257" y="1758"/>
                  </a:lnTo>
                  <a:lnTo>
                    <a:pt x="446" y="1758"/>
                  </a:lnTo>
                  <a:lnTo>
                    <a:pt x="446" y="283"/>
                  </a:lnTo>
                  <a:close/>
                  <a:moveTo>
                    <a:pt x="1" y="0"/>
                  </a:moveTo>
                  <a:lnTo>
                    <a:pt x="1" y="2031"/>
                  </a:lnTo>
                  <a:lnTo>
                    <a:pt x="11702" y="2031"/>
                  </a:lnTo>
                  <a:lnTo>
                    <a:pt x="11702" y="0"/>
                  </a:lnTo>
                  <a:close/>
                </a:path>
              </a:pathLst>
            </a:custGeom>
            <a:solidFill>
              <a:srgbClr val="6B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5861;p120">
              <a:extLst>
                <a:ext uri="{FF2B5EF4-FFF2-40B4-BE49-F238E27FC236}">
                  <a16:creationId xmlns:a16="http://schemas.microsoft.com/office/drawing/2014/main" xmlns="" id="{EE0D7A30-E09A-4635-C4B7-4B94DF658684}"/>
                </a:ext>
              </a:extLst>
            </p:cNvPr>
            <p:cNvSpPr/>
            <p:nvPr/>
          </p:nvSpPr>
          <p:spPr>
            <a:xfrm>
              <a:off x="2921968" y="4186960"/>
              <a:ext cx="820060" cy="125103"/>
            </a:xfrm>
            <a:custGeom>
              <a:avLst/>
              <a:gdLst/>
              <a:ahLst/>
              <a:cxnLst/>
              <a:rect l="l" t="t" r="r" b="b"/>
              <a:pathLst>
                <a:path w="12258" h="1870" extrusionOk="0">
                  <a:moveTo>
                    <a:pt x="1" y="1"/>
                  </a:moveTo>
                  <a:cubicBezTo>
                    <a:pt x="173" y="183"/>
                    <a:pt x="264" y="425"/>
                    <a:pt x="274" y="678"/>
                  </a:cubicBezTo>
                  <a:lnTo>
                    <a:pt x="274" y="1193"/>
                  </a:lnTo>
                  <a:cubicBezTo>
                    <a:pt x="264" y="1385"/>
                    <a:pt x="213" y="1587"/>
                    <a:pt x="102" y="1749"/>
                  </a:cubicBezTo>
                  <a:cubicBezTo>
                    <a:pt x="72" y="1789"/>
                    <a:pt x="41" y="1830"/>
                    <a:pt x="1" y="1870"/>
                  </a:cubicBezTo>
                  <a:lnTo>
                    <a:pt x="11510" y="1870"/>
                  </a:lnTo>
                  <a:cubicBezTo>
                    <a:pt x="11924" y="1870"/>
                    <a:pt x="12257" y="1537"/>
                    <a:pt x="12257" y="1122"/>
                  </a:cubicBezTo>
                  <a:lnTo>
                    <a:pt x="12257" y="748"/>
                  </a:lnTo>
                  <a:lnTo>
                    <a:pt x="12257" y="738"/>
                  </a:lnTo>
                  <a:cubicBezTo>
                    <a:pt x="12257" y="334"/>
                    <a:pt x="11924" y="1"/>
                    <a:pt x="11510"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5862;p120">
              <a:extLst>
                <a:ext uri="{FF2B5EF4-FFF2-40B4-BE49-F238E27FC236}">
                  <a16:creationId xmlns:a16="http://schemas.microsoft.com/office/drawing/2014/main" xmlns="" id="{84766130-DA2B-88F5-D959-2E65292AF24B}"/>
                </a:ext>
              </a:extLst>
            </p:cNvPr>
            <p:cNvSpPr/>
            <p:nvPr/>
          </p:nvSpPr>
          <p:spPr>
            <a:xfrm>
              <a:off x="2882765" y="4151168"/>
              <a:ext cx="895055" cy="196084"/>
            </a:xfrm>
            <a:custGeom>
              <a:avLst/>
              <a:gdLst/>
              <a:ahLst/>
              <a:cxnLst/>
              <a:rect l="l" t="t" r="r" b="b"/>
              <a:pathLst>
                <a:path w="13379" h="2931" extrusionOk="0">
                  <a:moveTo>
                    <a:pt x="1" y="0"/>
                  </a:moveTo>
                  <a:lnTo>
                    <a:pt x="1" y="536"/>
                  </a:lnTo>
                  <a:lnTo>
                    <a:pt x="12096" y="536"/>
                  </a:lnTo>
                  <a:cubicBezTo>
                    <a:pt x="12510" y="536"/>
                    <a:pt x="12843" y="869"/>
                    <a:pt x="12843" y="1283"/>
                  </a:cubicBezTo>
                  <a:lnTo>
                    <a:pt x="12843" y="1657"/>
                  </a:lnTo>
                  <a:cubicBezTo>
                    <a:pt x="12843" y="2072"/>
                    <a:pt x="12510" y="2405"/>
                    <a:pt x="12096" y="2405"/>
                  </a:cubicBezTo>
                  <a:lnTo>
                    <a:pt x="62" y="2405"/>
                  </a:lnTo>
                  <a:lnTo>
                    <a:pt x="62" y="2930"/>
                  </a:lnTo>
                  <a:lnTo>
                    <a:pt x="12096" y="2930"/>
                  </a:lnTo>
                  <a:cubicBezTo>
                    <a:pt x="12803" y="2930"/>
                    <a:pt x="13379" y="2365"/>
                    <a:pt x="13379" y="1657"/>
                  </a:cubicBezTo>
                  <a:lnTo>
                    <a:pt x="13379" y="1283"/>
                  </a:lnTo>
                  <a:cubicBezTo>
                    <a:pt x="13379" y="576"/>
                    <a:pt x="12803" y="10"/>
                    <a:pt x="12106"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5863;p120">
              <a:extLst>
                <a:ext uri="{FF2B5EF4-FFF2-40B4-BE49-F238E27FC236}">
                  <a16:creationId xmlns:a16="http://schemas.microsoft.com/office/drawing/2014/main" xmlns="" id="{CD55F2B9-D4D8-96DE-F193-6B1E9D384B69}"/>
                </a:ext>
              </a:extLst>
            </p:cNvPr>
            <p:cNvSpPr/>
            <p:nvPr/>
          </p:nvSpPr>
          <p:spPr>
            <a:xfrm>
              <a:off x="3577662" y="4369465"/>
              <a:ext cx="27830" cy="92723"/>
            </a:xfrm>
            <a:custGeom>
              <a:avLst/>
              <a:gdLst/>
              <a:ahLst/>
              <a:cxnLst/>
              <a:rect l="l" t="t" r="r" b="b"/>
              <a:pathLst>
                <a:path w="416" h="1386" extrusionOk="0">
                  <a:moveTo>
                    <a:pt x="1" y="1"/>
                  </a:moveTo>
                  <a:lnTo>
                    <a:pt x="1" y="1385"/>
                  </a:lnTo>
                  <a:lnTo>
                    <a:pt x="415" y="1385"/>
                  </a:lnTo>
                  <a:lnTo>
                    <a:pt x="415" y="1"/>
                  </a:lnTo>
                  <a:close/>
                </a:path>
              </a:pathLst>
            </a:custGeom>
            <a:solidFill>
              <a:srgbClr val="EF3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5864;p120">
              <a:extLst>
                <a:ext uri="{FF2B5EF4-FFF2-40B4-BE49-F238E27FC236}">
                  <a16:creationId xmlns:a16="http://schemas.microsoft.com/office/drawing/2014/main" xmlns="" id="{5E327034-2711-6470-5D24-43AE3B32BFF7}"/>
                </a:ext>
              </a:extLst>
            </p:cNvPr>
            <p:cNvSpPr/>
            <p:nvPr/>
          </p:nvSpPr>
          <p:spPr>
            <a:xfrm>
              <a:off x="2899690" y="4369465"/>
              <a:ext cx="586111" cy="92723"/>
            </a:xfrm>
            <a:custGeom>
              <a:avLst/>
              <a:gdLst/>
              <a:ahLst/>
              <a:cxnLst/>
              <a:rect l="l" t="t" r="r" b="b"/>
              <a:pathLst>
                <a:path w="8761" h="1386" extrusionOk="0">
                  <a:moveTo>
                    <a:pt x="0" y="1"/>
                  </a:moveTo>
                  <a:lnTo>
                    <a:pt x="0" y="1385"/>
                  </a:lnTo>
                  <a:lnTo>
                    <a:pt x="8761" y="1385"/>
                  </a:lnTo>
                  <a:lnTo>
                    <a:pt x="8761" y="1"/>
                  </a:lnTo>
                  <a:close/>
                </a:path>
              </a:pathLst>
            </a:custGeom>
            <a:solidFill>
              <a:srgbClr val="EF3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5865;p120">
              <a:extLst>
                <a:ext uri="{FF2B5EF4-FFF2-40B4-BE49-F238E27FC236}">
                  <a16:creationId xmlns:a16="http://schemas.microsoft.com/office/drawing/2014/main" xmlns="" id="{52BDBABB-4A30-298B-57AA-F34AEB2918C1}"/>
                </a:ext>
              </a:extLst>
            </p:cNvPr>
            <p:cNvSpPr/>
            <p:nvPr/>
          </p:nvSpPr>
          <p:spPr>
            <a:xfrm>
              <a:off x="2848980" y="4347856"/>
              <a:ext cx="783533" cy="135941"/>
            </a:xfrm>
            <a:custGeom>
              <a:avLst/>
              <a:gdLst/>
              <a:ahLst/>
              <a:cxnLst/>
              <a:rect l="l" t="t" r="r" b="b"/>
              <a:pathLst>
                <a:path w="11712" h="2032" extrusionOk="0">
                  <a:moveTo>
                    <a:pt x="9519" y="324"/>
                  </a:moveTo>
                  <a:lnTo>
                    <a:pt x="9519" y="1718"/>
                  </a:lnTo>
                  <a:lnTo>
                    <a:pt x="758" y="1718"/>
                  </a:lnTo>
                  <a:lnTo>
                    <a:pt x="758" y="324"/>
                  </a:lnTo>
                  <a:close/>
                  <a:moveTo>
                    <a:pt x="11317" y="324"/>
                  </a:moveTo>
                  <a:lnTo>
                    <a:pt x="11317" y="1718"/>
                  </a:lnTo>
                  <a:lnTo>
                    <a:pt x="10893" y="1718"/>
                  </a:lnTo>
                  <a:lnTo>
                    <a:pt x="10893" y="324"/>
                  </a:lnTo>
                  <a:close/>
                  <a:moveTo>
                    <a:pt x="1" y="0"/>
                  </a:moveTo>
                  <a:lnTo>
                    <a:pt x="1" y="2031"/>
                  </a:lnTo>
                  <a:lnTo>
                    <a:pt x="11711" y="2031"/>
                  </a:lnTo>
                  <a:lnTo>
                    <a:pt x="1171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5866;p120">
              <a:extLst>
                <a:ext uri="{FF2B5EF4-FFF2-40B4-BE49-F238E27FC236}">
                  <a16:creationId xmlns:a16="http://schemas.microsoft.com/office/drawing/2014/main" xmlns="" id="{A7F534AE-2CC3-9D6F-1D3D-D7AA63FAFBA4}"/>
                </a:ext>
              </a:extLst>
            </p:cNvPr>
            <p:cNvSpPr/>
            <p:nvPr/>
          </p:nvSpPr>
          <p:spPr>
            <a:xfrm>
              <a:off x="2945651" y="4241751"/>
              <a:ext cx="792966" cy="2743"/>
            </a:xfrm>
            <a:custGeom>
              <a:avLst/>
              <a:gdLst/>
              <a:ahLst/>
              <a:cxnLst/>
              <a:rect l="l" t="t" r="r" b="b"/>
              <a:pathLst>
                <a:path w="11853" h="41" extrusionOk="0">
                  <a:moveTo>
                    <a:pt x="21" y="0"/>
                  </a:moveTo>
                  <a:cubicBezTo>
                    <a:pt x="11" y="0"/>
                    <a:pt x="1" y="10"/>
                    <a:pt x="1" y="20"/>
                  </a:cubicBezTo>
                  <a:cubicBezTo>
                    <a:pt x="1" y="30"/>
                    <a:pt x="11" y="41"/>
                    <a:pt x="21" y="41"/>
                  </a:cubicBezTo>
                  <a:lnTo>
                    <a:pt x="11833" y="41"/>
                  </a:lnTo>
                  <a:cubicBezTo>
                    <a:pt x="11843" y="41"/>
                    <a:pt x="11853" y="30"/>
                    <a:pt x="11853" y="20"/>
                  </a:cubicBezTo>
                  <a:cubicBezTo>
                    <a:pt x="11853" y="10"/>
                    <a:pt x="11843" y="0"/>
                    <a:pt x="11833"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5867;p120">
              <a:extLst>
                <a:ext uri="{FF2B5EF4-FFF2-40B4-BE49-F238E27FC236}">
                  <a16:creationId xmlns:a16="http://schemas.microsoft.com/office/drawing/2014/main" xmlns="" id="{C5E10022-2CC7-1478-42EF-2CE80ADD0A82}"/>
                </a:ext>
              </a:extLst>
            </p:cNvPr>
            <p:cNvSpPr/>
            <p:nvPr/>
          </p:nvSpPr>
          <p:spPr>
            <a:xfrm>
              <a:off x="2940901" y="4288381"/>
              <a:ext cx="788952" cy="2743"/>
            </a:xfrm>
            <a:custGeom>
              <a:avLst/>
              <a:gdLst/>
              <a:ahLst/>
              <a:cxnLst/>
              <a:rect l="l" t="t" r="r" b="b"/>
              <a:pathLst>
                <a:path w="11793" h="41" extrusionOk="0">
                  <a:moveTo>
                    <a:pt x="31" y="0"/>
                  </a:moveTo>
                  <a:cubicBezTo>
                    <a:pt x="1" y="0"/>
                    <a:pt x="1" y="41"/>
                    <a:pt x="31" y="41"/>
                  </a:cubicBezTo>
                  <a:lnTo>
                    <a:pt x="11762" y="41"/>
                  </a:lnTo>
                  <a:cubicBezTo>
                    <a:pt x="11792" y="41"/>
                    <a:pt x="11792" y="0"/>
                    <a:pt x="1176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5868;p120">
              <a:extLst>
                <a:ext uri="{FF2B5EF4-FFF2-40B4-BE49-F238E27FC236}">
                  <a16:creationId xmlns:a16="http://schemas.microsoft.com/office/drawing/2014/main" xmlns="" id="{87DD69DB-104D-51F8-0A1A-6AD5A1F3E4BC}"/>
                </a:ext>
              </a:extLst>
            </p:cNvPr>
            <p:cNvSpPr/>
            <p:nvPr/>
          </p:nvSpPr>
          <p:spPr>
            <a:xfrm>
              <a:off x="2944313" y="4259279"/>
              <a:ext cx="794973" cy="2810"/>
            </a:xfrm>
            <a:custGeom>
              <a:avLst/>
              <a:gdLst/>
              <a:ahLst/>
              <a:cxnLst/>
              <a:rect l="l" t="t" r="r" b="b"/>
              <a:pathLst>
                <a:path w="11883" h="42" extrusionOk="0">
                  <a:moveTo>
                    <a:pt x="21" y="1"/>
                  </a:moveTo>
                  <a:cubicBezTo>
                    <a:pt x="0" y="1"/>
                    <a:pt x="0" y="41"/>
                    <a:pt x="21" y="41"/>
                  </a:cubicBezTo>
                  <a:lnTo>
                    <a:pt x="11863" y="41"/>
                  </a:lnTo>
                  <a:cubicBezTo>
                    <a:pt x="11883" y="41"/>
                    <a:pt x="11883" y="1"/>
                    <a:pt x="1186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5869;p120">
              <a:extLst>
                <a:ext uri="{FF2B5EF4-FFF2-40B4-BE49-F238E27FC236}">
                  <a16:creationId xmlns:a16="http://schemas.microsoft.com/office/drawing/2014/main" xmlns="" id="{7529667E-FFE6-B86A-39D7-32807FB55F7F}"/>
                </a:ext>
              </a:extLst>
            </p:cNvPr>
            <p:cNvSpPr/>
            <p:nvPr/>
          </p:nvSpPr>
          <p:spPr>
            <a:xfrm>
              <a:off x="2944982" y="4232251"/>
              <a:ext cx="794304" cy="2810"/>
            </a:xfrm>
            <a:custGeom>
              <a:avLst/>
              <a:gdLst/>
              <a:ahLst/>
              <a:cxnLst/>
              <a:rect l="l" t="t" r="r" b="b"/>
              <a:pathLst>
                <a:path w="11873" h="42" extrusionOk="0">
                  <a:moveTo>
                    <a:pt x="21" y="1"/>
                  </a:moveTo>
                  <a:cubicBezTo>
                    <a:pt x="0" y="1"/>
                    <a:pt x="0" y="41"/>
                    <a:pt x="21" y="41"/>
                  </a:cubicBezTo>
                  <a:lnTo>
                    <a:pt x="11853" y="41"/>
                  </a:lnTo>
                  <a:cubicBezTo>
                    <a:pt x="11873" y="41"/>
                    <a:pt x="11873" y="1"/>
                    <a:pt x="1185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5870;p120">
              <a:extLst>
                <a:ext uri="{FF2B5EF4-FFF2-40B4-BE49-F238E27FC236}">
                  <a16:creationId xmlns:a16="http://schemas.microsoft.com/office/drawing/2014/main" xmlns="" id="{F513568E-BE44-E127-E2DA-8E053D111B73}"/>
                </a:ext>
              </a:extLst>
            </p:cNvPr>
            <p:cNvSpPr/>
            <p:nvPr/>
          </p:nvSpPr>
          <p:spPr>
            <a:xfrm>
              <a:off x="2939563" y="4197129"/>
              <a:ext cx="778783" cy="2743"/>
            </a:xfrm>
            <a:custGeom>
              <a:avLst/>
              <a:gdLst/>
              <a:ahLst/>
              <a:cxnLst/>
              <a:rect l="l" t="t" r="r" b="b"/>
              <a:pathLst>
                <a:path w="11641" h="41" extrusionOk="0">
                  <a:moveTo>
                    <a:pt x="21" y="0"/>
                  </a:moveTo>
                  <a:cubicBezTo>
                    <a:pt x="11" y="0"/>
                    <a:pt x="1" y="10"/>
                    <a:pt x="1" y="20"/>
                  </a:cubicBezTo>
                  <a:cubicBezTo>
                    <a:pt x="1" y="31"/>
                    <a:pt x="11" y="41"/>
                    <a:pt x="21" y="41"/>
                  </a:cubicBezTo>
                  <a:lnTo>
                    <a:pt x="11620" y="41"/>
                  </a:lnTo>
                  <a:cubicBezTo>
                    <a:pt x="11630" y="41"/>
                    <a:pt x="11641" y="31"/>
                    <a:pt x="11641" y="20"/>
                  </a:cubicBezTo>
                  <a:cubicBezTo>
                    <a:pt x="11641" y="10"/>
                    <a:pt x="11630" y="0"/>
                    <a:pt x="1162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5871;p120">
              <a:extLst>
                <a:ext uri="{FF2B5EF4-FFF2-40B4-BE49-F238E27FC236}">
                  <a16:creationId xmlns:a16="http://schemas.microsoft.com/office/drawing/2014/main" xmlns="" id="{118513FF-74CC-9371-DC91-EED49DE93D0C}"/>
                </a:ext>
              </a:extLst>
            </p:cNvPr>
            <p:cNvSpPr/>
            <p:nvPr/>
          </p:nvSpPr>
          <p:spPr>
            <a:xfrm>
              <a:off x="2941570" y="4212650"/>
              <a:ext cx="795040" cy="5486"/>
            </a:xfrm>
            <a:custGeom>
              <a:avLst/>
              <a:gdLst/>
              <a:ahLst/>
              <a:cxnLst/>
              <a:rect l="l" t="t" r="r" b="b"/>
              <a:pathLst>
                <a:path w="11884" h="82" extrusionOk="0">
                  <a:moveTo>
                    <a:pt x="41" y="1"/>
                  </a:moveTo>
                  <a:cubicBezTo>
                    <a:pt x="21" y="1"/>
                    <a:pt x="1" y="21"/>
                    <a:pt x="1" y="41"/>
                  </a:cubicBezTo>
                  <a:cubicBezTo>
                    <a:pt x="1" y="61"/>
                    <a:pt x="21" y="81"/>
                    <a:pt x="41" y="81"/>
                  </a:cubicBezTo>
                  <a:lnTo>
                    <a:pt x="11843" y="81"/>
                  </a:lnTo>
                  <a:cubicBezTo>
                    <a:pt x="11863" y="81"/>
                    <a:pt x="11883" y="61"/>
                    <a:pt x="11883" y="41"/>
                  </a:cubicBezTo>
                  <a:cubicBezTo>
                    <a:pt x="11883" y="21"/>
                    <a:pt x="11863" y="1"/>
                    <a:pt x="11843"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5872;p120">
              <a:extLst>
                <a:ext uri="{FF2B5EF4-FFF2-40B4-BE49-F238E27FC236}">
                  <a16:creationId xmlns:a16="http://schemas.microsoft.com/office/drawing/2014/main" xmlns="" id="{AA2C0E1F-3308-D747-BC5A-74CE88488EA3}"/>
                </a:ext>
              </a:extLst>
            </p:cNvPr>
            <p:cNvSpPr/>
            <p:nvPr/>
          </p:nvSpPr>
          <p:spPr>
            <a:xfrm>
              <a:off x="2932940" y="4299821"/>
              <a:ext cx="779987" cy="5553"/>
            </a:xfrm>
            <a:custGeom>
              <a:avLst/>
              <a:gdLst/>
              <a:ahLst/>
              <a:cxnLst/>
              <a:rect l="l" t="t" r="r" b="b"/>
              <a:pathLst>
                <a:path w="11659" h="83" extrusionOk="0">
                  <a:moveTo>
                    <a:pt x="42" y="0"/>
                  </a:moveTo>
                  <a:cubicBezTo>
                    <a:pt x="1" y="0"/>
                    <a:pt x="1" y="83"/>
                    <a:pt x="42" y="83"/>
                  </a:cubicBezTo>
                  <a:cubicBezTo>
                    <a:pt x="44" y="83"/>
                    <a:pt x="47" y="82"/>
                    <a:pt x="49" y="82"/>
                  </a:cubicBezTo>
                  <a:lnTo>
                    <a:pt x="11618" y="82"/>
                  </a:lnTo>
                  <a:cubicBezTo>
                    <a:pt x="11659" y="72"/>
                    <a:pt x="11659" y="11"/>
                    <a:pt x="11618" y="1"/>
                  </a:cubicBezTo>
                  <a:lnTo>
                    <a:pt x="49" y="1"/>
                  </a:lnTo>
                  <a:cubicBezTo>
                    <a:pt x="47" y="1"/>
                    <a:pt x="44" y="0"/>
                    <a:pt x="42"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5873;p120">
              <a:extLst>
                <a:ext uri="{FF2B5EF4-FFF2-40B4-BE49-F238E27FC236}">
                  <a16:creationId xmlns:a16="http://schemas.microsoft.com/office/drawing/2014/main" xmlns="" id="{FBE47F17-CD1A-1423-6C24-730F3467754F}"/>
                </a:ext>
              </a:extLst>
            </p:cNvPr>
            <p:cNvSpPr/>
            <p:nvPr/>
          </p:nvSpPr>
          <p:spPr>
            <a:xfrm>
              <a:off x="2924711" y="3902363"/>
              <a:ext cx="578016" cy="87974"/>
            </a:xfrm>
            <a:custGeom>
              <a:avLst/>
              <a:gdLst/>
              <a:ahLst/>
              <a:cxnLst/>
              <a:rect l="l" t="t" r="r" b="b"/>
              <a:pathLst>
                <a:path w="8640" h="1315" extrusionOk="0">
                  <a:moveTo>
                    <a:pt x="526" y="1"/>
                  </a:moveTo>
                  <a:cubicBezTo>
                    <a:pt x="233" y="1"/>
                    <a:pt x="0" y="233"/>
                    <a:pt x="0" y="516"/>
                  </a:cubicBezTo>
                  <a:lnTo>
                    <a:pt x="0" y="789"/>
                  </a:lnTo>
                  <a:cubicBezTo>
                    <a:pt x="0" y="1082"/>
                    <a:pt x="233" y="1314"/>
                    <a:pt x="526" y="1314"/>
                  </a:cubicBezTo>
                  <a:lnTo>
                    <a:pt x="8639" y="1314"/>
                  </a:lnTo>
                  <a:cubicBezTo>
                    <a:pt x="8619" y="1284"/>
                    <a:pt x="8589" y="1264"/>
                    <a:pt x="8569" y="1234"/>
                  </a:cubicBezTo>
                  <a:cubicBezTo>
                    <a:pt x="8488" y="1112"/>
                    <a:pt x="8447" y="981"/>
                    <a:pt x="8447" y="839"/>
                  </a:cubicBezTo>
                  <a:lnTo>
                    <a:pt x="8447" y="476"/>
                  </a:lnTo>
                  <a:cubicBezTo>
                    <a:pt x="8447" y="294"/>
                    <a:pt x="8508" y="122"/>
                    <a:pt x="8629"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5874;p120">
              <a:extLst>
                <a:ext uri="{FF2B5EF4-FFF2-40B4-BE49-F238E27FC236}">
                  <a16:creationId xmlns:a16="http://schemas.microsoft.com/office/drawing/2014/main" xmlns="" id="{DDB10954-E0B3-8E5C-0185-748FDDA72C7D}"/>
                </a:ext>
              </a:extLst>
            </p:cNvPr>
            <p:cNvSpPr/>
            <p:nvPr/>
          </p:nvSpPr>
          <p:spPr>
            <a:xfrm>
              <a:off x="2899690" y="3876673"/>
              <a:ext cx="630733" cy="138684"/>
            </a:xfrm>
            <a:custGeom>
              <a:avLst/>
              <a:gdLst/>
              <a:ahLst/>
              <a:cxnLst/>
              <a:rect l="l" t="t" r="r" b="b"/>
              <a:pathLst>
                <a:path w="9428" h="2073" extrusionOk="0">
                  <a:moveTo>
                    <a:pt x="900" y="1"/>
                  </a:moveTo>
                  <a:cubicBezTo>
                    <a:pt x="395" y="1"/>
                    <a:pt x="0" y="405"/>
                    <a:pt x="0" y="900"/>
                  </a:cubicBezTo>
                  <a:lnTo>
                    <a:pt x="0" y="1173"/>
                  </a:lnTo>
                  <a:cubicBezTo>
                    <a:pt x="0" y="1668"/>
                    <a:pt x="405" y="2072"/>
                    <a:pt x="900" y="2072"/>
                  </a:cubicBezTo>
                  <a:lnTo>
                    <a:pt x="9387" y="2072"/>
                  </a:lnTo>
                  <a:lnTo>
                    <a:pt x="9387" y="1698"/>
                  </a:lnTo>
                  <a:lnTo>
                    <a:pt x="900" y="1698"/>
                  </a:lnTo>
                  <a:cubicBezTo>
                    <a:pt x="607" y="1698"/>
                    <a:pt x="374" y="1466"/>
                    <a:pt x="374" y="1173"/>
                  </a:cubicBezTo>
                  <a:lnTo>
                    <a:pt x="374" y="900"/>
                  </a:lnTo>
                  <a:cubicBezTo>
                    <a:pt x="374" y="617"/>
                    <a:pt x="607" y="375"/>
                    <a:pt x="900" y="375"/>
                  </a:cubicBezTo>
                  <a:lnTo>
                    <a:pt x="9428" y="375"/>
                  </a:lnTo>
                  <a:lnTo>
                    <a:pt x="9428" y="1"/>
                  </a:ln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5875;p120">
              <a:extLst>
                <a:ext uri="{FF2B5EF4-FFF2-40B4-BE49-F238E27FC236}">
                  <a16:creationId xmlns:a16="http://schemas.microsoft.com/office/drawing/2014/main" xmlns="" id="{44A8D517-12C8-CA28-4675-AC674C07C5FD}"/>
                </a:ext>
              </a:extLst>
            </p:cNvPr>
            <p:cNvSpPr/>
            <p:nvPr/>
          </p:nvSpPr>
          <p:spPr>
            <a:xfrm>
              <a:off x="2926049" y="3940229"/>
              <a:ext cx="560421" cy="2810"/>
            </a:xfrm>
            <a:custGeom>
              <a:avLst/>
              <a:gdLst/>
              <a:ahLst/>
              <a:cxnLst/>
              <a:rect l="l" t="t" r="r" b="b"/>
              <a:pathLst>
                <a:path w="8377" h="42" extrusionOk="0">
                  <a:moveTo>
                    <a:pt x="21" y="1"/>
                  </a:moveTo>
                  <a:cubicBezTo>
                    <a:pt x="11" y="1"/>
                    <a:pt x="1" y="11"/>
                    <a:pt x="1" y="21"/>
                  </a:cubicBezTo>
                  <a:cubicBezTo>
                    <a:pt x="1" y="31"/>
                    <a:pt x="11" y="41"/>
                    <a:pt x="21" y="41"/>
                  </a:cubicBezTo>
                  <a:lnTo>
                    <a:pt x="8357" y="41"/>
                  </a:lnTo>
                  <a:cubicBezTo>
                    <a:pt x="8367" y="41"/>
                    <a:pt x="8377" y="31"/>
                    <a:pt x="8377" y="21"/>
                  </a:cubicBezTo>
                  <a:cubicBezTo>
                    <a:pt x="8377" y="11"/>
                    <a:pt x="8367" y="1"/>
                    <a:pt x="835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5876;p120">
              <a:extLst>
                <a:ext uri="{FF2B5EF4-FFF2-40B4-BE49-F238E27FC236}">
                  <a16:creationId xmlns:a16="http://schemas.microsoft.com/office/drawing/2014/main" xmlns="" id="{E2F2CDFD-0A30-459A-B671-94AED940CDDC}"/>
                </a:ext>
              </a:extLst>
            </p:cNvPr>
            <p:cNvSpPr/>
            <p:nvPr/>
          </p:nvSpPr>
          <p:spPr>
            <a:xfrm>
              <a:off x="2932806" y="3972676"/>
              <a:ext cx="556407" cy="2810"/>
            </a:xfrm>
            <a:custGeom>
              <a:avLst/>
              <a:gdLst/>
              <a:ahLst/>
              <a:cxnLst/>
              <a:rect l="l" t="t" r="r" b="b"/>
              <a:pathLst>
                <a:path w="8317" h="42" extrusionOk="0">
                  <a:moveTo>
                    <a:pt x="21" y="1"/>
                  </a:moveTo>
                  <a:cubicBezTo>
                    <a:pt x="11" y="1"/>
                    <a:pt x="1" y="11"/>
                    <a:pt x="1" y="21"/>
                  </a:cubicBezTo>
                  <a:cubicBezTo>
                    <a:pt x="1" y="31"/>
                    <a:pt x="11" y="41"/>
                    <a:pt x="21" y="41"/>
                  </a:cubicBezTo>
                  <a:lnTo>
                    <a:pt x="8296" y="41"/>
                  </a:lnTo>
                  <a:cubicBezTo>
                    <a:pt x="8306" y="41"/>
                    <a:pt x="8316" y="31"/>
                    <a:pt x="8316" y="21"/>
                  </a:cubicBezTo>
                  <a:cubicBezTo>
                    <a:pt x="8316" y="11"/>
                    <a:pt x="8306" y="1"/>
                    <a:pt x="8296"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5877;p120">
              <a:extLst>
                <a:ext uri="{FF2B5EF4-FFF2-40B4-BE49-F238E27FC236}">
                  <a16:creationId xmlns:a16="http://schemas.microsoft.com/office/drawing/2014/main" xmlns="" id="{EF0782DB-3203-3F7D-72CB-BDDFC613ACCC}"/>
                </a:ext>
              </a:extLst>
            </p:cNvPr>
            <p:cNvSpPr/>
            <p:nvPr/>
          </p:nvSpPr>
          <p:spPr>
            <a:xfrm>
              <a:off x="2925380" y="3953074"/>
              <a:ext cx="562495" cy="2074"/>
            </a:xfrm>
            <a:custGeom>
              <a:avLst/>
              <a:gdLst/>
              <a:ahLst/>
              <a:cxnLst/>
              <a:rect l="l" t="t" r="r" b="b"/>
              <a:pathLst>
                <a:path w="8408" h="31" extrusionOk="0">
                  <a:moveTo>
                    <a:pt x="31" y="1"/>
                  </a:moveTo>
                  <a:cubicBezTo>
                    <a:pt x="0" y="1"/>
                    <a:pt x="0" y="31"/>
                    <a:pt x="31" y="31"/>
                  </a:cubicBezTo>
                  <a:lnTo>
                    <a:pt x="8387" y="31"/>
                  </a:lnTo>
                  <a:cubicBezTo>
                    <a:pt x="8407" y="31"/>
                    <a:pt x="8407" y="1"/>
                    <a:pt x="838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5878;p120">
              <a:extLst>
                <a:ext uri="{FF2B5EF4-FFF2-40B4-BE49-F238E27FC236}">
                  <a16:creationId xmlns:a16="http://schemas.microsoft.com/office/drawing/2014/main" xmlns="" id="{F06B110E-51DF-4273-BABD-3E25D982D311}"/>
                </a:ext>
              </a:extLst>
            </p:cNvPr>
            <p:cNvSpPr/>
            <p:nvPr/>
          </p:nvSpPr>
          <p:spPr>
            <a:xfrm>
              <a:off x="2926049" y="3933472"/>
              <a:ext cx="561090" cy="2810"/>
            </a:xfrm>
            <a:custGeom>
              <a:avLst/>
              <a:gdLst/>
              <a:ahLst/>
              <a:cxnLst/>
              <a:rect l="l" t="t" r="r" b="b"/>
              <a:pathLst>
                <a:path w="8387" h="42" extrusionOk="0">
                  <a:moveTo>
                    <a:pt x="21" y="1"/>
                  </a:moveTo>
                  <a:cubicBezTo>
                    <a:pt x="11" y="1"/>
                    <a:pt x="1" y="11"/>
                    <a:pt x="1" y="21"/>
                  </a:cubicBezTo>
                  <a:cubicBezTo>
                    <a:pt x="1" y="31"/>
                    <a:pt x="11" y="41"/>
                    <a:pt x="21" y="41"/>
                  </a:cubicBezTo>
                  <a:lnTo>
                    <a:pt x="8367" y="41"/>
                  </a:lnTo>
                  <a:cubicBezTo>
                    <a:pt x="8377" y="41"/>
                    <a:pt x="8387" y="31"/>
                    <a:pt x="8387" y="21"/>
                  </a:cubicBezTo>
                  <a:cubicBezTo>
                    <a:pt x="8387" y="11"/>
                    <a:pt x="8377" y="1"/>
                    <a:pt x="8367"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5879;p120">
              <a:extLst>
                <a:ext uri="{FF2B5EF4-FFF2-40B4-BE49-F238E27FC236}">
                  <a16:creationId xmlns:a16="http://schemas.microsoft.com/office/drawing/2014/main" xmlns="" id="{2D09687D-E828-E84C-B67B-5C1F9E9A1150}"/>
                </a:ext>
              </a:extLst>
            </p:cNvPr>
            <p:cNvSpPr/>
            <p:nvPr/>
          </p:nvSpPr>
          <p:spPr>
            <a:xfrm>
              <a:off x="2940232" y="3909120"/>
              <a:ext cx="550988" cy="2141"/>
            </a:xfrm>
            <a:custGeom>
              <a:avLst/>
              <a:gdLst/>
              <a:ahLst/>
              <a:cxnLst/>
              <a:rect l="l" t="t" r="r" b="b"/>
              <a:pathLst>
                <a:path w="8236" h="32" extrusionOk="0">
                  <a:moveTo>
                    <a:pt x="31" y="1"/>
                  </a:moveTo>
                  <a:cubicBezTo>
                    <a:pt x="1" y="1"/>
                    <a:pt x="1" y="31"/>
                    <a:pt x="31" y="31"/>
                  </a:cubicBezTo>
                  <a:lnTo>
                    <a:pt x="8205" y="31"/>
                  </a:lnTo>
                  <a:cubicBezTo>
                    <a:pt x="8236" y="31"/>
                    <a:pt x="8236" y="1"/>
                    <a:pt x="8205"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5880;p120">
              <a:extLst>
                <a:ext uri="{FF2B5EF4-FFF2-40B4-BE49-F238E27FC236}">
                  <a16:creationId xmlns:a16="http://schemas.microsoft.com/office/drawing/2014/main" xmlns="" id="{9F585156-1478-638B-7232-3785936A748F}"/>
                </a:ext>
              </a:extLst>
            </p:cNvPr>
            <p:cNvSpPr/>
            <p:nvPr/>
          </p:nvSpPr>
          <p:spPr>
            <a:xfrm>
              <a:off x="2927387" y="3919289"/>
              <a:ext cx="562495" cy="5486"/>
            </a:xfrm>
            <a:custGeom>
              <a:avLst/>
              <a:gdLst/>
              <a:ahLst/>
              <a:cxnLst/>
              <a:rect l="l" t="t" r="r" b="b"/>
              <a:pathLst>
                <a:path w="8408" h="82" extrusionOk="0">
                  <a:moveTo>
                    <a:pt x="41" y="0"/>
                  </a:moveTo>
                  <a:cubicBezTo>
                    <a:pt x="21" y="0"/>
                    <a:pt x="1" y="21"/>
                    <a:pt x="1" y="41"/>
                  </a:cubicBezTo>
                  <a:cubicBezTo>
                    <a:pt x="1" y="61"/>
                    <a:pt x="21" y="81"/>
                    <a:pt x="41" y="81"/>
                  </a:cubicBezTo>
                  <a:lnTo>
                    <a:pt x="8367" y="81"/>
                  </a:lnTo>
                  <a:cubicBezTo>
                    <a:pt x="8387" y="81"/>
                    <a:pt x="8407" y="61"/>
                    <a:pt x="8407" y="41"/>
                  </a:cubicBezTo>
                  <a:cubicBezTo>
                    <a:pt x="8407" y="21"/>
                    <a:pt x="8387" y="0"/>
                    <a:pt x="8367"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5881;p120">
              <a:extLst>
                <a:ext uri="{FF2B5EF4-FFF2-40B4-BE49-F238E27FC236}">
                  <a16:creationId xmlns:a16="http://schemas.microsoft.com/office/drawing/2014/main" xmlns="" id="{7E9A195B-697A-FF57-68A7-630A9223BDA1}"/>
                </a:ext>
              </a:extLst>
            </p:cNvPr>
            <p:cNvSpPr/>
            <p:nvPr/>
          </p:nvSpPr>
          <p:spPr>
            <a:xfrm>
              <a:off x="2944313" y="3980771"/>
              <a:ext cx="550988" cy="5486"/>
            </a:xfrm>
            <a:custGeom>
              <a:avLst/>
              <a:gdLst/>
              <a:ahLst/>
              <a:cxnLst/>
              <a:rect l="l" t="t" r="r" b="b"/>
              <a:pathLst>
                <a:path w="8236" h="82" extrusionOk="0">
                  <a:moveTo>
                    <a:pt x="41" y="1"/>
                  </a:moveTo>
                  <a:cubicBezTo>
                    <a:pt x="10" y="1"/>
                    <a:pt x="0" y="21"/>
                    <a:pt x="0" y="41"/>
                  </a:cubicBezTo>
                  <a:cubicBezTo>
                    <a:pt x="0" y="62"/>
                    <a:pt x="10" y="82"/>
                    <a:pt x="41" y="82"/>
                  </a:cubicBezTo>
                  <a:lnTo>
                    <a:pt x="8205" y="82"/>
                  </a:lnTo>
                  <a:cubicBezTo>
                    <a:pt x="8225" y="82"/>
                    <a:pt x="8235" y="62"/>
                    <a:pt x="8235" y="41"/>
                  </a:cubicBezTo>
                  <a:cubicBezTo>
                    <a:pt x="8235" y="21"/>
                    <a:pt x="8225" y="1"/>
                    <a:pt x="8205"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5882;p120">
              <a:extLst>
                <a:ext uri="{FF2B5EF4-FFF2-40B4-BE49-F238E27FC236}">
                  <a16:creationId xmlns:a16="http://schemas.microsoft.com/office/drawing/2014/main" xmlns="" id="{BD5A3B85-9D0A-9A0B-8508-964FD0A5D2BE}"/>
                </a:ext>
              </a:extLst>
            </p:cNvPr>
            <p:cNvSpPr/>
            <p:nvPr/>
          </p:nvSpPr>
          <p:spPr>
            <a:xfrm>
              <a:off x="2857811" y="3790839"/>
              <a:ext cx="733492" cy="66967"/>
            </a:xfrm>
            <a:custGeom>
              <a:avLst/>
              <a:gdLst/>
              <a:ahLst/>
              <a:cxnLst/>
              <a:rect l="l" t="t" r="r" b="b"/>
              <a:pathLst>
                <a:path w="10964" h="1001" extrusionOk="0">
                  <a:moveTo>
                    <a:pt x="404" y="1"/>
                  </a:moveTo>
                  <a:cubicBezTo>
                    <a:pt x="182" y="1"/>
                    <a:pt x="0" y="172"/>
                    <a:pt x="0" y="395"/>
                  </a:cubicBezTo>
                  <a:lnTo>
                    <a:pt x="0" y="607"/>
                  </a:lnTo>
                  <a:cubicBezTo>
                    <a:pt x="0" y="708"/>
                    <a:pt x="40" y="809"/>
                    <a:pt x="121" y="890"/>
                  </a:cubicBezTo>
                  <a:cubicBezTo>
                    <a:pt x="192" y="961"/>
                    <a:pt x="293" y="1001"/>
                    <a:pt x="404" y="1001"/>
                  </a:cubicBezTo>
                  <a:lnTo>
                    <a:pt x="10963" y="1001"/>
                  </a:lnTo>
                  <a:cubicBezTo>
                    <a:pt x="10943" y="981"/>
                    <a:pt x="10933" y="961"/>
                    <a:pt x="10913" y="940"/>
                  </a:cubicBezTo>
                  <a:cubicBezTo>
                    <a:pt x="10852" y="849"/>
                    <a:pt x="10822" y="748"/>
                    <a:pt x="10822" y="637"/>
                  </a:cubicBezTo>
                  <a:lnTo>
                    <a:pt x="10822" y="364"/>
                  </a:lnTo>
                  <a:cubicBezTo>
                    <a:pt x="10822" y="223"/>
                    <a:pt x="10872" y="102"/>
                    <a:pt x="10963"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5883;p120">
              <a:extLst>
                <a:ext uri="{FF2B5EF4-FFF2-40B4-BE49-F238E27FC236}">
                  <a16:creationId xmlns:a16="http://schemas.microsoft.com/office/drawing/2014/main" xmlns="" id="{6E34BA89-9DAB-6308-F71A-0E2FDC6CD25F}"/>
                </a:ext>
              </a:extLst>
            </p:cNvPr>
            <p:cNvSpPr/>
            <p:nvPr/>
          </p:nvSpPr>
          <p:spPr>
            <a:xfrm>
              <a:off x="2838878" y="3771906"/>
              <a:ext cx="774033" cy="104832"/>
            </a:xfrm>
            <a:custGeom>
              <a:avLst/>
              <a:gdLst/>
              <a:ahLst/>
              <a:cxnLst/>
              <a:rect l="l" t="t" r="r" b="b"/>
              <a:pathLst>
                <a:path w="11570" h="1567" extrusionOk="0">
                  <a:moveTo>
                    <a:pt x="687" y="1"/>
                  </a:moveTo>
                  <a:cubicBezTo>
                    <a:pt x="303" y="1"/>
                    <a:pt x="0" y="304"/>
                    <a:pt x="0" y="678"/>
                  </a:cubicBezTo>
                  <a:lnTo>
                    <a:pt x="0" y="890"/>
                  </a:lnTo>
                  <a:cubicBezTo>
                    <a:pt x="0" y="1264"/>
                    <a:pt x="303" y="1567"/>
                    <a:pt x="687" y="1567"/>
                  </a:cubicBezTo>
                  <a:lnTo>
                    <a:pt x="11529" y="1567"/>
                  </a:lnTo>
                  <a:lnTo>
                    <a:pt x="11529" y="1284"/>
                  </a:lnTo>
                  <a:lnTo>
                    <a:pt x="687" y="1284"/>
                  </a:lnTo>
                  <a:cubicBezTo>
                    <a:pt x="576" y="1284"/>
                    <a:pt x="475" y="1244"/>
                    <a:pt x="404" y="1173"/>
                  </a:cubicBezTo>
                  <a:cubicBezTo>
                    <a:pt x="323" y="1092"/>
                    <a:pt x="283" y="991"/>
                    <a:pt x="283" y="890"/>
                  </a:cubicBezTo>
                  <a:lnTo>
                    <a:pt x="283" y="678"/>
                  </a:lnTo>
                  <a:cubicBezTo>
                    <a:pt x="283" y="455"/>
                    <a:pt x="465" y="284"/>
                    <a:pt x="687" y="284"/>
                  </a:cubicBezTo>
                  <a:lnTo>
                    <a:pt x="11569" y="284"/>
                  </a:lnTo>
                  <a:lnTo>
                    <a:pt x="115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5884;p120">
              <a:extLst>
                <a:ext uri="{FF2B5EF4-FFF2-40B4-BE49-F238E27FC236}">
                  <a16:creationId xmlns:a16="http://schemas.microsoft.com/office/drawing/2014/main" xmlns="" id="{03B1B20B-263C-0D4F-7CA8-B76F58EF2ADA}"/>
                </a:ext>
              </a:extLst>
            </p:cNvPr>
            <p:cNvSpPr/>
            <p:nvPr/>
          </p:nvSpPr>
          <p:spPr>
            <a:xfrm>
              <a:off x="2859149" y="3819272"/>
              <a:ext cx="719978" cy="2743"/>
            </a:xfrm>
            <a:custGeom>
              <a:avLst/>
              <a:gdLst/>
              <a:ahLst/>
              <a:cxnLst/>
              <a:rect l="l" t="t" r="r" b="b"/>
              <a:pathLst>
                <a:path w="10762" h="41" extrusionOk="0">
                  <a:moveTo>
                    <a:pt x="20" y="0"/>
                  </a:moveTo>
                  <a:cubicBezTo>
                    <a:pt x="10" y="0"/>
                    <a:pt x="0" y="10"/>
                    <a:pt x="0" y="20"/>
                  </a:cubicBezTo>
                  <a:cubicBezTo>
                    <a:pt x="0" y="30"/>
                    <a:pt x="10" y="40"/>
                    <a:pt x="20" y="40"/>
                  </a:cubicBezTo>
                  <a:lnTo>
                    <a:pt x="10751" y="40"/>
                  </a:lnTo>
                  <a:cubicBezTo>
                    <a:pt x="10761" y="40"/>
                    <a:pt x="10761" y="30"/>
                    <a:pt x="10761" y="20"/>
                  </a:cubicBezTo>
                  <a:cubicBezTo>
                    <a:pt x="10761" y="10"/>
                    <a:pt x="10761" y="0"/>
                    <a:pt x="1075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5885;p120">
              <a:extLst>
                <a:ext uri="{FF2B5EF4-FFF2-40B4-BE49-F238E27FC236}">
                  <a16:creationId xmlns:a16="http://schemas.microsoft.com/office/drawing/2014/main" xmlns="" id="{4EB56D7F-F3CD-7F86-14BA-8A94B6E03386}"/>
                </a:ext>
              </a:extLst>
            </p:cNvPr>
            <p:cNvSpPr/>
            <p:nvPr/>
          </p:nvSpPr>
          <p:spPr>
            <a:xfrm>
              <a:off x="2863832" y="3844226"/>
              <a:ext cx="717971" cy="2810"/>
            </a:xfrm>
            <a:custGeom>
              <a:avLst/>
              <a:gdLst/>
              <a:ahLst/>
              <a:cxnLst/>
              <a:rect l="l" t="t" r="r" b="b"/>
              <a:pathLst>
                <a:path w="10732" h="42" extrusionOk="0">
                  <a:moveTo>
                    <a:pt x="21" y="1"/>
                  </a:moveTo>
                  <a:cubicBezTo>
                    <a:pt x="11" y="1"/>
                    <a:pt x="1" y="11"/>
                    <a:pt x="1" y="21"/>
                  </a:cubicBezTo>
                  <a:cubicBezTo>
                    <a:pt x="1" y="31"/>
                    <a:pt x="11" y="41"/>
                    <a:pt x="21" y="41"/>
                  </a:cubicBezTo>
                  <a:lnTo>
                    <a:pt x="10711" y="41"/>
                  </a:lnTo>
                  <a:cubicBezTo>
                    <a:pt x="10721" y="41"/>
                    <a:pt x="10732" y="31"/>
                    <a:pt x="10732" y="21"/>
                  </a:cubicBezTo>
                  <a:cubicBezTo>
                    <a:pt x="10732" y="11"/>
                    <a:pt x="10721" y="1"/>
                    <a:pt x="10711"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5886;p120">
              <a:extLst>
                <a:ext uri="{FF2B5EF4-FFF2-40B4-BE49-F238E27FC236}">
                  <a16:creationId xmlns:a16="http://schemas.microsoft.com/office/drawing/2014/main" xmlns="" id="{883F3D53-E14A-0432-6777-911E7084459D}"/>
                </a:ext>
              </a:extLst>
            </p:cNvPr>
            <p:cNvSpPr/>
            <p:nvPr/>
          </p:nvSpPr>
          <p:spPr>
            <a:xfrm>
              <a:off x="2859149" y="3828705"/>
              <a:ext cx="720647" cy="2743"/>
            </a:xfrm>
            <a:custGeom>
              <a:avLst/>
              <a:gdLst/>
              <a:ahLst/>
              <a:cxnLst/>
              <a:rect l="l" t="t" r="r" b="b"/>
              <a:pathLst>
                <a:path w="10772" h="41" extrusionOk="0">
                  <a:moveTo>
                    <a:pt x="10" y="0"/>
                  </a:moveTo>
                  <a:cubicBezTo>
                    <a:pt x="0" y="0"/>
                    <a:pt x="0" y="11"/>
                    <a:pt x="0" y="21"/>
                  </a:cubicBezTo>
                  <a:cubicBezTo>
                    <a:pt x="0" y="31"/>
                    <a:pt x="0" y="41"/>
                    <a:pt x="10" y="41"/>
                  </a:cubicBezTo>
                  <a:lnTo>
                    <a:pt x="10761" y="41"/>
                  </a:lnTo>
                  <a:cubicBezTo>
                    <a:pt x="10771" y="41"/>
                    <a:pt x="10771" y="31"/>
                    <a:pt x="10771" y="21"/>
                  </a:cubicBezTo>
                  <a:cubicBezTo>
                    <a:pt x="10771" y="11"/>
                    <a:pt x="10771" y="0"/>
                    <a:pt x="1076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5887;p120">
              <a:extLst>
                <a:ext uri="{FF2B5EF4-FFF2-40B4-BE49-F238E27FC236}">
                  <a16:creationId xmlns:a16="http://schemas.microsoft.com/office/drawing/2014/main" xmlns="" id="{CC8E1001-3468-A5E4-E953-4FF70F046F6B}"/>
                </a:ext>
              </a:extLst>
            </p:cNvPr>
            <p:cNvSpPr/>
            <p:nvPr/>
          </p:nvSpPr>
          <p:spPr>
            <a:xfrm>
              <a:off x="2859149" y="3814522"/>
              <a:ext cx="720647" cy="2743"/>
            </a:xfrm>
            <a:custGeom>
              <a:avLst/>
              <a:gdLst/>
              <a:ahLst/>
              <a:cxnLst/>
              <a:rect l="l" t="t" r="r" b="b"/>
              <a:pathLst>
                <a:path w="10772" h="41" extrusionOk="0">
                  <a:moveTo>
                    <a:pt x="20" y="0"/>
                  </a:moveTo>
                  <a:cubicBezTo>
                    <a:pt x="0" y="0"/>
                    <a:pt x="0" y="10"/>
                    <a:pt x="0" y="21"/>
                  </a:cubicBezTo>
                  <a:cubicBezTo>
                    <a:pt x="0" y="31"/>
                    <a:pt x="0" y="41"/>
                    <a:pt x="20" y="41"/>
                  </a:cubicBezTo>
                  <a:lnTo>
                    <a:pt x="10751" y="41"/>
                  </a:lnTo>
                  <a:cubicBezTo>
                    <a:pt x="10761" y="41"/>
                    <a:pt x="10771" y="31"/>
                    <a:pt x="10771" y="21"/>
                  </a:cubicBezTo>
                  <a:cubicBezTo>
                    <a:pt x="10771" y="10"/>
                    <a:pt x="10761" y="0"/>
                    <a:pt x="10751"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5888;p120">
              <a:extLst>
                <a:ext uri="{FF2B5EF4-FFF2-40B4-BE49-F238E27FC236}">
                  <a16:creationId xmlns:a16="http://schemas.microsoft.com/office/drawing/2014/main" xmlns="" id="{4375F68C-14F3-D286-7396-BD0AFDC4B970}"/>
                </a:ext>
              </a:extLst>
            </p:cNvPr>
            <p:cNvSpPr/>
            <p:nvPr/>
          </p:nvSpPr>
          <p:spPr>
            <a:xfrm>
              <a:off x="2870656" y="3795589"/>
              <a:ext cx="711816" cy="2743"/>
            </a:xfrm>
            <a:custGeom>
              <a:avLst/>
              <a:gdLst/>
              <a:ahLst/>
              <a:cxnLst/>
              <a:rect l="l" t="t" r="r" b="b"/>
              <a:pathLst>
                <a:path w="10640" h="41" extrusionOk="0">
                  <a:moveTo>
                    <a:pt x="20" y="0"/>
                  </a:moveTo>
                  <a:cubicBezTo>
                    <a:pt x="0" y="0"/>
                    <a:pt x="0" y="10"/>
                    <a:pt x="0" y="21"/>
                  </a:cubicBezTo>
                  <a:cubicBezTo>
                    <a:pt x="0" y="31"/>
                    <a:pt x="0" y="41"/>
                    <a:pt x="20" y="41"/>
                  </a:cubicBezTo>
                  <a:lnTo>
                    <a:pt x="10630" y="41"/>
                  </a:lnTo>
                  <a:cubicBezTo>
                    <a:pt x="10640" y="41"/>
                    <a:pt x="10640" y="31"/>
                    <a:pt x="10640" y="21"/>
                  </a:cubicBezTo>
                  <a:cubicBezTo>
                    <a:pt x="10640" y="10"/>
                    <a:pt x="10640" y="0"/>
                    <a:pt x="10630" y="0"/>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5889;p120">
              <a:extLst>
                <a:ext uri="{FF2B5EF4-FFF2-40B4-BE49-F238E27FC236}">
                  <a16:creationId xmlns:a16="http://schemas.microsoft.com/office/drawing/2014/main" xmlns="" id="{CEFB027C-0D43-E069-31C8-C918AD814827}"/>
                </a:ext>
              </a:extLst>
            </p:cNvPr>
            <p:cNvSpPr/>
            <p:nvPr/>
          </p:nvSpPr>
          <p:spPr>
            <a:xfrm>
              <a:off x="2858480" y="3803617"/>
              <a:ext cx="724661" cy="4884"/>
            </a:xfrm>
            <a:custGeom>
              <a:avLst/>
              <a:gdLst/>
              <a:ahLst/>
              <a:cxnLst/>
              <a:rect l="l" t="t" r="r" b="b"/>
              <a:pathLst>
                <a:path w="10832" h="73" extrusionOk="0">
                  <a:moveTo>
                    <a:pt x="10790" y="1"/>
                  </a:moveTo>
                  <a:cubicBezTo>
                    <a:pt x="10787" y="1"/>
                    <a:pt x="10784" y="1"/>
                    <a:pt x="10781" y="2"/>
                  </a:cubicBezTo>
                  <a:lnTo>
                    <a:pt x="51" y="2"/>
                  </a:lnTo>
                  <a:cubicBezTo>
                    <a:pt x="0" y="2"/>
                    <a:pt x="0" y="72"/>
                    <a:pt x="51" y="72"/>
                  </a:cubicBezTo>
                  <a:lnTo>
                    <a:pt x="10781" y="72"/>
                  </a:lnTo>
                  <a:cubicBezTo>
                    <a:pt x="10829" y="72"/>
                    <a:pt x="10832" y="1"/>
                    <a:pt x="1079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5890;p120">
              <a:extLst>
                <a:ext uri="{FF2B5EF4-FFF2-40B4-BE49-F238E27FC236}">
                  <a16:creationId xmlns:a16="http://schemas.microsoft.com/office/drawing/2014/main" xmlns="" id="{C2D40D2D-5691-BAE7-F12D-C6A74B044249}"/>
                </a:ext>
              </a:extLst>
            </p:cNvPr>
            <p:cNvSpPr/>
            <p:nvPr/>
          </p:nvSpPr>
          <p:spPr>
            <a:xfrm>
              <a:off x="2871994" y="3850314"/>
              <a:ext cx="714559" cy="4817"/>
            </a:xfrm>
            <a:custGeom>
              <a:avLst/>
              <a:gdLst/>
              <a:ahLst/>
              <a:cxnLst/>
              <a:rect l="l" t="t" r="r" b="b"/>
              <a:pathLst>
                <a:path w="10681" h="72" extrusionOk="0">
                  <a:moveTo>
                    <a:pt x="41" y="1"/>
                  </a:moveTo>
                  <a:cubicBezTo>
                    <a:pt x="20" y="1"/>
                    <a:pt x="0" y="11"/>
                    <a:pt x="10" y="31"/>
                  </a:cubicBezTo>
                  <a:cubicBezTo>
                    <a:pt x="10" y="51"/>
                    <a:pt x="20" y="72"/>
                    <a:pt x="41" y="72"/>
                  </a:cubicBezTo>
                  <a:lnTo>
                    <a:pt x="10650" y="72"/>
                  </a:lnTo>
                  <a:cubicBezTo>
                    <a:pt x="10670" y="72"/>
                    <a:pt x="10680" y="51"/>
                    <a:pt x="10680" y="31"/>
                  </a:cubicBezTo>
                  <a:cubicBezTo>
                    <a:pt x="10680" y="11"/>
                    <a:pt x="10670" y="1"/>
                    <a:pt x="10650" y="1"/>
                  </a:cubicBez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5891;p120">
              <a:extLst>
                <a:ext uri="{FF2B5EF4-FFF2-40B4-BE49-F238E27FC236}">
                  <a16:creationId xmlns:a16="http://schemas.microsoft.com/office/drawing/2014/main" xmlns="" id="{0551C665-0CBC-3835-FD2F-089BAFF0E93C}"/>
                </a:ext>
              </a:extLst>
            </p:cNvPr>
            <p:cNvSpPr/>
            <p:nvPr/>
          </p:nvSpPr>
          <p:spPr>
            <a:xfrm>
              <a:off x="2442023" y="4235663"/>
              <a:ext cx="323194" cy="213679"/>
            </a:xfrm>
            <a:custGeom>
              <a:avLst/>
              <a:gdLst/>
              <a:ahLst/>
              <a:cxnLst/>
              <a:rect l="l" t="t" r="r" b="b"/>
              <a:pathLst>
                <a:path w="4831" h="3194" extrusionOk="0">
                  <a:moveTo>
                    <a:pt x="1" y="0"/>
                  </a:moveTo>
                  <a:lnTo>
                    <a:pt x="1" y="3193"/>
                  </a:lnTo>
                  <a:lnTo>
                    <a:pt x="4831" y="3193"/>
                  </a:lnTo>
                  <a:lnTo>
                    <a:pt x="4831" y="0"/>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5892;p120">
              <a:extLst>
                <a:ext uri="{FF2B5EF4-FFF2-40B4-BE49-F238E27FC236}">
                  <a16:creationId xmlns:a16="http://schemas.microsoft.com/office/drawing/2014/main" xmlns="" id="{B9D4EFD5-A73B-55ED-F9C2-4E26383AEB20}"/>
                </a:ext>
              </a:extLst>
            </p:cNvPr>
            <p:cNvSpPr/>
            <p:nvPr/>
          </p:nvSpPr>
          <p:spPr>
            <a:xfrm>
              <a:off x="1970239" y="4201812"/>
              <a:ext cx="797716" cy="281983"/>
            </a:xfrm>
            <a:custGeom>
              <a:avLst/>
              <a:gdLst/>
              <a:ahLst/>
              <a:cxnLst/>
              <a:rect l="l" t="t" r="r" b="b"/>
              <a:pathLst>
                <a:path w="11924" h="4215" extrusionOk="0">
                  <a:moveTo>
                    <a:pt x="0" y="1"/>
                  </a:moveTo>
                  <a:lnTo>
                    <a:pt x="0" y="4214"/>
                  </a:lnTo>
                  <a:lnTo>
                    <a:pt x="11923" y="4214"/>
                  </a:lnTo>
                  <a:lnTo>
                    <a:pt x="11923" y="3709"/>
                  </a:lnTo>
                  <a:lnTo>
                    <a:pt x="7053" y="3709"/>
                  </a:lnTo>
                  <a:lnTo>
                    <a:pt x="7053" y="506"/>
                  </a:lnTo>
                  <a:lnTo>
                    <a:pt x="11923" y="506"/>
                  </a:lnTo>
                  <a:lnTo>
                    <a:pt x="119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5893;p120">
              <a:extLst>
                <a:ext uri="{FF2B5EF4-FFF2-40B4-BE49-F238E27FC236}">
                  <a16:creationId xmlns:a16="http://schemas.microsoft.com/office/drawing/2014/main" xmlns="" id="{AA6593C1-E65A-0BA0-C065-46BA8878EFED}"/>
                </a:ext>
              </a:extLst>
            </p:cNvPr>
            <p:cNvSpPr/>
            <p:nvPr/>
          </p:nvSpPr>
          <p:spPr>
            <a:xfrm>
              <a:off x="2318323" y="4439109"/>
              <a:ext cx="3479" cy="2743"/>
            </a:xfrm>
            <a:custGeom>
              <a:avLst/>
              <a:gdLst/>
              <a:ahLst/>
              <a:cxnLst/>
              <a:rect l="l" t="t" r="r" b="b"/>
              <a:pathLst>
                <a:path w="52" h="41" extrusionOk="0">
                  <a:moveTo>
                    <a:pt x="1" y="1"/>
                  </a:moveTo>
                  <a:lnTo>
                    <a:pt x="1" y="41"/>
                  </a:lnTo>
                  <a:lnTo>
                    <a:pt x="51" y="41"/>
                  </a:lnTo>
                  <a:lnTo>
                    <a:pt x="5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5894;p120">
              <a:extLst>
                <a:ext uri="{FF2B5EF4-FFF2-40B4-BE49-F238E27FC236}">
                  <a16:creationId xmlns:a16="http://schemas.microsoft.com/office/drawing/2014/main" xmlns="" id="{6B26743E-F1C5-44E6-4A8E-4C1197ED50FB}"/>
                </a:ext>
              </a:extLst>
            </p:cNvPr>
            <p:cNvSpPr/>
            <p:nvPr/>
          </p:nvSpPr>
          <p:spPr>
            <a:xfrm>
              <a:off x="2022957" y="4240346"/>
              <a:ext cx="301518" cy="204915"/>
            </a:xfrm>
            <a:custGeom>
              <a:avLst/>
              <a:gdLst/>
              <a:ahLst/>
              <a:cxnLst/>
              <a:rect l="l" t="t" r="r" b="b"/>
              <a:pathLst>
                <a:path w="4507" h="3063" extrusionOk="0">
                  <a:moveTo>
                    <a:pt x="192" y="1"/>
                  </a:moveTo>
                  <a:cubicBezTo>
                    <a:pt x="91" y="1"/>
                    <a:pt x="0" y="92"/>
                    <a:pt x="11" y="193"/>
                  </a:cubicBezTo>
                  <a:lnTo>
                    <a:pt x="11" y="2871"/>
                  </a:lnTo>
                  <a:cubicBezTo>
                    <a:pt x="11" y="2972"/>
                    <a:pt x="91" y="3052"/>
                    <a:pt x="192" y="3062"/>
                  </a:cubicBezTo>
                  <a:lnTo>
                    <a:pt x="4315" y="3062"/>
                  </a:lnTo>
                  <a:cubicBezTo>
                    <a:pt x="4416" y="3062"/>
                    <a:pt x="4507" y="2972"/>
                    <a:pt x="4507" y="2871"/>
                  </a:cubicBezTo>
                  <a:lnTo>
                    <a:pt x="4507" y="193"/>
                  </a:lnTo>
                  <a:cubicBezTo>
                    <a:pt x="4507" y="92"/>
                    <a:pt x="4416" y="1"/>
                    <a:pt x="4315"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5895;p120">
              <a:extLst>
                <a:ext uri="{FF2B5EF4-FFF2-40B4-BE49-F238E27FC236}">
                  <a16:creationId xmlns:a16="http://schemas.microsoft.com/office/drawing/2014/main" xmlns="" id="{3079187B-02AC-A082-F303-E260AB3E945A}"/>
                </a:ext>
              </a:extLst>
            </p:cNvPr>
            <p:cNvSpPr/>
            <p:nvPr/>
          </p:nvSpPr>
          <p:spPr>
            <a:xfrm>
              <a:off x="2442023" y="4247103"/>
              <a:ext cx="323194" cy="5486"/>
            </a:xfrm>
            <a:custGeom>
              <a:avLst/>
              <a:gdLst/>
              <a:ahLst/>
              <a:cxnLst/>
              <a:rect l="l" t="t" r="r" b="b"/>
              <a:pathLst>
                <a:path w="4831" h="82" extrusionOk="0">
                  <a:moveTo>
                    <a:pt x="1" y="1"/>
                  </a:moveTo>
                  <a:lnTo>
                    <a:pt x="1" y="82"/>
                  </a:lnTo>
                  <a:lnTo>
                    <a:pt x="4831" y="82"/>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5896;p120">
              <a:extLst>
                <a:ext uri="{FF2B5EF4-FFF2-40B4-BE49-F238E27FC236}">
                  <a16:creationId xmlns:a16="http://schemas.microsoft.com/office/drawing/2014/main" xmlns="" id="{8C531BAF-5210-D806-867C-9D5C49F206EA}"/>
                </a:ext>
              </a:extLst>
            </p:cNvPr>
            <p:cNvSpPr/>
            <p:nvPr/>
          </p:nvSpPr>
          <p:spPr>
            <a:xfrm>
              <a:off x="2442023" y="4293800"/>
              <a:ext cx="323194" cy="4750"/>
            </a:xfrm>
            <a:custGeom>
              <a:avLst/>
              <a:gdLst/>
              <a:ahLst/>
              <a:cxnLst/>
              <a:rect l="l" t="t" r="r" b="b"/>
              <a:pathLst>
                <a:path w="4831" h="71" extrusionOk="0">
                  <a:moveTo>
                    <a:pt x="1" y="0"/>
                  </a:moveTo>
                  <a:lnTo>
                    <a:pt x="1" y="71"/>
                  </a:lnTo>
                  <a:lnTo>
                    <a:pt x="4831" y="71"/>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5897;p120">
              <a:extLst>
                <a:ext uri="{FF2B5EF4-FFF2-40B4-BE49-F238E27FC236}">
                  <a16:creationId xmlns:a16="http://schemas.microsoft.com/office/drawing/2014/main" xmlns="" id="{34F4820A-488A-D8E5-57C4-17EC44D7D772}"/>
                </a:ext>
              </a:extLst>
            </p:cNvPr>
            <p:cNvSpPr/>
            <p:nvPr/>
          </p:nvSpPr>
          <p:spPr>
            <a:xfrm>
              <a:off x="2442023" y="4337687"/>
              <a:ext cx="323194" cy="5486"/>
            </a:xfrm>
            <a:custGeom>
              <a:avLst/>
              <a:gdLst/>
              <a:ahLst/>
              <a:cxnLst/>
              <a:rect l="l" t="t" r="r" b="b"/>
              <a:pathLst>
                <a:path w="4831" h="82" extrusionOk="0">
                  <a:moveTo>
                    <a:pt x="1" y="1"/>
                  </a:moveTo>
                  <a:lnTo>
                    <a:pt x="1" y="82"/>
                  </a:lnTo>
                  <a:lnTo>
                    <a:pt x="4831" y="82"/>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5898;p120">
              <a:extLst>
                <a:ext uri="{FF2B5EF4-FFF2-40B4-BE49-F238E27FC236}">
                  <a16:creationId xmlns:a16="http://schemas.microsoft.com/office/drawing/2014/main" xmlns="" id="{EFFF8ADE-02D2-0D45-A9C5-03B91E3841E5}"/>
                </a:ext>
              </a:extLst>
            </p:cNvPr>
            <p:cNvSpPr/>
            <p:nvPr/>
          </p:nvSpPr>
          <p:spPr>
            <a:xfrm>
              <a:off x="2442023" y="4436433"/>
              <a:ext cx="323194" cy="5419"/>
            </a:xfrm>
            <a:custGeom>
              <a:avLst/>
              <a:gdLst/>
              <a:ahLst/>
              <a:cxnLst/>
              <a:rect l="l" t="t" r="r" b="b"/>
              <a:pathLst>
                <a:path w="4831" h="81" extrusionOk="0">
                  <a:moveTo>
                    <a:pt x="1" y="0"/>
                  </a:moveTo>
                  <a:lnTo>
                    <a:pt x="1" y="81"/>
                  </a:lnTo>
                  <a:lnTo>
                    <a:pt x="4831" y="81"/>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5899;p120">
              <a:extLst>
                <a:ext uri="{FF2B5EF4-FFF2-40B4-BE49-F238E27FC236}">
                  <a16:creationId xmlns:a16="http://schemas.microsoft.com/office/drawing/2014/main" xmlns="" id="{5D50781D-0335-4B19-F875-C0EF9E14072B}"/>
                </a:ext>
              </a:extLst>
            </p:cNvPr>
            <p:cNvSpPr/>
            <p:nvPr/>
          </p:nvSpPr>
          <p:spPr>
            <a:xfrm>
              <a:off x="2442023" y="4257941"/>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5900;p120">
              <a:extLst>
                <a:ext uri="{FF2B5EF4-FFF2-40B4-BE49-F238E27FC236}">
                  <a16:creationId xmlns:a16="http://schemas.microsoft.com/office/drawing/2014/main" xmlns="" id="{6F8A2CA4-6B5A-B1D2-4755-F78835851427}"/>
                </a:ext>
              </a:extLst>
            </p:cNvPr>
            <p:cNvSpPr/>
            <p:nvPr/>
          </p:nvSpPr>
          <p:spPr>
            <a:xfrm>
              <a:off x="2442023" y="4356620"/>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5901;p120">
              <a:extLst>
                <a:ext uri="{FF2B5EF4-FFF2-40B4-BE49-F238E27FC236}">
                  <a16:creationId xmlns:a16="http://schemas.microsoft.com/office/drawing/2014/main" xmlns="" id="{3E88CFA9-9C6A-21D7-2343-8E9BC054D170}"/>
                </a:ext>
              </a:extLst>
            </p:cNvPr>
            <p:cNvSpPr/>
            <p:nvPr/>
          </p:nvSpPr>
          <p:spPr>
            <a:xfrm>
              <a:off x="2442023" y="4324173"/>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5902;p120">
              <a:extLst>
                <a:ext uri="{FF2B5EF4-FFF2-40B4-BE49-F238E27FC236}">
                  <a16:creationId xmlns:a16="http://schemas.microsoft.com/office/drawing/2014/main" xmlns="" id="{F750CC24-0075-73FD-6F3F-1AA91BA6A4A7}"/>
                </a:ext>
              </a:extLst>
            </p:cNvPr>
            <p:cNvSpPr/>
            <p:nvPr/>
          </p:nvSpPr>
          <p:spPr>
            <a:xfrm>
              <a:off x="2442023" y="4316747"/>
              <a:ext cx="323194" cy="2810"/>
            </a:xfrm>
            <a:custGeom>
              <a:avLst/>
              <a:gdLst/>
              <a:ahLst/>
              <a:cxnLst/>
              <a:rect l="l" t="t" r="r" b="b"/>
              <a:pathLst>
                <a:path w="4831" h="42" extrusionOk="0">
                  <a:moveTo>
                    <a:pt x="1" y="1"/>
                  </a:moveTo>
                  <a:lnTo>
                    <a:pt x="1" y="41"/>
                  </a:lnTo>
                  <a:lnTo>
                    <a:pt x="4831" y="41"/>
                  </a:lnTo>
                  <a:lnTo>
                    <a:pt x="4831" y="1"/>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5903;p120">
              <a:extLst>
                <a:ext uri="{FF2B5EF4-FFF2-40B4-BE49-F238E27FC236}">
                  <a16:creationId xmlns:a16="http://schemas.microsoft.com/office/drawing/2014/main" xmlns="" id="{5C606973-A575-03F1-6B06-A5A1D1914504}"/>
                </a:ext>
              </a:extLst>
            </p:cNvPr>
            <p:cNvSpPr/>
            <p:nvPr/>
          </p:nvSpPr>
          <p:spPr>
            <a:xfrm>
              <a:off x="2442023" y="4391141"/>
              <a:ext cx="323194" cy="2743"/>
            </a:xfrm>
            <a:custGeom>
              <a:avLst/>
              <a:gdLst/>
              <a:ahLst/>
              <a:cxnLst/>
              <a:rect l="l" t="t" r="r" b="b"/>
              <a:pathLst>
                <a:path w="4831" h="41" extrusionOk="0">
                  <a:moveTo>
                    <a:pt x="1" y="0"/>
                  </a:moveTo>
                  <a:lnTo>
                    <a:pt x="1" y="41"/>
                  </a:lnTo>
                  <a:lnTo>
                    <a:pt x="4831" y="41"/>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5904;p120">
              <a:extLst>
                <a:ext uri="{FF2B5EF4-FFF2-40B4-BE49-F238E27FC236}">
                  <a16:creationId xmlns:a16="http://schemas.microsoft.com/office/drawing/2014/main" xmlns="" id="{D717B75D-57C9-97DB-9CFF-2BA10C14AE88}"/>
                </a:ext>
              </a:extLst>
            </p:cNvPr>
            <p:cNvSpPr/>
            <p:nvPr/>
          </p:nvSpPr>
          <p:spPr>
            <a:xfrm>
              <a:off x="2442023" y="4422919"/>
              <a:ext cx="323194" cy="2743"/>
            </a:xfrm>
            <a:custGeom>
              <a:avLst/>
              <a:gdLst/>
              <a:ahLst/>
              <a:cxnLst/>
              <a:rect l="l" t="t" r="r" b="b"/>
              <a:pathLst>
                <a:path w="4831" h="41" extrusionOk="0">
                  <a:moveTo>
                    <a:pt x="1" y="0"/>
                  </a:moveTo>
                  <a:lnTo>
                    <a:pt x="1" y="40"/>
                  </a:lnTo>
                  <a:lnTo>
                    <a:pt x="4831" y="40"/>
                  </a:lnTo>
                  <a:lnTo>
                    <a:pt x="4831" y="0"/>
                  </a:lnTo>
                  <a:close/>
                </a:path>
              </a:pathLst>
            </a:custGeom>
            <a:solidFill>
              <a:srgbClr val="C2C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5905;p120">
              <a:extLst>
                <a:ext uri="{FF2B5EF4-FFF2-40B4-BE49-F238E27FC236}">
                  <a16:creationId xmlns:a16="http://schemas.microsoft.com/office/drawing/2014/main" xmlns="" id="{B588C8A0-5A60-80B6-0188-B16333AA6ECA}"/>
                </a:ext>
              </a:extLst>
            </p:cNvPr>
            <p:cNvSpPr/>
            <p:nvPr/>
          </p:nvSpPr>
          <p:spPr>
            <a:xfrm>
              <a:off x="2073667" y="4270786"/>
              <a:ext cx="4750" cy="144036"/>
            </a:xfrm>
            <a:custGeom>
              <a:avLst/>
              <a:gdLst/>
              <a:ahLst/>
              <a:cxnLst/>
              <a:rect l="l" t="t" r="r" b="b"/>
              <a:pathLst>
                <a:path w="71" h="2153" extrusionOk="0">
                  <a:moveTo>
                    <a:pt x="0" y="1"/>
                  </a:moveTo>
                  <a:lnTo>
                    <a:pt x="0" y="2153"/>
                  </a:lnTo>
                  <a:lnTo>
                    <a:pt x="71" y="2153"/>
                  </a:lnTo>
                  <a:lnTo>
                    <a:pt x="71"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5906;p120">
              <a:extLst>
                <a:ext uri="{FF2B5EF4-FFF2-40B4-BE49-F238E27FC236}">
                  <a16:creationId xmlns:a16="http://schemas.microsoft.com/office/drawing/2014/main" xmlns="" id="{38F38701-61F9-4BF4-3A77-95B3BC982F71}"/>
                </a:ext>
              </a:extLst>
            </p:cNvPr>
            <p:cNvSpPr/>
            <p:nvPr/>
          </p:nvSpPr>
          <p:spPr>
            <a:xfrm>
              <a:off x="2116885" y="4270786"/>
              <a:ext cx="4817" cy="144036"/>
            </a:xfrm>
            <a:custGeom>
              <a:avLst/>
              <a:gdLst/>
              <a:ahLst/>
              <a:cxnLst/>
              <a:rect l="l" t="t" r="r" b="b"/>
              <a:pathLst>
                <a:path w="72" h="2153" extrusionOk="0">
                  <a:moveTo>
                    <a:pt x="1" y="1"/>
                  </a:moveTo>
                  <a:lnTo>
                    <a:pt x="1" y="2153"/>
                  </a:lnTo>
                  <a:lnTo>
                    <a:pt x="72" y="2153"/>
                  </a:lnTo>
                  <a:lnTo>
                    <a:pt x="72"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5907;p120">
              <a:extLst>
                <a:ext uri="{FF2B5EF4-FFF2-40B4-BE49-F238E27FC236}">
                  <a16:creationId xmlns:a16="http://schemas.microsoft.com/office/drawing/2014/main" xmlns="" id="{434A79C7-BDC6-C249-00F9-3AA151E1D974}"/>
                </a:ext>
              </a:extLst>
            </p:cNvPr>
            <p:cNvSpPr/>
            <p:nvPr/>
          </p:nvSpPr>
          <p:spPr>
            <a:xfrm>
              <a:off x="2158832" y="4270786"/>
              <a:ext cx="4817" cy="144036"/>
            </a:xfrm>
            <a:custGeom>
              <a:avLst/>
              <a:gdLst/>
              <a:ahLst/>
              <a:cxnLst/>
              <a:rect l="l" t="t" r="r" b="b"/>
              <a:pathLst>
                <a:path w="72" h="2153" extrusionOk="0">
                  <a:moveTo>
                    <a:pt x="0" y="1"/>
                  </a:moveTo>
                  <a:lnTo>
                    <a:pt x="0" y="2153"/>
                  </a:lnTo>
                  <a:lnTo>
                    <a:pt x="71" y="2153"/>
                  </a:lnTo>
                  <a:lnTo>
                    <a:pt x="71" y="1"/>
                  </a:ln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5908;p120">
              <a:extLst>
                <a:ext uri="{FF2B5EF4-FFF2-40B4-BE49-F238E27FC236}">
                  <a16:creationId xmlns:a16="http://schemas.microsoft.com/office/drawing/2014/main" xmlns="" id="{1271B7A8-1553-9490-7FC5-3F1BA654C8E3}"/>
                </a:ext>
              </a:extLst>
            </p:cNvPr>
            <p:cNvSpPr/>
            <p:nvPr/>
          </p:nvSpPr>
          <p:spPr>
            <a:xfrm>
              <a:off x="1472698" y="4075436"/>
              <a:ext cx="612470" cy="79143"/>
            </a:xfrm>
            <a:custGeom>
              <a:avLst/>
              <a:gdLst/>
              <a:ahLst/>
              <a:cxnLst/>
              <a:rect l="l" t="t" r="r" b="b"/>
              <a:pathLst>
                <a:path w="9155" h="1183" extrusionOk="0">
                  <a:moveTo>
                    <a:pt x="1" y="1"/>
                  </a:moveTo>
                  <a:lnTo>
                    <a:pt x="1" y="1183"/>
                  </a:lnTo>
                  <a:lnTo>
                    <a:pt x="9155" y="1183"/>
                  </a:lnTo>
                  <a:lnTo>
                    <a:pt x="9155" y="1"/>
                  </a:lnTo>
                  <a:close/>
                </a:path>
              </a:pathLst>
            </a:custGeom>
            <a:solidFill>
              <a:srgbClr val="FC6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5909;p120">
              <a:extLst>
                <a:ext uri="{FF2B5EF4-FFF2-40B4-BE49-F238E27FC236}">
                  <a16:creationId xmlns:a16="http://schemas.microsoft.com/office/drawing/2014/main" xmlns="" id="{9B143417-561B-E5BB-DC1D-0BA5AA061E4E}"/>
                </a:ext>
              </a:extLst>
            </p:cNvPr>
            <p:cNvSpPr/>
            <p:nvPr/>
          </p:nvSpPr>
          <p:spPr>
            <a:xfrm>
              <a:off x="1486212" y="4086274"/>
              <a:ext cx="585442" cy="57534"/>
            </a:xfrm>
            <a:custGeom>
              <a:avLst/>
              <a:gdLst/>
              <a:ahLst/>
              <a:cxnLst/>
              <a:rect l="l" t="t" r="r" b="b"/>
              <a:pathLst>
                <a:path w="8751" h="860" extrusionOk="0">
                  <a:moveTo>
                    <a:pt x="1" y="0"/>
                  </a:moveTo>
                  <a:lnTo>
                    <a:pt x="1" y="859"/>
                  </a:lnTo>
                  <a:lnTo>
                    <a:pt x="8751" y="859"/>
                  </a:lnTo>
                  <a:lnTo>
                    <a:pt x="8751" y="0"/>
                  </a:ln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5910;p120">
              <a:extLst>
                <a:ext uri="{FF2B5EF4-FFF2-40B4-BE49-F238E27FC236}">
                  <a16:creationId xmlns:a16="http://schemas.microsoft.com/office/drawing/2014/main" xmlns="" id="{2EE022F5-2B7F-4BDA-0A76-AA8A28F798E0}"/>
                </a:ext>
              </a:extLst>
            </p:cNvPr>
            <p:cNvSpPr/>
            <p:nvPr/>
          </p:nvSpPr>
          <p:spPr>
            <a:xfrm>
              <a:off x="3839311" y="2531764"/>
              <a:ext cx="396182" cy="347077"/>
            </a:xfrm>
            <a:custGeom>
              <a:avLst/>
              <a:gdLst/>
              <a:ahLst/>
              <a:cxnLst/>
              <a:rect l="l" t="t" r="r" b="b"/>
              <a:pathLst>
                <a:path w="5922" h="5188" extrusionOk="0">
                  <a:moveTo>
                    <a:pt x="2943" y="184"/>
                  </a:moveTo>
                  <a:cubicBezTo>
                    <a:pt x="4402" y="184"/>
                    <a:pt x="5684" y="1566"/>
                    <a:pt x="5264" y="3190"/>
                  </a:cubicBezTo>
                  <a:cubicBezTo>
                    <a:pt x="4967" y="4355"/>
                    <a:pt x="3953" y="4991"/>
                    <a:pt x="2931" y="4991"/>
                  </a:cubicBezTo>
                  <a:cubicBezTo>
                    <a:pt x="2145" y="4991"/>
                    <a:pt x="1354" y="4615"/>
                    <a:pt x="879" y="3816"/>
                  </a:cubicBezTo>
                  <a:cubicBezTo>
                    <a:pt x="202" y="2674"/>
                    <a:pt x="586" y="1199"/>
                    <a:pt x="1728" y="522"/>
                  </a:cubicBezTo>
                  <a:cubicBezTo>
                    <a:pt x="2125" y="289"/>
                    <a:pt x="2541" y="184"/>
                    <a:pt x="2943" y="184"/>
                  </a:cubicBezTo>
                  <a:close/>
                  <a:moveTo>
                    <a:pt x="2984" y="0"/>
                  </a:moveTo>
                  <a:cubicBezTo>
                    <a:pt x="2570" y="0"/>
                    <a:pt x="2149" y="100"/>
                    <a:pt x="1758" y="310"/>
                  </a:cubicBezTo>
                  <a:cubicBezTo>
                    <a:pt x="1718" y="330"/>
                    <a:pt x="1678" y="350"/>
                    <a:pt x="1647" y="370"/>
                  </a:cubicBezTo>
                  <a:cubicBezTo>
                    <a:pt x="1607" y="401"/>
                    <a:pt x="1576" y="421"/>
                    <a:pt x="1536" y="441"/>
                  </a:cubicBezTo>
                  <a:cubicBezTo>
                    <a:pt x="354" y="1209"/>
                    <a:pt x="0" y="2775"/>
                    <a:pt x="748" y="3978"/>
                  </a:cubicBezTo>
                  <a:cubicBezTo>
                    <a:pt x="1237" y="4758"/>
                    <a:pt x="2077" y="5188"/>
                    <a:pt x="2939" y="5188"/>
                  </a:cubicBezTo>
                  <a:cubicBezTo>
                    <a:pt x="3394" y="5188"/>
                    <a:pt x="3855" y="5068"/>
                    <a:pt x="4274" y="4816"/>
                  </a:cubicBezTo>
                  <a:cubicBezTo>
                    <a:pt x="5497" y="4109"/>
                    <a:pt x="5921" y="2553"/>
                    <a:pt x="5234" y="1320"/>
                  </a:cubicBezTo>
                  <a:cubicBezTo>
                    <a:pt x="4763" y="475"/>
                    <a:pt x="3888" y="0"/>
                    <a:pt x="2984" y="0"/>
                  </a:cubicBezTo>
                  <a:close/>
                </a:path>
              </a:pathLst>
            </a:custGeom>
            <a:solidFill>
              <a:srgbClr val="BD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5911;p120">
              <a:extLst>
                <a:ext uri="{FF2B5EF4-FFF2-40B4-BE49-F238E27FC236}">
                  <a16:creationId xmlns:a16="http://schemas.microsoft.com/office/drawing/2014/main" xmlns="" id="{6B66B66A-3A92-614C-B3A9-A3BCA64440DB}"/>
                </a:ext>
              </a:extLst>
            </p:cNvPr>
            <p:cNvSpPr/>
            <p:nvPr/>
          </p:nvSpPr>
          <p:spPr>
            <a:xfrm>
              <a:off x="3853762" y="2544609"/>
              <a:ext cx="366813" cy="321923"/>
            </a:xfrm>
            <a:custGeom>
              <a:avLst/>
              <a:gdLst/>
              <a:ahLst/>
              <a:cxnLst/>
              <a:rect l="l" t="t" r="r" b="b"/>
              <a:pathLst>
                <a:path w="5483" h="4812" extrusionOk="0">
                  <a:moveTo>
                    <a:pt x="2751" y="1"/>
                  </a:moveTo>
                  <a:cubicBezTo>
                    <a:pt x="1729" y="1"/>
                    <a:pt x="717" y="636"/>
                    <a:pt x="421" y="1805"/>
                  </a:cubicBezTo>
                  <a:cubicBezTo>
                    <a:pt x="1" y="3429"/>
                    <a:pt x="1283" y="4811"/>
                    <a:pt x="2743" y="4811"/>
                  </a:cubicBezTo>
                  <a:cubicBezTo>
                    <a:pt x="3145" y="4811"/>
                    <a:pt x="3560" y="4706"/>
                    <a:pt x="3957" y="4473"/>
                  </a:cubicBezTo>
                  <a:cubicBezTo>
                    <a:pt x="5109" y="3796"/>
                    <a:pt x="5483" y="2321"/>
                    <a:pt x="4806" y="1179"/>
                  </a:cubicBezTo>
                  <a:cubicBezTo>
                    <a:pt x="4331" y="378"/>
                    <a:pt x="3538" y="1"/>
                    <a:pt x="2751" y="1"/>
                  </a:cubicBezTo>
                  <a:close/>
                </a:path>
              </a:pathLst>
            </a:custGeom>
            <a:solidFill>
              <a:srgbClr val="E9E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5912;p120">
              <a:extLst>
                <a:ext uri="{FF2B5EF4-FFF2-40B4-BE49-F238E27FC236}">
                  <a16:creationId xmlns:a16="http://schemas.microsoft.com/office/drawing/2014/main" xmlns="" id="{20E910E1-51E6-BA05-EF2C-21AB17292FC2}"/>
                </a:ext>
              </a:extLst>
            </p:cNvPr>
            <p:cNvSpPr/>
            <p:nvPr/>
          </p:nvSpPr>
          <p:spPr>
            <a:xfrm>
              <a:off x="3677077" y="2119521"/>
              <a:ext cx="270410" cy="411636"/>
            </a:xfrm>
            <a:custGeom>
              <a:avLst/>
              <a:gdLst/>
              <a:ahLst/>
              <a:cxnLst/>
              <a:rect l="l" t="t" r="r" b="b"/>
              <a:pathLst>
                <a:path w="4042" h="6153" extrusionOk="0">
                  <a:moveTo>
                    <a:pt x="438" y="0"/>
                  </a:moveTo>
                  <a:cubicBezTo>
                    <a:pt x="384" y="0"/>
                    <a:pt x="331" y="15"/>
                    <a:pt x="283" y="46"/>
                  </a:cubicBezTo>
                  <a:lnTo>
                    <a:pt x="202" y="96"/>
                  </a:lnTo>
                  <a:cubicBezTo>
                    <a:pt x="51" y="187"/>
                    <a:pt x="0" y="379"/>
                    <a:pt x="91" y="521"/>
                  </a:cubicBezTo>
                  <a:lnTo>
                    <a:pt x="3385" y="6098"/>
                  </a:lnTo>
                  <a:cubicBezTo>
                    <a:pt x="3413" y="6132"/>
                    <a:pt x="3454" y="6153"/>
                    <a:pt x="3494" y="6153"/>
                  </a:cubicBezTo>
                  <a:cubicBezTo>
                    <a:pt x="3512" y="6153"/>
                    <a:pt x="3531" y="6148"/>
                    <a:pt x="3547" y="6138"/>
                  </a:cubicBezTo>
                  <a:lnTo>
                    <a:pt x="3648" y="6078"/>
                  </a:lnTo>
                  <a:lnTo>
                    <a:pt x="3870" y="5946"/>
                  </a:lnTo>
                  <a:lnTo>
                    <a:pt x="3961" y="5896"/>
                  </a:lnTo>
                  <a:cubicBezTo>
                    <a:pt x="4022" y="5855"/>
                    <a:pt x="4042" y="5785"/>
                    <a:pt x="4001" y="5734"/>
                  </a:cubicBezTo>
                  <a:lnTo>
                    <a:pt x="708" y="157"/>
                  </a:lnTo>
                  <a:cubicBezTo>
                    <a:pt x="647" y="56"/>
                    <a:pt x="543" y="0"/>
                    <a:pt x="438" y="0"/>
                  </a:cubicBezTo>
                  <a:close/>
                </a:path>
              </a:pathLst>
            </a:custGeom>
            <a:solidFill>
              <a:srgbClr val="6B37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5913;p120">
              <a:extLst>
                <a:ext uri="{FF2B5EF4-FFF2-40B4-BE49-F238E27FC236}">
                  <a16:creationId xmlns:a16="http://schemas.microsoft.com/office/drawing/2014/main" xmlns="" id="{22E363A0-A1D3-5257-C485-A8DCF8A721D1}"/>
                </a:ext>
              </a:extLst>
            </p:cNvPr>
            <p:cNvSpPr/>
            <p:nvPr/>
          </p:nvSpPr>
          <p:spPr>
            <a:xfrm>
              <a:off x="3921064" y="2517983"/>
              <a:ext cx="35256" cy="44020"/>
            </a:xfrm>
            <a:custGeom>
              <a:avLst/>
              <a:gdLst/>
              <a:ahLst/>
              <a:cxnLst/>
              <a:rect l="l" t="t" r="r" b="b"/>
              <a:pathLst>
                <a:path w="527" h="658" extrusionOk="0">
                  <a:moveTo>
                    <a:pt x="223" y="1"/>
                  </a:moveTo>
                  <a:lnTo>
                    <a:pt x="1" y="122"/>
                  </a:lnTo>
                  <a:lnTo>
                    <a:pt x="304" y="647"/>
                  </a:lnTo>
                  <a:lnTo>
                    <a:pt x="314" y="657"/>
                  </a:lnTo>
                  <a:cubicBezTo>
                    <a:pt x="344" y="627"/>
                    <a:pt x="375" y="607"/>
                    <a:pt x="415" y="587"/>
                  </a:cubicBezTo>
                  <a:cubicBezTo>
                    <a:pt x="456" y="566"/>
                    <a:pt x="496" y="546"/>
                    <a:pt x="526" y="526"/>
                  </a:cubicBezTo>
                  <a:lnTo>
                    <a:pt x="223"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5914;p120">
              <a:extLst>
                <a:ext uri="{FF2B5EF4-FFF2-40B4-BE49-F238E27FC236}">
                  <a16:creationId xmlns:a16="http://schemas.microsoft.com/office/drawing/2014/main" xmlns="" id="{7D034862-8D36-320F-94E4-970B213A9A47}"/>
                </a:ext>
              </a:extLst>
            </p:cNvPr>
            <p:cNvSpPr/>
            <p:nvPr/>
          </p:nvSpPr>
          <p:spPr>
            <a:xfrm>
              <a:off x="3988031" y="2473895"/>
              <a:ext cx="43953" cy="98209"/>
            </a:xfrm>
            <a:custGeom>
              <a:avLst/>
              <a:gdLst/>
              <a:ahLst/>
              <a:cxnLst/>
              <a:rect l="l" t="t" r="r" b="b"/>
              <a:pathLst>
                <a:path w="657" h="1468" extrusionOk="0">
                  <a:moveTo>
                    <a:pt x="63" y="1"/>
                  </a:moveTo>
                  <a:cubicBezTo>
                    <a:pt x="59" y="1"/>
                    <a:pt x="55" y="1"/>
                    <a:pt x="51" y="3"/>
                  </a:cubicBezTo>
                  <a:cubicBezTo>
                    <a:pt x="10" y="13"/>
                    <a:pt x="0" y="53"/>
                    <a:pt x="10" y="94"/>
                  </a:cubicBezTo>
                  <a:lnTo>
                    <a:pt x="354" y="1397"/>
                  </a:lnTo>
                  <a:cubicBezTo>
                    <a:pt x="364" y="1438"/>
                    <a:pt x="404" y="1468"/>
                    <a:pt x="445" y="1468"/>
                  </a:cubicBezTo>
                  <a:lnTo>
                    <a:pt x="657" y="1407"/>
                  </a:lnTo>
                  <a:lnTo>
                    <a:pt x="627" y="1286"/>
                  </a:lnTo>
                  <a:lnTo>
                    <a:pt x="465" y="1326"/>
                  </a:lnTo>
                  <a:lnTo>
                    <a:pt x="132" y="63"/>
                  </a:lnTo>
                  <a:cubicBezTo>
                    <a:pt x="123" y="28"/>
                    <a:pt x="91" y="1"/>
                    <a:pt x="63" y="1"/>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5915;p120">
              <a:extLst>
                <a:ext uri="{FF2B5EF4-FFF2-40B4-BE49-F238E27FC236}">
                  <a16:creationId xmlns:a16="http://schemas.microsoft.com/office/drawing/2014/main" xmlns="" id="{D531C57B-080B-D21A-109A-C55FACD2AD4E}"/>
                </a:ext>
              </a:extLst>
            </p:cNvPr>
            <p:cNvSpPr/>
            <p:nvPr/>
          </p:nvSpPr>
          <p:spPr>
            <a:xfrm>
              <a:off x="3910293" y="2159059"/>
              <a:ext cx="45358" cy="20338"/>
            </a:xfrm>
            <a:custGeom>
              <a:avLst/>
              <a:gdLst/>
              <a:ahLst/>
              <a:cxnLst/>
              <a:rect l="l" t="t" r="r" b="b"/>
              <a:pathLst>
                <a:path w="678" h="304" extrusionOk="0">
                  <a:moveTo>
                    <a:pt x="647" y="0"/>
                  </a:moveTo>
                  <a:lnTo>
                    <a:pt x="0" y="162"/>
                  </a:lnTo>
                  <a:lnTo>
                    <a:pt x="41" y="303"/>
                  </a:lnTo>
                  <a:lnTo>
                    <a:pt x="677" y="132"/>
                  </a:lnTo>
                  <a:lnTo>
                    <a:pt x="64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5916;p120">
              <a:extLst>
                <a:ext uri="{FF2B5EF4-FFF2-40B4-BE49-F238E27FC236}">
                  <a16:creationId xmlns:a16="http://schemas.microsoft.com/office/drawing/2014/main" xmlns="" id="{411665E0-41AE-CBF0-762A-E57FC1CCD8DF}"/>
                </a:ext>
              </a:extLst>
            </p:cNvPr>
            <p:cNvSpPr/>
            <p:nvPr/>
          </p:nvSpPr>
          <p:spPr>
            <a:xfrm>
              <a:off x="3952173" y="2252988"/>
              <a:ext cx="125103" cy="325870"/>
            </a:xfrm>
            <a:custGeom>
              <a:avLst/>
              <a:gdLst/>
              <a:ahLst/>
              <a:cxnLst/>
              <a:rect l="l" t="t" r="r" b="b"/>
              <a:pathLst>
                <a:path w="1870" h="4871" extrusionOk="0">
                  <a:moveTo>
                    <a:pt x="637" y="1"/>
                  </a:moveTo>
                  <a:lnTo>
                    <a:pt x="1" y="172"/>
                  </a:lnTo>
                  <a:lnTo>
                    <a:pt x="1163" y="4588"/>
                  </a:lnTo>
                  <a:lnTo>
                    <a:pt x="1193" y="4719"/>
                  </a:lnTo>
                  <a:lnTo>
                    <a:pt x="1233" y="4871"/>
                  </a:lnTo>
                  <a:lnTo>
                    <a:pt x="1870" y="4699"/>
                  </a:lnTo>
                  <a:lnTo>
                    <a:pt x="63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5917;p120">
              <a:extLst>
                <a:ext uri="{FF2B5EF4-FFF2-40B4-BE49-F238E27FC236}">
                  <a16:creationId xmlns:a16="http://schemas.microsoft.com/office/drawing/2014/main" xmlns="" id="{754AB506-F4BA-71AC-8C07-4B95D82C3646}"/>
                </a:ext>
              </a:extLst>
            </p:cNvPr>
            <p:cNvSpPr/>
            <p:nvPr/>
          </p:nvSpPr>
          <p:spPr>
            <a:xfrm>
              <a:off x="3918388" y="2121862"/>
              <a:ext cx="45358" cy="20338"/>
            </a:xfrm>
            <a:custGeom>
              <a:avLst/>
              <a:gdLst/>
              <a:ahLst/>
              <a:cxnLst/>
              <a:rect l="l" t="t" r="r" b="b"/>
              <a:pathLst>
                <a:path w="678" h="304" extrusionOk="0">
                  <a:moveTo>
                    <a:pt x="637" y="1"/>
                  </a:moveTo>
                  <a:lnTo>
                    <a:pt x="0" y="172"/>
                  </a:lnTo>
                  <a:lnTo>
                    <a:pt x="41" y="304"/>
                  </a:lnTo>
                  <a:lnTo>
                    <a:pt x="677" y="142"/>
                  </a:lnTo>
                  <a:lnTo>
                    <a:pt x="63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5918;p120">
              <a:extLst>
                <a:ext uri="{FF2B5EF4-FFF2-40B4-BE49-F238E27FC236}">
                  <a16:creationId xmlns:a16="http://schemas.microsoft.com/office/drawing/2014/main" xmlns="" id="{1226FDCD-9D73-8EA5-EC46-91E2D841F6D5}"/>
                </a:ext>
              </a:extLst>
            </p:cNvPr>
            <p:cNvSpPr/>
            <p:nvPr/>
          </p:nvSpPr>
          <p:spPr>
            <a:xfrm>
              <a:off x="3920395" y="2132031"/>
              <a:ext cx="45358" cy="20338"/>
            </a:xfrm>
            <a:custGeom>
              <a:avLst/>
              <a:gdLst/>
              <a:ahLst/>
              <a:cxnLst/>
              <a:rect l="l" t="t" r="r" b="b"/>
              <a:pathLst>
                <a:path w="678" h="304" extrusionOk="0">
                  <a:moveTo>
                    <a:pt x="637" y="0"/>
                  </a:moveTo>
                  <a:lnTo>
                    <a:pt x="1" y="172"/>
                  </a:lnTo>
                  <a:lnTo>
                    <a:pt x="31" y="303"/>
                  </a:lnTo>
                  <a:lnTo>
                    <a:pt x="678" y="142"/>
                  </a:lnTo>
                  <a:lnTo>
                    <a:pt x="63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5919;p120">
              <a:extLst>
                <a:ext uri="{FF2B5EF4-FFF2-40B4-BE49-F238E27FC236}">
                  <a16:creationId xmlns:a16="http://schemas.microsoft.com/office/drawing/2014/main" xmlns="" id="{E00A963A-B1A4-29C9-E11C-86BBBB97E146}"/>
                </a:ext>
              </a:extLst>
            </p:cNvPr>
            <p:cNvSpPr/>
            <p:nvPr/>
          </p:nvSpPr>
          <p:spPr>
            <a:xfrm>
              <a:off x="3923138" y="2140795"/>
              <a:ext cx="45358" cy="20338"/>
            </a:xfrm>
            <a:custGeom>
              <a:avLst/>
              <a:gdLst/>
              <a:ahLst/>
              <a:cxnLst/>
              <a:rect l="l" t="t" r="r" b="b"/>
              <a:pathLst>
                <a:path w="678" h="304" extrusionOk="0">
                  <a:moveTo>
                    <a:pt x="637" y="0"/>
                  </a:moveTo>
                  <a:lnTo>
                    <a:pt x="0" y="162"/>
                  </a:lnTo>
                  <a:lnTo>
                    <a:pt x="30" y="304"/>
                  </a:lnTo>
                  <a:lnTo>
                    <a:pt x="677" y="132"/>
                  </a:lnTo>
                  <a:lnTo>
                    <a:pt x="63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5920;p120">
              <a:extLst>
                <a:ext uri="{FF2B5EF4-FFF2-40B4-BE49-F238E27FC236}">
                  <a16:creationId xmlns:a16="http://schemas.microsoft.com/office/drawing/2014/main" xmlns="" id="{D16838F3-56CC-80B0-3FEE-4E8417B5AF96}"/>
                </a:ext>
              </a:extLst>
            </p:cNvPr>
            <p:cNvSpPr/>
            <p:nvPr/>
          </p:nvSpPr>
          <p:spPr>
            <a:xfrm>
              <a:off x="3925145" y="2150228"/>
              <a:ext cx="45358" cy="20338"/>
            </a:xfrm>
            <a:custGeom>
              <a:avLst/>
              <a:gdLst/>
              <a:ahLst/>
              <a:cxnLst/>
              <a:rect l="l" t="t" r="r" b="b"/>
              <a:pathLst>
                <a:path w="678" h="304" extrusionOk="0">
                  <a:moveTo>
                    <a:pt x="637" y="1"/>
                  </a:moveTo>
                  <a:lnTo>
                    <a:pt x="0" y="173"/>
                  </a:lnTo>
                  <a:lnTo>
                    <a:pt x="31" y="304"/>
                  </a:lnTo>
                  <a:lnTo>
                    <a:pt x="677" y="132"/>
                  </a:lnTo>
                  <a:lnTo>
                    <a:pt x="63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5921;p120">
              <a:extLst>
                <a:ext uri="{FF2B5EF4-FFF2-40B4-BE49-F238E27FC236}">
                  <a16:creationId xmlns:a16="http://schemas.microsoft.com/office/drawing/2014/main" xmlns="" id="{7E43BFC2-D20E-A73C-91DF-2821222A5019}"/>
                </a:ext>
              </a:extLst>
            </p:cNvPr>
            <p:cNvSpPr/>
            <p:nvPr/>
          </p:nvSpPr>
          <p:spPr>
            <a:xfrm>
              <a:off x="3927152" y="2159059"/>
              <a:ext cx="45358" cy="20338"/>
            </a:xfrm>
            <a:custGeom>
              <a:avLst/>
              <a:gdLst/>
              <a:ahLst/>
              <a:cxnLst/>
              <a:rect l="l" t="t" r="r" b="b"/>
              <a:pathLst>
                <a:path w="678" h="304" extrusionOk="0">
                  <a:moveTo>
                    <a:pt x="647" y="0"/>
                  </a:moveTo>
                  <a:lnTo>
                    <a:pt x="1" y="172"/>
                  </a:lnTo>
                  <a:lnTo>
                    <a:pt x="41" y="303"/>
                  </a:lnTo>
                  <a:lnTo>
                    <a:pt x="678" y="142"/>
                  </a:lnTo>
                  <a:lnTo>
                    <a:pt x="64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5922;p120">
              <a:extLst>
                <a:ext uri="{FF2B5EF4-FFF2-40B4-BE49-F238E27FC236}">
                  <a16:creationId xmlns:a16="http://schemas.microsoft.com/office/drawing/2014/main" xmlns="" id="{E1CAA72A-2B46-73C4-41D6-2862732E93B1}"/>
                </a:ext>
              </a:extLst>
            </p:cNvPr>
            <p:cNvSpPr/>
            <p:nvPr/>
          </p:nvSpPr>
          <p:spPr>
            <a:xfrm>
              <a:off x="3929226" y="2169161"/>
              <a:ext cx="45358" cy="20338"/>
            </a:xfrm>
            <a:custGeom>
              <a:avLst/>
              <a:gdLst/>
              <a:ahLst/>
              <a:cxnLst/>
              <a:rect l="l" t="t" r="r" b="b"/>
              <a:pathLst>
                <a:path w="678" h="304" extrusionOk="0">
                  <a:moveTo>
                    <a:pt x="647" y="1"/>
                  </a:moveTo>
                  <a:lnTo>
                    <a:pt x="0" y="162"/>
                  </a:lnTo>
                  <a:lnTo>
                    <a:pt x="41" y="304"/>
                  </a:lnTo>
                  <a:lnTo>
                    <a:pt x="677" y="132"/>
                  </a:lnTo>
                  <a:lnTo>
                    <a:pt x="64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5923;p120">
              <a:extLst>
                <a:ext uri="{FF2B5EF4-FFF2-40B4-BE49-F238E27FC236}">
                  <a16:creationId xmlns:a16="http://schemas.microsoft.com/office/drawing/2014/main" xmlns="" id="{7E057B04-0F12-1CD5-7DD5-01C6DE50D777}"/>
                </a:ext>
              </a:extLst>
            </p:cNvPr>
            <p:cNvSpPr/>
            <p:nvPr/>
          </p:nvSpPr>
          <p:spPr>
            <a:xfrm>
              <a:off x="3931902" y="2177992"/>
              <a:ext cx="45358" cy="19669"/>
            </a:xfrm>
            <a:custGeom>
              <a:avLst/>
              <a:gdLst/>
              <a:ahLst/>
              <a:cxnLst/>
              <a:rect l="l" t="t" r="r" b="b"/>
              <a:pathLst>
                <a:path w="678" h="294" extrusionOk="0">
                  <a:moveTo>
                    <a:pt x="637" y="0"/>
                  </a:moveTo>
                  <a:lnTo>
                    <a:pt x="1" y="162"/>
                  </a:lnTo>
                  <a:lnTo>
                    <a:pt x="41" y="293"/>
                  </a:lnTo>
                  <a:lnTo>
                    <a:pt x="677" y="132"/>
                  </a:lnTo>
                  <a:lnTo>
                    <a:pt x="637"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5924;p120">
              <a:extLst>
                <a:ext uri="{FF2B5EF4-FFF2-40B4-BE49-F238E27FC236}">
                  <a16:creationId xmlns:a16="http://schemas.microsoft.com/office/drawing/2014/main" xmlns="" id="{A52F2212-8067-814B-8983-CFC53A1BDF3B}"/>
                </a:ext>
              </a:extLst>
            </p:cNvPr>
            <p:cNvSpPr/>
            <p:nvPr/>
          </p:nvSpPr>
          <p:spPr>
            <a:xfrm>
              <a:off x="3933909" y="2186756"/>
              <a:ext cx="45358" cy="20338"/>
            </a:xfrm>
            <a:custGeom>
              <a:avLst/>
              <a:gdLst/>
              <a:ahLst/>
              <a:cxnLst/>
              <a:rect l="l" t="t" r="r" b="b"/>
              <a:pathLst>
                <a:path w="678" h="304" extrusionOk="0">
                  <a:moveTo>
                    <a:pt x="647" y="1"/>
                  </a:moveTo>
                  <a:lnTo>
                    <a:pt x="1" y="172"/>
                  </a:lnTo>
                  <a:lnTo>
                    <a:pt x="41" y="304"/>
                  </a:lnTo>
                  <a:lnTo>
                    <a:pt x="678" y="142"/>
                  </a:lnTo>
                  <a:lnTo>
                    <a:pt x="64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5925;p120">
              <a:extLst>
                <a:ext uri="{FF2B5EF4-FFF2-40B4-BE49-F238E27FC236}">
                  <a16:creationId xmlns:a16="http://schemas.microsoft.com/office/drawing/2014/main" xmlns="" id="{E75B92F1-3ACF-71AA-3F6E-D88260922FB0}"/>
                </a:ext>
              </a:extLst>
            </p:cNvPr>
            <p:cNvSpPr/>
            <p:nvPr/>
          </p:nvSpPr>
          <p:spPr>
            <a:xfrm>
              <a:off x="3936652" y="2195520"/>
              <a:ext cx="54122" cy="55527"/>
            </a:xfrm>
            <a:custGeom>
              <a:avLst/>
              <a:gdLst/>
              <a:ahLst/>
              <a:cxnLst/>
              <a:rect l="l" t="t" r="r" b="b"/>
              <a:pathLst>
                <a:path w="809" h="830" extrusionOk="0">
                  <a:moveTo>
                    <a:pt x="637" y="1"/>
                  </a:moveTo>
                  <a:lnTo>
                    <a:pt x="0" y="173"/>
                  </a:lnTo>
                  <a:lnTo>
                    <a:pt x="172" y="829"/>
                  </a:lnTo>
                  <a:lnTo>
                    <a:pt x="809" y="658"/>
                  </a:lnTo>
                  <a:lnTo>
                    <a:pt x="637"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5926;p120">
              <a:extLst>
                <a:ext uri="{FF2B5EF4-FFF2-40B4-BE49-F238E27FC236}">
                  <a16:creationId xmlns:a16="http://schemas.microsoft.com/office/drawing/2014/main" xmlns="" id="{B1563938-FDEA-2EB2-2F52-AE2C2AB530CF}"/>
                </a:ext>
              </a:extLst>
            </p:cNvPr>
            <p:cNvSpPr/>
            <p:nvPr/>
          </p:nvSpPr>
          <p:spPr>
            <a:xfrm>
              <a:off x="3942740" y="2284766"/>
              <a:ext cx="46696" cy="25756"/>
            </a:xfrm>
            <a:custGeom>
              <a:avLst/>
              <a:gdLst/>
              <a:ahLst/>
              <a:cxnLst/>
              <a:rect l="l" t="t" r="r" b="b"/>
              <a:pathLst>
                <a:path w="698" h="385" extrusionOk="0">
                  <a:moveTo>
                    <a:pt x="637" y="1"/>
                  </a:moveTo>
                  <a:lnTo>
                    <a:pt x="0" y="172"/>
                  </a:lnTo>
                  <a:lnTo>
                    <a:pt x="51" y="385"/>
                  </a:lnTo>
                  <a:lnTo>
                    <a:pt x="697" y="213"/>
                  </a:lnTo>
                  <a:lnTo>
                    <a:pt x="637"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5927;p120">
              <a:extLst>
                <a:ext uri="{FF2B5EF4-FFF2-40B4-BE49-F238E27FC236}">
                  <a16:creationId xmlns:a16="http://schemas.microsoft.com/office/drawing/2014/main" xmlns="" id="{1F40E430-A13D-755B-49F5-F33EEF81ED95}"/>
                </a:ext>
              </a:extLst>
            </p:cNvPr>
            <p:cNvSpPr/>
            <p:nvPr/>
          </p:nvSpPr>
          <p:spPr>
            <a:xfrm>
              <a:off x="3908888" y="2011676"/>
              <a:ext cx="49439" cy="113663"/>
            </a:xfrm>
            <a:custGeom>
              <a:avLst/>
              <a:gdLst/>
              <a:ahLst/>
              <a:cxnLst/>
              <a:rect l="l" t="t" r="r" b="b"/>
              <a:pathLst>
                <a:path w="739" h="1699" extrusionOk="0">
                  <a:moveTo>
                    <a:pt x="1" y="1"/>
                  </a:moveTo>
                  <a:lnTo>
                    <a:pt x="102" y="1698"/>
                  </a:lnTo>
                  <a:lnTo>
                    <a:pt x="739" y="1526"/>
                  </a:lnTo>
                  <a:lnTo>
                    <a:pt x="1"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5928;p120">
              <a:extLst>
                <a:ext uri="{FF2B5EF4-FFF2-40B4-BE49-F238E27FC236}">
                  <a16:creationId xmlns:a16="http://schemas.microsoft.com/office/drawing/2014/main" xmlns="" id="{CAF33EDB-C0E6-589B-D1D8-4EE647A71E1A}"/>
                </a:ext>
              </a:extLst>
            </p:cNvPr>
            <p:cNvSpPr/>
            <p:nvPr/>
          </p:nvSpPr>
          <p:spPr>
            <a:xfrm>
              <a:off x="4044094" y="2578795"/>
              <a:ext cx="37263" cy="42281"/>
            </a:xfrm>
            <a:custGeom>
              <a:avLst/>
              <a:gdLst/>
              <a:ahLst/>
              <a:cxnLst/>
              <a:rect l="l" t="t" r="r" b="b"/>
              <a:pathLst>
                <a:path w="557" h="632" extrusionOk="0">
                  <a:moveTo>
                    <a:pt x="425" y="1"/>
                  </a:moveTo>
                  <a:lnTo>
                    <a:pt x="1" y="112"/>
                  </a:lnTo>
                  <a:lnTo>
                    <a:pt x="132" y="597"/>
                  </a:lnTo>
                  <a:cubicBezTo>
                    <a:pt x="132" y="620"/>
                    <a:pt x="149" y="631"/>
                    <a:pt x="171" y="631"/>
                  </a:cubicBezTo>
                  <a:cubicBezTo>
                    <a:pt x="178" y="631"/>
                    <a:pt x="185" y="630"/>
                    <a:pt x="193" y="627"/>
                  </a:cubicBezTo>
                  <a:lnTo>
                    <a:pt x="516" y="547"/>
                  </a:lnTo>
                  <a:cubicBezTo>
                    <a:pt x="546" y="536"/>
                    <a:pt x="557" y="516"/>
                    <a:pt x="557" y="486"/>
                  </a:cubicBezTo>
                  <a:lnTo>
                    <a:pt x="425" y="1"/>
                  </a:ln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5929;p120">
              <a:extLst>
                <a:ext uri="{FF2B5EF4-FFF2-40B4-BE49-F238E27FC236}">
                  <a16:creationId xmlns:a16="http://schemas.microsoft.com/office/drawing/2014/main" xmlns="" id="{8ECF115F-FBA5-685B-044D-D6130E631F62}"/>
                </a:ext>
              </a:extLst>
            </p:cNvPr>
            <p:cNvSpPr/>
            <p:nvPr/>
          </p:nvSpPr>
          <p:spPr>
            <a:xfrm>
              <a:off x="4034661" y="2567355"/>
              <a:ext cx="44689" cy="19802"/>
            </a:xfrm>
            <a:custGeom>
              <a:avLst/>
              <a:gdLst/>
              <a:ahLst/>
              <a:cxnLst/>
              <a:rect l="l" t="t" r="r" b="b"/>
              <a:pathLst>
                <a:path w="668" h="296" extrusionOk="0">
                  <a:moveTo>
                    <a:pt x="637" y="0"/>
                  </a:moveTo>
                  <a:lnTo>
                    <a:pt x="0" y="172"/>
                  </a:lnTo>
                  <a:lnTo>
                    <a:pt x="21" y="243"/>
                  </a:lnTo>
                  <a:cubicBezTo>
                    <a:pt x="29" y="269"/>
                    <a:pt x="61" y="295"/>
                    <a:pt x="89" y="295"/>
                  </a:cubicBezTo>
                  <a:cubicBezTo>
                    <a:pt x="93" y="295"/>
                    <a:pt x="97" y="295"/>
                    <a:pt x="101" y="293"/>
                  </a:cubicBezTo>
                  <a:lnTo>
                    <a:pt x="142" y="283"/>
                  </a:lnTo>
                  <a:lnTo>
                    <a:pt x="566" y="172"/>
                  </a:lnTo>
                  <a:lnTo>
                    <a:pt x="607" y="162"/>
                  </a:lnTo>
                  <a:cubicBezTo>
                    <a:pt x="647" y="152"/>
                    <a:pt x="667" y="111"/>
                    <a:pt x="657" y="71"/>
                  </a:cubicBezTo>
                  <a:lnTo>
                    <a:pt x="637"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5930;p120">
              <a:extLst>
                <a:ext uri="{FF2B5EF4-FFF2-40B4-BE49-F238E27FC236}">
                  <a16:creationId xmlns:a16="http://schemas.microsoft.com/office/drawing/2014/main" xmlns="" id="{1E15D935-3EED-25C5-D4F7-18CDFA016A3D}"/>
                </a:ext>
              </a:extLst>
            </p:cNvPr>
            <p:cNvSpPr/>
            <p:nvPr/>
          </p:nvSpPr>
          <p:spPr>
            <a:xfrm>
              <a:off x="3112167" y="1965314"/>
              <a:ext cx="91118" cy="65495"/>
            </a:xfrm>
            <a:custGeom>
              <a:avLst/>
              <a:gdLst/>
              <a:ahLst/>
              <a:cxnLst/>
              <a:rect l="l" t="t" r="r" b="b"/>
              <a:pathLst>
                <a:path w="1362" h="979" extrusionOk="0">
                  <a:moveTo>
                    <a:pt x="107" y="1"/>
                  </a:moveTo>
                  <a:cubicBezTo>
                    <a:pt x="57" y="1"/>
                    <a:pt x="0" y="93"/>
                    <a:pt x="58" y="118"/>
                  </a:cubicBezTo>
                  <a:lnTo>
                    <a:pt x="1109" y="956"/>
                  </a:lnTo>
                  <a:cubicBezTo>
                    <a:pt x="1124" y="971"/>
                    <a:pt x="1144" y="979"/>
                    <a:pt x="1165" y="979"/>
                  </a:cubicBezTo>
                  <a:cubicBezTo>
                    <a:pt x="1187" y="979"/>
                    <a:pt x="1210" y="971"/>
                    <a:pt x="1230" y="956"/>
                  </a:cubicBezTo>
                  <a:lnTo>
                    <a:pt x="1361" y="784"/>
                  </a:lnTo>
                  <a:lnTo>
                    <a:pt x="1260" y="704"/>
                  </a:lnTo>
                  <a:lnTo>
                    <a:pt x="1159" y="835"/>
                  </a:lnTo>
                  <a:lnTo>
                    <a:pt x="139" y="17"/>
                  </a:lnTo>
                  <a:cubicBezTo>
                    <a:pt x="129" y="5"/>
                    <a:pt x="118" y="1"/>
                    <a:pt x="107" y="1"/>
                  </a:cubicBez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5931;p120">
              <a:extLst>
                <a:ext uri="{FF2B5EF4-FFF2-40B4-BE49-F238E27FC236}">
                  <a16:creationId xmlns:a16="http://schemas.microsoft.com/office/drawing/2014/main" xmlns="" id="{19933D3B-4611-6642-25E9-0506E78FCEC8}"/>
                </a:ext>
              </a:extLst>
            </p:cNvPr>
            <p:cNvSpPr/>
            <p:nvPr/>
          </p:nvSpPr>
          <p:spPr>
            <a:xfrm>
              <a:off x="2844966" y="1698045"/>
              <a:ext cx="34520" cy="40608"/>
            </a:xfrm>
            <a:custGeom>
              <a:avLst/>
              <a:gdLst/>
              <a:ahLst/>
              <a:cxnLst/>
              <a:rect l="l" t="t" r="r" b="b"/>
              <a:pathLst>
                <a:path w="516" h="607" extrusionOk="0">
                  <a:moveTo>
                    <a:pt x="414" y="0"/>
                  </a:moveTo>
                  <a:lnTo>
                    <a:pt x="0" y="516"/>
                  </a:lnTo>
                  <a:lnTo>
                    <a:pt x="111" y="606"/>
                  </a:lnTo>
                  <a:lnTo>
                    <a:pt x="515" y="91"/>
                  </a:lnTo>
                  <a:lnTo>
                    <a:pt x="414"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5932;p120">
              <a:extLst>
                <a:ext uri="{FF2B5EF4-FFF2-40B4-BE49-F238E27FC236}">
                  <a16:creationId xmlns:a16="http://schemas.microsoft.com/office/drawing/2014/main" xmlns="" id="{9FA0421B-43AF-5D49-4D58-82499F366861}"/>
                </a:ext>
              </a:extLst>
            </p:cNvPr>
            <p:cNvSpPr/>
            <p:nvPr/>
          </p:nvSpPr>
          <p:spPr>
            <a:xfrm>
              <a:off x="2957827" y="1787224"/>
              <a:ext cx="281248" cy="237361"/>
            </a:xfrm>
            <a:custGeom>
              <a:avLst/>
              <a:gdLst/>
              <a:ahLst/>
              <a:cxnLst/>
              <a:rect l="l" t="t" r="r" b="b"/>
              <a:pathLst>
                <a:path w="4204" h="3548" extrusionOk="0">
                  <a:moveTo>
                    <a:pt x="405" y="1"/>
                  </a:moveTo>
                  <a:lnTo>
                    <a:pt x="0" y="516"/>
                  </a:lnTo>
                  <a:lnTo>
                    <a:pt x="3567" y="3366"/>
                  </a:lnTo>
                  <a:lnTo>
                    <a:pt x="3668" y="3446"/>
                  </a:lnTo>
                  <a:lnTo>
                    <a:pt x="3789" y="3548"/>
                  </a:lnTo>
                  <a:lnTo>
                    <a:pt x="4204" y="3032"/>
                  </a:lnTo>
                  <a:lnTo>
                    <a:pt x="405"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5933;p120">
              <a:extLst>
                <a:ext uri="{FF2B5EF4-FFF2-40B4-BE49-F238E27FC236}">
                  <a16:creationId xmlns:a16="http://schemas.microsoft.com/office/drawing/2014/main" xmlns="" id="{8A91EB28-A50D-6829-6340-7D737D180FF8}"/>
                </a:ext>
              </a:extLst>
            </p:cNvPr>
            <p:cNvSpPr/>
            <p:nvPr/>
          </p:nvSpPr>
          <p:spPr>
            <a:xfrm>
              <a:off x="2851723" y="1702728"/>
              <a:ext cx="35189" cy="40675"/>
            </a:xfrm>
            <a:custGeom>
              <a:avLst/>
              <a:gdLst/>
              <a:ahLst/>
              <a:cxnLst/>
              <a:rect l="l" t="t" r="r" b="b"/>
              <a:pathLst>
                <a:path w="526" h="608" extrusionOk="0">
                  <a:moveTo>
                    <a:pt x="414" y="1"/>
                  </a:moveTo>
                  <a:lnTo>
                    <a:pt x="0" y="516"/>
                  </a:lnTo>
                  <a:lnTo>
                    <a:pt x="111" y="607"/>
                  </a:lnTo>
                  <a:lnTo>
                    <a:pt x="526" y="82"/>
                  </a:lnTo>
                  <a:lnTo>
                    <a:pt x="414"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5934;p120">
              <a:extLst>
                <a:ext uri="{FF2B5EF4-FFF2-40B4-BE49-F238E27FC236}">
                  <a16:creationId xmlns:a16="http://schemas.microsoft.com/office/drawing/2014/main" xmlns="" id="{5014329B-5318-3891-C60B-B383869F959F}"/>
                </a:ext>
              </a:extLst>
            </p:cNvPr>
            <p:cNvSpPr/>
            <p:nvPr/>
          </p:nvSpPr>
          <p:spPr>
            <a:xfrm>
              <a:off x="2859149" y="1709485"/>
              <a:ext cx="35189" cy="40006"/>
            </a:xfrm>
            <a:custGeom>
              <a:avLst/>
              <a:gdLst/>
              <a:ahLst/>
              <a:cxnLst/>
              <a:rect l="l" t="t" r="r" b="b"/>
              <a:pathLst>
                <a:path w="526" h="598" extrusionOk="0">
                  <a:moveTo>
                    <a:pt x="415" y="1"/>
                  </a:moveTo>
                  <a:lnTo>
                    <a:pt x="0" y="516"/>
                  </a:lnTo>
                  <a:lnTo>
                    <a:pt x="111" y="597"/>
                  </a:lnTo>
                  <a:lnTo>
                    <a:pt x="526" y="82"/>
                  </a:lnTo>
                  <a:lnTo>
                    <a:pt x="415"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5935;p120">
              <a:extLst>
                <a:ext uri="{FF2B5EF4-FFF2-40B4-BE49-F238E27FC236}">
                  <a16:creationId xmlns:a16="http://schemas.microsoft.com/office/drawing/2014/main" xmlns="" id="{A4B9B06B-24A6-03C0-F9B9-A80795EA8F97}"/>
                </a:ext>
              </a:extLst>
            </p:cNvPr>
            <p:cNvSpPr/>
            <p:nvPr/>
          </p:nvSpPr>
          <p:spPr>
            <a:xfrm>
              <a:off x="2866575" y="1714235"/>
              <a:ext cx="35189" cy="40608"/>
            </a:xfrm>
            <a:custGeom>
              <a:avLst/>
              <a:gdLst/>
              <a:ahLst/>
              <a:cxnLst/>
              <a:rect l="l" t="t" r="r" b="b"/>
              <a:pathLst>
                <a:path w="526" h="607" extrusionOk="0">
                  <a:moveTo>
                    <a:pt x="415" y="1"/>
                  </a:moveTo>
                  <a:lnTo>
                    <a:pt x="0" y="516"/>
                  </a:lnTo>
                  <a:lnTo>
                    <a:pt x="112" y="607"/>
                  </a:lnTo>
                  <a:lnTo>
                    <a:pt x="526" y="92"/>
                  </a:lnTo>
                  <a:lnTo>
                    <a:pt x="415"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5936;p120">
              <a:extLst>
                <a:ext uri="{FF2B5EF4-FFF2-40B4-BE49-F238E27FC236}">
                  <a16:creationId xmlns:a16="http://schemas.microsoft.com/office/drawing/2014/main" xmlns="" id="{92571509-0D30-6E65-40A1-3675DF7D6A04}"/>
                </a:ext>
              </a:extLst>
            </p:cNvPr>
            <p:cNvSpPr/>
            <p:nvPr/>
          </p:nvSpPr>
          <p:spPr>
            <a:xfrm>
              <a:off x="2874001" y="1720323"/>
              <a:ext cx="35189" cy="39939"/>
            </a:xfrm>
            <a:custGeom>
              <a:avLst/>
              <a:gdLst/>
              <a:ahLst/>
              <a:cxnLst/>
              <a:rect l="l" t="t" r="r" b="b"/>
              <a:pathLst>
                <a:path w="526" h="597" extrusionOk="0">
                  <a:moveTo>
                    <a:pt x="415" y="1"/>
                  </a:moveTo>
                  <a:lnTo>
                    <a:pt x="1" y="516"/>
                  </a:lnTo>
                  <a:lnTo>
                    <a:pt x="112" y="597"/>
                  </a:lnTo>
                  <a:lnTo>
                    <a:pt x="526" y="81"/>
                  </a:lnTo>
                  <a:lnTo>
                    <a:pt x="415"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5937;p120">
              <a:extLst>
                <a:ext uri="{FF2B5EF4-FFF2-40B4-BE49-F238E27FC236}">
                  <a16:creationId xmlns:a16="http://schemas.microsoft.com/office/drawing/2014/main" xmlns="" id="{EE38C017-6BE9-6E6C-7A3B-AD31A5AA080C}"/>
                </a:ext>
              </a:extLst>
            </p:cNvPr>
            <p:cNvSpPr/>
            <p:nvPr/>
          </p:nvSpPr>
          <p:spPr>
            <a:xfrm>
              <a:off x="2881427" y="1727080"/>
              <a:ext cx="35256" cy="40608"/>
            </a:xfrm>
            <a:custGeom>
              <a:avLst/>
              <a:gdLst/>
              <a:ahLst/>
              <a:cxnLst/>
              <a:rect l="l" t="t" r="r" b="b"/>
              <a:pathLst>
                <a:path w="527" h="607" extrusionOk="0">
                  <a:moveTo>
                    <a:pt x="415" y="1"/>
                  </a:moveTo>
                  <a:lnTo>
                    <a:pt x="1" y="516"/>
                  </a:lnTo>
                  <a:lnTo>
                    <a:pt x="112" y="607"/>
                  </a:lnTo>
                  <a:lnTo>
                    <a:pt x="526" y="92"/>
                  </a:lnTo>
                  <a:lnTo>
                    <a:pt x="415" y="1"/>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5938;p120">
              <a:extLst>
                <a:ext uri="{FF2B5EF4-FFF2-40B4-BE49-F238E27FC236}">
                  <a16:creationId xmlns:a16="http://schemas.microsoft.com/office/drawing/2014/main" xmlns="" id="{54C2D83D-2EE1-8729-58E6-4933C4F10DB2}"/>
                </a:ext>
              </a:extLst>
            </p:cNvPr>
            <p:cNvSpPr/>
            <p:nvPr/>
          </p:nvSpPr>
          <p:spPr>
            <a:xfrm>
              <a:off x="2888853" y="1731830"/>
              <a:ext cx="34587" cy="40608"/>
            </a:xfrm>
            <a:custGeom>
              <a:avLst/>
              <a:gdLst/>
              <a:ahLst/>
              <a:cxnLst/>
              <a:rect l="l" t="t" r="r" b="b"/>
              <a:pathLst>
                <a:path w="517" h="607" extrusionOk="0">
                  <a:moveTo>
                    <a:pt x="405" y="0"/>
                  </a:moveTo>
                  <a:lnTo>
                    <a:pt x="1" y="516"/>
                  </a:lnTo>
                  <a:lnTo>
                    <a:pt x="102" y="607"/>
                  </a:lnTo>
                  <a:lnTo>
                    <a:pt x="516" y="81"/>
                  </a:lnTo>
                  <a:lnTo>
                    <a:pt x="405"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5939;p120">
              <a:extLst>
                <a:ext uri="{FF2B5EF4-FFF2-40B4-BE49-F238E27FC236}">
                  <a16:creationId xmlns:a16="http://schemas.microsoft.com/office/drawing/2014/main" xmlns="" id="{17AEC063-E6E4-BA79-91CE-BA89980CCDA7}"/>
                </a:ext>
              </a:extLst>
            </p:cNvPr>
            <p:cNvSpPr/>
            <p:nvPr/>
          </p:nvSpPr>
          <p:spPr>
            <a:xfrm>
              <a:off x="2896279" y="1737918"/>
              <a:ext cx="34587" cy="40608"/>
            </a:xfrm>
            <a:custGeom>
              <a:avLst/>
              <a:gdLst/>
              <a:ahLst/>
              <a:cxnLst/>
              <a:rect l="l" t="t" r="r" b="b"/>
              <a:pathLst>
                <a:path w="517" h="607" extrusionOk="0">
                  <a:moveTo>
                    <a:pt x="405" y="0"/>
                  </a:moveTo>
                  <a:lnTo>
                    <a:pt x="1" y="526"/>
                  </a:lnTo>
                  <a:lnTo>
                    <a:pt x="102" y="607"/>
                  </a:lnTo>
                  <a:lnTo>
                    <a:pt x="516" y="91"/>
                  </a:lnTo>
                  <a:lnTo>
                    <a:pt x="405"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5940;p120">
              <a:extLst>
                <a:ext uri="{FF2B5EF4-FFF2-40B4-BE49-F238E27FC236}">
                  <a16:creationId xmlns:a16="http://schemas.microsoft.com/office/drawing/2014/main" xmlns="" id="{2F404262-9AFE-DC6E-7E69-1B7BA32C2A48}"/>
                </a:ext>
              </a:extLst>
            </p:cNvPr>
            <p:cNvSpPr/>
            <p:nvPr/>
          </p:nvSpPr>
          <p:spPr>
            <a:xfrm>
              <a:off x="2903102" y="1743337"/>
              <a:ext cx="35189" cy="40608"/>
            </a:xfrm>
            <a:custGeom>
              <a:avLst/>
              <a:gdLst/>
              <a:ahLst/>
              <a:cxnLst/>
              <a:rect l="l" t="t" r="r" b="b"/>
              <a:pathLst>
                <a:path w="526" h="607" extrusionOk="0">
                  <a:moveTo>
                    <a:pt x="414" y="0"/>
                  </a:moveTo>
                  <a:lnTo>
                    <a:pt x="0" y="515"/>
                  </a:lnTo>
                  <a:lnTo>
                    <a:pt x="111" y="606"/>
                  </a:lnTo>
                  <a:lnTo>
                    <a:pt x="525" y="91"/>
                  </a:lnTo>
                  <a:lnTo>
                    <a:pt x="414"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5941;p120">
              <a:extLst>
                <a:ext uri="{FF2B5EF4-FFF2-40B4-BE49-F238E27FC236}">
                  <a16:creationId xmlns:a16="http://schemas.microsoft.com/office/drawing/2014/main" xmlns="" id="{0836CE84-9885-D74A-A92A-53B6924961FE}"/>
                </a:ext>
              </a:extLst>
            </p:cNvPr>
            <p:cNvSpPr/>
            <p:nvPr/>
          </p:nvSpPr>
          <p:spPr>
            <a:xfrm>
              <a:off x="2910528" y="1749425"/>
              <a:ext cx="62886" cy="62217"/>
            </a:xfrm>
            <a:custGeom>
              <a:avLst/>
              <a:gdLst/>
              <a:ahLst/>
              <a:cxnLst/>
              <a:rect l="l" t="t" r="r" b="b"/>
              <a:pathLst>
                <a:path w="940" h="930" extrusionOk="0">
                  <a:moveTo>
                    <a:pt x="414" y="0"/>
                  </a:moveTo>
                  <a:lnTo>
                    <a:pt x="0" y="515"/>
                  </a:lnTo>
                  <a:lnTo>
                    <a:pt x="526" y="930"/>
                  </a:lnTo>
                  <a:lnTo>
                    <a:pt x="940" y="414"/>
                  </a:lnTo>
                  <a:lnTo>
                    <a:pt x="414"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5942;p120">
              <a:extLst>
                <a:ext uri="{FF2B5EF4-FFF2-40B4-BE49-F238E27FC236}">
                  <a16:creationId xmlns:a16="http://schemas.microsoft.com/office/drawing/2014/main" xmlns="" id="{D4A528B5-D651-4588-7274-DC4ADF33526A}"/>
                </a:ext>
              </a:extLst>
            </p:cNvPr>
            <p:cNvSpPr/>
            <p:nvPr/>
          </p:nvSpPr>
          <p:spPr>
            <a:xfrm>
              <a:off x="2945651" y="1779129"/>
              <a:ext cx="39270" cy="43351"/>
            </a:xfrm>
            <a:custGeom>
              <a:avLst/>
              <a:gdLst/>
              <a:ahLst/>
              <a:cxnLst/>
              <a:rect l="l" t="t" r="r" b="b"/>
              <a:pathLst>
                <a:path w="587" h="648" extrusionOk="0">
                  <a:moveTo>
                    <a:pt x="415" y="1"/>
                  </a:moveTo>
                  <a:lnTo>
                    <a:pt x="1" y="516"/>
                  </a:lnTo>
                  <a:lnTo>
                    <a:pt x="182" y="647"/>
                  </a:lnTo>
                  <a:lnTo>
                    <a:pt x="587" y="132"/>
                  </a:lnTo>
                  <a:lnTo>
                    <a:pt x="415" y="1"/>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5943;p120">
              <a:extLst>
                <a:ext uri="{FF2B5EF4-FFF2-40B4-BE49-F238E27FC236}">
                  <a16:creationId xmlns:a16="http://schemas.microsoft.com/office/drawing/2014/main" xmlns="" id="{58774AE5-90AD-AFCB-7BF0-89FEA94B8864}"/>
                </a:ext>
              </a:extLst>
            </p:cNvPr>
            <p:cNvSpPr/>
            <p:nvPr/>
          </p:nvSpPr>
          <p:spPr>
            <a:xfrm>
              <a:off x="2771241" y="1645327"/>
              <a:ext cx="101487" cy="86569"/>
            </a:xfrm>
            <a:custGeom>
              <a:avLst/>
              <a:gdLst/>
              <a:ahLst/>
              <a:cxnLst/>
              <a:rect l="l" t="t" r="r" b="b"/>
              <a:pathLst>
                <a:path w="1517" h="1294" extrusionOk="0">
                  <a:moveTo>
                    <a:pt x="1" y="0"/>
                  </a:moveTo>
                  <a:lnTo>
                    <a:pt x="1102" y="1293"/>
                  </a:lnTo>
                  <a:lnTo>
                    <a:pt x="1516" y="778"/>
                  </a:lnTo>
                  <a:lnTo>
                    <a:pt x="1" y="0"/>
                  </a:lnTo>
                  <a:close/>
                </a:path>
              </a:pathLst>
            </a:custGeom>
            <a:solidFill>
              <a:srgbClr val="606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5944;p120">
              <a:extLst>
                <a:ext uri="{FF2B5EF4-FFF2-40B4-BE49-F238E27FC236}">
                  <a16:creationId xmlns:a16="http://schemas.microsoft.com/office/drawing/2014/main" xmlns="" id="{3F0639AC-0639-00A5-F64F-42C79B28F4A2}"/>
                </a:ext>
              </a:extLst>
            </p:cNvPr>
            <p:cNvSpPr/>
            <p:nvPr/>
          </p:nvSpPr>
          <p:spPr>
            <a:xfrm>
              <a:off x="3223490" y="2001507"/>
              <a:ext cx="46027" cy="44756"/>
            </a:xfrm>
            <a:custGeom>
              <a:avLst/>
              <a:gdLst/>
              <a:ahLst/>
              <a:cxnLst/>
              <a:rect l="l" t="t" r="r" b="b"/>
              <a:pathLst>
                <a:path w="688" h="669" extrusionOk="0">
                  <a:moveTo>
                    <a:pt x="273" y="1"/>
                  </a:moveTo>
                  <a:lnTo>
                    <a:pt x="0" y="345"/>
                  </a:lnTo>
                  <a:lnTo>
                    <a:pt x="394" y="658"/>
                  </a:lnTo>
                  <a:cubicBezTo>
                    <a:pt x="402" y="665"/>
                    <a:pt x="411" y="669"/>
                    <a:pt x="421" y="669"/>
                  </a:cubicBezTo>
                  <a:cubicBezTo>
                    <a:pt x="436" y="669"/>
                    <a:pt x="453" y="660"/>
                    <a:pt x="465" y="648"/>
                  </a:cubicBezTo>
                  <a:lnTo>
                    <a:pt x="677" y="385"/>
                  </a:lnTo>
                  <a:cubicBezTo>
                    <a:pt x="687" y="365"/>
                    <a:pt x="687" y="334"/>
                    <a:pt x="667" y="314"/>
                  </a:cubicBezTo>
                  <a:lnTo>
                    <a:pt x="273" y="1"/>
                  </a:lnTo>
                  <a:close/>
                </a:path>
              </a:pathLst>
            </a:custGeom>
            <a:solidFill>
              <a:srgbClr val="C5BE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5945;p120">
              <a:extLst>
                <a:ext uri="{FF2B5EF4-FFF2-40B4-BE49-F238E27FC236}">
                  <a16:creationId xmlns:a16="http://schemas.microsoft.com/office/drawing/2014/main" xmlns="" id="{1347B9B8-75A2-3FBF-57C8-074FBB73D30A}"/>
                </a:ext>
              </a:extLst>
            </p:cNvPr>
            <p:cNvSpPr/>
            <p:nvPr/>
          </p:nvSpPr>
          <p:spPr>
            <a:xfrm>
              <a:off x="3211314" y="1990067"/>
              <a:ext cx="33851" cy="38467"/>
            </a:xfrm>
            <a:custGeom>
              <a:avLst/>
              <a:gdLst/>
              <a:ahLst/>
              <a:cxnLst/>
              <a:rect l="l" t="t" r="r" b="b"/>
              <a:pathLst>
                <a:path w="506" h="575" extrusionOk="0">
                  <a:moveTo>
                    <a:pt x="415" y="0"/>
                  </a:moveTo>
                  <a:lnTo>
                    <a:pt x="0" y="516"/>
                  </a:lnTo>
                  <a:lnTo>
                    <a:pt x="61" y="556"/>
                  </a:lnTo>
                  <a:cubicBezTo>
                    <a:pt x="74" y="569"/>
                    <a:pt x="88" y="574"/>
                    <a:pt x="102" y="574"/>
                  </a:cubicBezTo>
                  <a:cubicBezTo>
                    <a:pt x="122" y="574"/>
                    <a:pt x="140" y="563"/>
                    <a:pt x="152" y="546"/>
                  </a:cubicBezTo>
                  <a:lnTo>
                    <a:pt x="182" y="516"/>
                  </a:lnTo>
                  <a:lnTo>
                    <a:pt x="455" y="172"/>
                  </a:lnTo>
                  <a:lnTo>
                    <a:pt x="485" y="142"/>
                  </a:lnTo>
                  <a:cubicBezTo>
                    <a:pt x="506" y="111"/>
                    <a:pt x="496" y="71"/>
                    <a:pt x="475" y="41"/>
                  </a:cubicBezTo>
                  <a:lnTo>
                    <a:pt x="415" y="0"/>
                  </a:lnTo>
                  <a:close/>
                </a:path>
              </a:pathLst>
            </a:custGeom>
            <a:solidFill>
              <a:srgbClr val="5F7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TextBox 109">
            <a:extLst>
              <a:ext uri="{FF2B5EF4-FFF2-40B4-BE49-F238E27FC236}">
                <a16:creationId xmlns:a16="http://schemas.microsoft.com/office/drawing/2014/main" xmlns="" id="{835AAF83-01D0-6A11-C721-04323ABD5275}"/>
              </a:ext>
            </a:extLst>
          </p:cNvPr>
          <p:cNvSpPr txBox="1"/>
          <p:nvPr/>
        </p:nvSpPr>
        <p:spPr>
          <a:xfrm>
            <a:off x="2862895" y="85847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bg2">
                    <a:lumMod val="60000"/>
                    <a:lumOff val="40000"/>
                  </a:schemeClr>
                </a:solidFill>
                <a:latin typeface="SVN-Caprica Script" pitchFamily="2" charset="0"/>
              </a:rPr>
              <a:t>VẬN DỤNG 1</a:t>
            </a:r>
          </a:p>
        </p:txBody>
      </p:sp>
    </p:spTree>
    <p:extLst>
      <p:ext uri="{BB962C8B-B14F-4D97-AF65-F5344CB8AC3E}">
        <p14:creationId xmlns:p14="http://schemas.microsoft.com/office/powerpoint/2010/main" val="88985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1" name="Google Shape;14796;p118">
            <a:extLst>
              <a:ext uri="{FF2B5EF4-FFF2-40B4-BE49-F238E27FC236}">
                <a16:creationId xmlns:a16="http://schemas.microsoft.com/office/drawing/2014/main" xmlns="" id="{173CE839-27F3-6024-6DBC-6CC91074525B}"/>
              </a:ext>
            </a:extLst>
          </p:cNvPr>
          <p:cNvGrpSpPr/>
          <p:nvPr/>
        </p:nvGrpSpPr>
        <p:grpSpPr>
          <a:xfrm>
            <a:off x="141890" y="94593"/>
            <a:ext cx="9002110" cy="4877691"/>
            <a:chOff x="1602275" y="687050"/>
            <a:chExt cx="4362825" cy="2813675"/>
          </a:xfrm>
        </p:grpSpPr>
        <p:sp>
          <p:nvSpPr>
            <p:cNvPr id="652" name="Google Shape;14797;p118">
              <a:extLst>
                <a:ext uri="{FF2B5EF4-FFF2-40B4-BE49-F238E27FC236}">
                  <a16:creationId xmlns:a16="http://schemas.microsoft.com/office/drawing/2014/main" xmlns="" id="{D5BFEF88-2A4F-08A6-7368-4D6E1CA8349C}"/>
                </a:ext>
              </a:extLst>
            </p:cNvPr>
            <p:cNvSpPr/>
            <p:nvPr/>
          </p:nvSpPr>
          <p:spPr>
            <a:xfrm>
              <a:off x="1847875" y="3211825"/>
              <a:ext cx="3726250" cy="127825"/>
            </a:xfrm>
            <a:custGeom>
              <a:avLst/>
              <a:gdLst/>
              <a:ahLst/>
              <a:cxnLst/>
              <a:rect l="l" t="t" r="r" b="b"/>
              <a:pathLst>
                <a:path w="149050" h="5113" extrusionOk="0">
                  <a:moveTo>
                    <a:pt x="1755" y="0"/>
                  </a:moveTo>
                  <a:lnTo>
                    <a:pt x="1" y="2581"/>
                  </a:lnTo>
                  <a:lnTo>
                    <a:pt x="149049" y="5113"/>
                  </a:lnTo>
                  <a:lnTo>
                    <a:pt x="149049" y="5113"/>
                  </a:lnTo>
                  <a:lnTo>
                    <a:pt x="146443" y="2581"/>
                  </a:lnTo>
                  <a:lnTo>
                    <a:pt x="1755" y="0"/>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4798;p118">
              <a:extLst>
                <a:ext uri="{FF2B5EF4-FFF2-40B4-BE49-F238E27FC236}">
                  <a16:creationId xmlns:a16="http://schemas.microsoft.com/office/drawing/2014/main" xmlns="" id="{C87AC6B2-20B0-5A38-8288-659F93916A06}"/>
                </a:ext>
              </a:extLst>
            </p:cNvPr>
            <p:cNvSpPr/>
            <p:nvPr/>
          </p:nvSpPr>
          <p:spPr>
            <a:xfrm>
              <a:off x="1602275" y="687050"/>
              <a:ext cx="4362825" cy="2813675"/>
            </a:xfrm>
            <a:custGeom>
              <a:avLst/>
              <a:gdLst/>
              <a:ahLst/>
              <a:cxnLst/>
              <a:rect l="l" t="t" r="r" b="b"/>
              <a:pathLst>
                <a:path w="174513" h="112547" extrusionOk="0">
                  <a:moveTo>
                    <a:pt x="77222" y="1"/>
                  </a:moveTo>
                  <a:cubicBezTo>
                    <a:pt x="49357" y="1"/>
                    <a:pt x="20837" y="839"/>
                    <a:pt x="0" y="3472"/>
                  </a:cubicBezTo>
                  <a:cubicBezTo>
                    <a:pt x="0" y="3472"/>
                    <a:pt x="1228" y="86179"/>
                    <a:pt x="5213" y="109362"/>
                  </a:cubicBezTo>
                  <a:cubicBezTo>
                    <a:pt x="5213" y="109362"/>
                    <a:pt x="58520" y="112546"/>
                    <a:pt x="113833" y="112546"/>
                  </a:cubicBezTo>
                  <a:cubicBezTo>
                    <a:pt x="131307" y="112546"/>
                    <a:pt x="148982" y="112228"/>
                    <a:pt x="165239" y="111392"/>
                  </a:cubicBezTo>
                  <a:cubicBezTo>
                    <a:pt x="165239" y="111392"/>
                    <a:pt x="174512" y="39036"/>
                    <a:pt x="172783" y="2569"/>
                  </a:cubicBezTo>
                  <a:cubicBezTo>
                    <a:pt x="172783" y="2569"/>
                    <a:pt x="126008" y="1"/>
                    <a:pt x="77222" y="1"/>
                  </a:cubicBezTo>
                  <a:close/>
                </a:path>
              </a:pathLst>
            </a:custGeom>
            <a:solidFill>
              <a:srgbClr val="D0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4799;p118">
              <a:extLst>
                <a:ext uri="{FF2B5EF4-FFF2-40B4-BE49-F238E27FC236}">
                  <a16:creationId xmlns:a16="http://schemas.microsoft.com/office/drawing/2014/main" xmlns="" id="{3E705C6D-FBF6-7B43-3682-B9CC8A24EA3F}"/>
                </a:ext>
              </a:extLst>
            </p:cNvPr>
            <p:cNvSpPr/>
            <p:nvPr/>
          </p:nvSpPr>
          <p:spPr>
            <a:xfrm>
              <a:off x="1847875" y="978100"/>
              <a:ext cx="3827750" cy="2298275"/>
            </a:xfrm>
            <a:custGeom>
              <a:avLst/>
              <a:gdLst/>
              <a:ahLst/>
              <a:cxnLst/>
              <a:rect l="l" t="t" r="r" b="b"/>
              <a:pathLst>
                <a:path w="153110" h="91931" extrusionOk="0">
                  <a:moveTo>
                    <a:pt x="1" y="0"/>
                  </a:moveTo>
                  <a:lnTo>
                    <a:pt x="1755" y="89349"/>
                  </a:lnTo>
                  <a:lnTo>
                    <a:pt x="146443" y="91930"/>
                  </a:lnTo>
                  <a:lnTo>
                    <a:pt x="153109" y="201"/>
                  </a:lnTo>
                  <a:lnTo>
                    <a:pt x="1" y="0"/>
                  </a:lnTo>
                  <a:close/>
                </a:path>
              </a:pathLst>
            </a:custGeom>
            <a:solidFill>
              <a:srgbClr val="014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4800;p118">
              <a:extLst>
                <a:ext uri="{FF2B5EF4-FFF2-40B4-BE49-F238E27FC236}">
                  <a16:creationId xmlns:a16="http://schemas.microsoft.com/office/drawing/2014/main" xmlns="" id="{5D6F0E69-D316-EA33-9804-46E50FEBB630}"/>
                </a:ext>
              </a:extLst>
            </p:cNvPr>
            <p:cNvSpPr/>
            <p:nvPr/>
          </p:nvSpPr>
          <p:spPr>
            <a:xfrm>
              <a:off x="2195625" y="983100"/>
              <a:ext cx="3480000" cy="2293275"/>
            </a:xfrm>
            <a:custGeom>
              <a:avLst/>
              <a:gdLst/>
              <a:ahLst/>
              <a:cxnLst/>
              <a:rect l="l" t="t" r="r" b="b"/>
              <a:pathLst>
                <a:path w="139200" h="91731" extrusionOk="0">
                  <a:moveTo>
                    <a:pt x="139199" y="1"/>
                  </a:moveTo>
                  <a:cubicBezTo>
                    <a:pt x="139198" y="4"/>
                    <a:pt x="108746" y="88121"/>
                    <a:pt x="1" y="89350"/>
                  </a:cubicBezTo>
                  <a:lnTo>
                    <a:pt x="82507" y="90853"/>
                  </a:lnTo>
                  <a:lnTo>
                    <a:pt x="117169" y="91455"/>
                  </a:lnTo>
                  <a:lnTo>
                    <a:pt x="129074" y="91680"/>
                  </a:lnTo>
                  <a:lnTo>
                    <a:pt x="132533" y="91730"/>
                  </a:lnTo>
                  <a:lnTo>
                    <a:pt x="139199" y="1"/>
                  </a:lnTo>
                  <a:close/>
                </a:path>
              </a:pathLst>
            </a:custGeom>
            <a:solidFill>
              <a:srgbClr val="013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4801;p118">
              <a:extLst>
                <a:ext uri="{FF2B5EF4-FFF2-40B4-BE49-F238E27FC236}">
                  <a16:creationId xmlns:a16="http://schemas.microsoft.com/office/drawing/2014/main" xmlns="" id="{33DF45CB-C923-B278-4C50-2D7A0E4074BA}"/>
                </a:ext>
              </a:extLst>
            </p:cNvPr>
            <p:cNvSpPr/>
            <p:nvPr/>
          </p:nvSpPr>
          <p:spPr>
            <a:xfrm>
              <a:off x="4688125" y="2693025"/>
              <a:ext cx="820825" cy="583350"/>
            </a:xfrm>
            <a:custGeom>
              <a:avLst/>
              <a:gdLst/>
              <a:ahLst/>
              <a:cxnLst/>
              <a:rect l="l" t="t" r="r" b="b"/>
              <a:pathLst>
                <a:path w="32833" h="23334" extrusionOk="0">
                  <a:moveTo>
                    <a:pt x="18447" y="0"/>
                  </a:moveTo>
                  <a:lnTo>
                    <a:pt x="4788" y="12256"/>
                  </a:lnTo>
                  <a:lnTo>
                    <a:pt x="1" y="19775"/>
                  </a:lnTo>
                  <a:lnTo>
                    <a:pt x="1" y="19775"/>
                  </a:lnTo>
                  <a:lnTo>
                    <a:pt x="15715" y="10526"/>
                  </a:lnTo>
                  <a:lnTo>
                    <a:pt x="17469" y="23058"/>
                  </a:lnTo>
                  <a:lnTo>
                    <a:pt x="29374" y="23283"/>
                  </a:lnTo>
                  <a:lnTo>
                    <a:pt x="32833" y="23333"/>
                  </a:lnTo>
                  <a:lnTo>
                    <a:pt x="32833" y="23333"/>
                  </a:lnTo>
                  <a:lnTo>
                    <a:pt x="18447" y="0"/>
                  </a:lnTo>
                  <a:close/>
                </a:path>
              </a:pathLst>
            </a:custGeom>
            <a:solidFill>
              <a:srgbClr val="01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4802;p118">
              <a:extLst>
                <a:ext uri="{FF2B5EF4-FFF2-40B4-BE49-F238E27FC236}">
                  <a16:creationId xmlns:a16="http://schemas.microsoft.com/office/drawing/2014/main" xmlns="" id="{8E9CEABA-6F2E-8A9A-7828-0C1DCC6DE73B}"/>
                </a:ext>
              </a:extLst>
            </p:cNvPr>
            <p:cNvSpPr/>
            <p:nvPr/>
          </p:nvSpPr>
          <p:spPr>
            <a:xfrm>
              <a:off x="1779600" y="913550"/>
              <a:ext cx="3953050" cy="73975"/>
            </a:xfrm>
            <a:custGeom>
              <a:avLst/>
              <a:gdLst/>
              <a:ahLst/>
              <a:cxnLst/>
              <a:rect l="l" t="t" r="r" b="b"/>
              <a:pathLst>
                <a:path w="158122" h="2959" extrusionOk="0">
                  <a:moveTo>
                    <a:pt x="158121" y="1"/>
                  </a:moveTo>
                  <a:lnTo>
                    <a:pt x="0" y="702"/>
                  </a:lnTo>
                  <a:lnTo>
                    <a:pt x="2732" y="2582"/>
                  </a:lnTo>
                  <a:lnTo>
                    <a:pt x="155790" y="2958"/>
                  </a:lnTo>
                  <a:lnTo>
                    <a:pt x="158121" y="1"/>
                  </a:lnTo>
                  <a:close/>
                </a:path>
              </a:pathLst>
            </a:custGeom>
            <a:solidFill>
              <a:srgbClr val="8C78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4803;p118">
              <a:extLst>
                <a:ext uri="{FF2B5EF4-FFF2-40B4-BE49-F238E27FC236}">
                  <a16:creationId xmlns:a16="http://schemas.microsoft.com/office/drawing/2014/main" xmlns="" id="{BBD4B095-F4F0-87BF-1BAC-A81845579C36}"/>
                </a:ext>
              </a:extLst>
            </p:cNvPr>
            <p:cNvSpPr/>
            <p:nvPr/>
          </p:nvSpPr>
          <p:spPr>
            <a:xfrm>
              <a:off x="1779600" y="931100"/>
              <a:ext cx="112175" cy="2345275"/>
            </a:xfrm>
            <a:custGeom>
              <a:avLst/>
              <a:gdLst/>
              <a:ahLst/>
              <a:cxnLst/>
              <a:rect l="l" t="t" r="r" b="b"/>
              <a:pathLst>
                <a:path w="4487" h="93811" extrusionOk="0">
                  <a:moveTo>
                    <a:pt x="0" y="0"/>
                  </a:moveTo>
                  <a:lnTo>
                    <a:pt x="2732" y="93810"/>
                  </a:lnTo>
                  <a:lnTo>
                    <a:pt x="4486" y="91229"/>
                  </a:lnTo>
                  <a:lnTo>
                    <a:pt x="2732" y="1880"/>
                  </a:lnTo>
                  <a:lnTo>
                    <a:pt x="0" y="0"/>
                  </a:lnTo>
                  <a:close/>
                </a:path>
              </a:pathLst>
            </a:custGeom>
            <a:solidFill>
              <a:srgbClr val="B39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4804;p118">
              <a:extLst>
                <a:ext uri="{FF2B5EF4-FFF2-40B4-BE49-F238E27FC236}">
                  <a16:creationId xmlns:a16="http://schemas.microsoft.com/office/drawing/2014/main" xmlns="" id="{DDD4D773-EE1E-43F2-91BD-AD2F5C4F5CE5}"/>
                </a:ext>
              </a:extLst>
            </p:cNvPr>
            <p:cNvSpPr/>
            <p:nvPr/>
          </p:nvSpPr>
          <p:spPr>
            <a:xfrm>
              <a:off x="5508925" y="913550"/>
              <a:ext cx="223725" cy="2426100"/>
            </a:xfrm>
            <a:custGeom>
              <a:avLst/>
              <a:gdLst/>
              <a:ahLst/>
              <a:cxnLst/>
              <a:rect l="l" t="t" r="r" b="b"/>
              <a:pathLst>
                <a:path w="8949" h="97044" extrusionOk="0">
                  <a:moveTo>
                    <a:pt x="8948" y="1"/>
                  </a:moveTo>
                  <a:lnTo>
                    <a:pt x="6617" y="2958"/>
                  </a:lnTo>
                  <a:lnTo>
                    <a:pt x="1" y="94512"/>
                  </a:lnTo>
                  <a:lnTo>
                    <a:pt x="2607" y="97044"/>
                  </a:lnTo>
                  <a:lnTo>
                    <a:pt x="8948" y="1"/>
                  </a:lnTo>
                  <a:close/>
                </a:path>
              </a:pathLst>
            </a:custGeom>
            <a:solidFill>
              <a:srgbClr val="F5EA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4805;p118">
              <a:extLst>
                <a:ext uri="{FF2B5EF4-FFF2-40B4-BE49-F238E27FC236}">
                  <a16:creationId xmlns:a16="http://schemas.microsoft.com/office/drawing/2014/main" xmlns="" id="{3E1B326D-8C24-B3B0-7AAB-05AC4F36121B}"/>
                </a:ext>
              </a:extLst>
            </p:cNvPr>
            <p:cNvSpPr/>
            <p:nvPr/>
          </p:nvSpPr>
          <p:spPr>
            <a:xfrm>
              <a:off x="4258300" y="2693025"/>
              <a:ext cx="1164200" cy="582100"/>
            </a:xfrm>
            <a:custGeom>
              <a:avLst/>
              <a:gdLst/>
              <a:ahLst/>
              <a:cxnLst/>
              <a:rect l="l" t="t" r="r" b="b"/>
              <a:pathLst>
                <a:path w="46568" h="23284" extrusionOk="0">
                  <a:moveTo>
                    <a:pt x="33159" y="9449"/>
                  </a:moveTo>
                  <a:lnTo>
                    <a:pt x="36442" y="17619"/>
                  </a:lnTo>
                  <a:lnTo>
                    <a:pt x="19850" y="17619"/>
                  </a:lnTo>
                  <a:lnTo>
                    <a:pt x="33159" y="9449"/>
                  </a:lnTo>
                  <a:close/>
                  <a:moveTo>
                    <a:pt x="35640" y="0"/>
                  </a:moveTo>
                  <a:lnTo>
                    <a:pt x="29650" y="3759"/>
                  </a:lnTo>
                  <a:lnTo>
                    <a:pt x="29324" y="3960"/>
                  </a:lnTo>
                  <a:lnTo>
                    <a:pt x="27444" y="5138"/>
                  </a:lnTo>
                  <a:lnTo>
                    <a:pt x="27143" y="5338"/>
                  </a:lnTo>
                  <a:lnTo>
                    <a:pt x="25264" y="6541"/>
                  </a:lnTo>
                  <a:lnTo>
                    <a:pt x="24938" y="6742"/>
                  </a:lnTo>
                  <a:lnTo>
                    <a:pt x="23058" y="7920"/>
                  </a:lnTo>
                  <a:lnTo>
                    <a:pt x="22732" y="8120"/>
                  </a:lnTo>
                  <a:lnTo>
                    <a:pt x="20552" y="9499"/>
                  </a:lnTo>
                  <a:lnTo>
                    <a:pt x="20226" y="9699"/>
                  </a:lnTo>
                  <a:lnTo>
                    <a:pt x="18346" y="10877"/>
                  </a:lnTo>
                  <a:lnTo>
                    <a:pt x="18021" y="11078"/>
                  </a:lnTo>
                  <a:lnTo>
                    <a:pt x="16141" y="12256"/>
                  </a:lnTo>
                  <a:lnTo>
                    <a:pt x="15840" y="12481"/>
                  </a:lnTo>
                  <a:lnTo>
                    <a:pt x="13635" y="13860"/>
                  </a:lnTo>
                  <a:lnTo>
                    <a:pt x="13309" y="14060"/>
                  </a:lnTo>
                  <a:lnTo>
                    <a:pt x="11429" y="15238"/>
                  </a:lnTo>
                  <a:lnTo>
                    <a:pt x="11128" y="15439"/>
                  </a:lnTo>
                  <a:lnTo>
                    <a:pt x="9249" y="16617"/>
                  </a:lnTo>
                  <a:lnTo>
                    <a:pt x="8923" y="16817"/>
                  </a:lnTo>
                  <a:lnTo>
                    <a:pt x="6717" y="18196"/>
                  </a:lnTo>
                  <a:lnTo>
                    <a:pt x="6417" y="18396"/>
                  </a:lnTo>
                  <a:lnTo>
                    <a:pt x="4537" y="19574"/>
                  </a:lnTo>
                  <a:lnTo>
                    <a:pt x="4211" y="19800"/>
                  </a:lnTo>
                  <a:lnTo>
                    <a:pt x="0" y="22456"/>
                  </a:lnTo>
                  <a:lnTo>
                    <a:pt x="46567" y="23283"/>
                  </a:lnTo>
                  <a:lnTo>
                    <a:pt x="46567" y="23283"/>
                  </a:lnTo>
                  <a:lnTo>
                    <a:pt x="35640" y="0"/>
                  </a:lnTo>
                  <a:close/>
                </a:path>
              </a:pathLst>
            </a:custGeom>
            <a:solidFill>
              <a:srgbClr val="E29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4806;p118">
              <a:extLst>
                <a:ext uri="{FF2B5EF4-FFF2-40B4-BE49-F238E27FC236}">
                  <a16:creationId xmlns:a16="http://schemas.microsoft.com/office/drawing/2014/main" xmlns="" id="{EC12A535-E1BD-6D92-C028-655CC2E1370D}"/>
                </a:ext>
              </a:extLst>
            </p:cNvPr>
            <p:cNvSpPr/>
            <p:nvPr/>
          </p:nvSpPr>
          <p:spPr>
            <a:xfrm>
              <a:off x="4991375" y="2787000"/>
              <a:ext cx="21350" cy="26350"/>
            </a:xfrm>
            <a:custGeom>
              <a:avLst/>
              <a:gdLst/>
              <a:ahLst/>
              <a:cxnLst/>
              <a:rect l="l" t="t" r="r" b="b"/>
              <a:pathLst>
                <a:path w="854" h="1054" extrusionOk="0">
                  <a:moveTo>
                    <a:pt x="327" y="0"/>
                  </a:moveTo>
                  <a:lnTo>
                    <a:pt x="1" y="201"/>
                  </a:lnTo>
                  <a:lnTo>
                    <a:pt x="527" y="1053"/>
                  </a:lnTo>
                  <a:lnTo>
                    <a:pt x="853" y="853"/>
                  </a:lnTo>
                  <a:lnTo>
                    <a:pt x="327"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4807;p118">
              <a:extLst>
                <a:ext uri="{FF2B5EF4-FFF2-40B4-BE49-F238E27FC236}">
                  <a16:creationId xmlns:a16="http://schemas.microsoft.com/office/drawing/2014/main" xmlns="" id="{FB7CC207-742A-1228-5D78-6577D5C22083}"/>
                </a:ext>
              </a:extLst>
            </p:cNvPr>
            <p:cNvSpPr/>
            <p:nvPr/>
          </p:nvSpPr>
          <p:spPr>
            <a:xfrm>
              <a:off x="4936875" y="2821450"/>
              <a:ext cx="20700" cy="26350"/>
            </a:xfrm>
            <a:custGeom>
              <a:avLst/>
              <a:gdLst/>
              <a:ahLst/>
              <a:cxnLst/>
              <a:rect l="l" t="t" r="r" b="b"/>
              <a:pathLst>
                <a:path w="828" h="1054" extrusionOk="0">
                  <a:moveTo>
                    <a:pt x="301" y="1"/>
                  </a:moveTo>
                  <a:lnTo>
                    <a:pt x="0" y="201"/>
                  </a:lnTo>
                  <a:lnTo>
                    <a:pt x="0" y="226"/>
                  </a:lnTo>
                  <a:lnTo>
                    <a:pt x="527" y="1054"/>
                  </a:lnTo>
                  <a:lnTo>
                    <a:pt x="828" y="853"/>
                  </a:lnTo>
                  <a:lnTo>
                    <a:pt x="301" y="26"/>
                  </a:lnTo>
                  <a:lnTo>
                    <a:pt x="301"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4808;p118">
              <a:extLst>
                <a:ext uri="{FF2B5EF4-FFF2-40B4-BE49-F238E27FC236}">
                  <a16:creationId xmlns:a16="http://schemas.microsoft.com/office/drawing/2014/main" xmlns="" id="{39F064BD-94EE-FB40-B6EB-81C56F1F49FB}"/>
                </a:ext>
              </a:extLst>
            </p:cNvPr>
            <p:cNvSpPr/>
            <p:nvPr/>
          </p:nvSpPr>
          <p:spPr>
            <a:xfrm>
              <a:off x="4881725" y="2856550"/>
              <a:ext cx="21350" cy="25700"/>
            </a:xfrm>
            <a:custGeom>
              <a:avLst/>
              <a:gdLst/>
              <a:ahLst/>
              <a:cxnLst/>
              <a:rect l="l" t="t" r="r" b="b"/>
              <a:pathLst>
                <a:path w="854" h="1028" extrusionOk="0">
                  <a:moveTo>
                    <a:pt x="327" y="0"/>
                  </a:moveTo>
                  <a:lnTo>
                    <a:pt x="1" y="201"/>
                  </a:lnTo>
                  <a:lnTo>
                    <a:pt x="527" y="1028"/>
                  </a:lnTo>
                  <a:lnTo>
                    <a:pt x="853" y="827"/>
                  </a:lnTo>
                  <a:lnTo>
                    <a:pt x="327"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4809;p118">
              <a:extLst>
                <a:ext uri="{FF2B5EF4-FFF2-40B4-BE49-F238E27FC236}">
                  <a16:creationId xmlns:a16="http://schemas.microsoft.com/office/drawing/2014/main" xmlns="" id="{C5A2F35A-22AB-4E9E-5761-4C6653D2EFB5}"/>
                </a:ext>
              </a:extLst>
            </p:cNvPr>
            <p:cNvSpPr/>
            <p:nvPr/>
          </p:nvSpPr>
          <p:spPr>
            <a:xfrm>
              <a:off x="4826600" y="2891000"/>
              <a:ext cx="54525" cy="78975"/>
            </a:xfrm>
            <a:custGeom>
              <a:avLst/>
              <a:gdLst/>
              <a:ahLst/>
              <a:cxnLst/>
              <a:rect l="l" t="t" r="r" b="b"/>
              <a:pathLst>
                <a:path w="2181" h="3159" extrusionOk="0">
                  <a:moveTo>
                    <a:pt x="326" y="1"/>
                  </a:moveTo>
                  <a:lnTo>
                    <a:pt x="0" y="201"/>
                  </a:lnTo>
                  <a:lnTo>
                    <a:pt x="1880" y="3159"/>
                  </a:lnTo>
                  <a:lnTo>
                    <a:pt x="2181" y="2958"/>
                  </a:lnTo>
                  <a:lnTo>
                    <a:pt x="326"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4810;p118">
              <a:extLst>
                <a:ext uri="{FF2B5EF4-FFF2-40B4-BE49-F238E27FC236}">
                  <a16:creationId xmlns:a16="http://schemas.microsoft.com/office/drawing/2014/main" xmlns="" id="{02892544-7063-453F-B3F8-2BC95BF67BBB}"/>
                </a:ext>
              </a:extLst>
            </p:cNvPr>
            <p:cNvSpPr/>
            <p:nvPr/>
          </p:nvSpPr>
          <p:spPr>
            <a:xfrm>
              <a:off x="4763950" y="2930475"/>
              <a:ext cx="21325" cy="26350"/>
            </a:xfrm>
            <a:custGeom>
              <a:avLst/>
              <a:gdLst/>
              <a:ahLst/>
              <a:cxnLst/>
              <a:rect l="l" t="t" r="r" b="b"/>
              <a:pathLst>
                <a:path w="853" h="1054" extrusionOk="0">
                  <a:moveTo>
                    <a:pt x="326" y="1"/>
                  </a:moveTo>
                  <a:lnTo>
                    <a:pt x="0" y="201"/>
                  </a:lnTo>
                  <a:lnTo>
                    <a:pt x="526" y="1053"/>
                  </a:lnTo>
                  <a:lnTo>
                    <a:pt x="852" y="853"/>
                  </a:lnTo>
                  <a:lnTo>
                    <a:pt x="326"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4811;p118">
              <a:extLst>
                <a:ext uri="{FF2B5EF4-FFF2-40B4-BE49-F238E27FC236}">
                  <a16:creationId xmlns:a16="http://schemas.microsoft.com/office/drawing/2014/main" xmlns="" id="{378E6277-4AEE-D91D-B525-B193A8AD9862}"/>
                </a:ext>
              </a:extLst>
            </p:cNvPr>
            <p:cNvSpPr/>
            <p:nvPr/>
          </p:nvSpPr>
          <p:spPr>
            <a:xfrm>
              <a:off x="4708800" y="2964950"/>
              <a:ext cx="21325" cy="26325"/>
            </a:xfrm>
            <a:custGeom>
              <a:avLst/>
              <a:gdLst/>
              <a:ahLst/>
              <a:cxnLst/>
              <a:rect l="l" t="t" r="r" b="b"/>
              <a:pathLst>
                <a:path w="853" h="1053" extrusionOk="0">
                  <a:moveTo>
                    <a:pt x="326" y="0"/>
                  </a:moveTo>
                  <a:lnTo>
                    <a:pt x="1" y="201"/>
                  </a:lnTo>
                  <a:lnTo>
                    <a:pt x="26" y="226"/>
                  </a:lnTo>
                  <a:lnTo>
                    <a:pt x="527" y="1053"/>
                  </a:lnTo>
                  <a:lnTo>
                    <a:pt x="853" y="852"/>
                  </a:lnTo>
                  <a:lnTo>
                    <a:pt x="326" y="25"/>
                  </a:lnTo>
                  <a:lnTo>
                    <a:pt x="326"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4812;p118">
              <a:extLst>
                <a:ext uri="{FF2B5EF4-FFF2-40B4-BE49-F238E27FC236}">
                  <a16:creationId xmlns:a16="http://schemas.microsoft.com/office/drawing/2014/main" xmlns="" id="{84D86ADD-8BE1-BE97-6EF1-76AE33733F8D}"/>
                </a:ext>
              </a:extLst>
            </p:cNvPr>
            <p:cNvSpPr/>
            <p:nvPr/>
          </p:nvSpPr>
          <p:spPr>
            <a:xfrm>
              <a:off x="4654300" y="2999400"/>
              <a:ext cx="54525" cy="79600"/>
            </a:xfrm>
            <a:custGeom>
              <a:avLst/>
              <a:gdLst/>
              <a:ahLst/>
              <a:cxnLst/>
              <a:rect l="l" t="t" r="r" b="b"/>
              <a:pathLst>
                <a:path w="2181" h="3184" extrusionOk="0">
                  <a:moveTo>
                    <a:pt x="301" y="1"/>
                  </a:moveTo>
                  <a:lnTo>
                    <a:pt x="0" y="226"/>
                  </a:lnTo>
                  <a:lnTo>
                    <a:pt x="1855" y="3184"/>
                  </a:lnTo>
                  <a:lnTo>
                    <a:pt x="2181" y="2983"/>
                  </a:lnTo>
                  <a:lnTo>
                    <a:pt x="326" y="26"/>
                  </a:lnTo>
                  <a:lnTo>
                    <a:pt x="301"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4813;p118">
              <a:extLst>
                <a:ext uri="{FF2B5EF4-FFF2-40B4-BE49-F238E27FC236}">
                  <a16:creationId xmlns:a16="http://schemas.microsoft.com/office/drawing/2014/main" xmlns="" id="{E502A821-C3E3-1484-6294-E0EDE934DD63}"/>
                </a:ext>
              </a:extLst>
            </p:cNvPr>
            <p:cNvSpPr/>
            <p:nvPr/>
          </p:nvSpPr>
          <p:spPr>
            <a:xfrm>
              <a:off x="4591000" y="3039500"/>
              <a:ext cx="21325" cy="25725"/>
            </a:xfrm>
            <a:custGeom>
              <a:avLst/>
              <a:gdLst/>
              <a:ahLst/>
              <a:cxnLst/>
              <a:rect l="l" t="t" r="r" b="b"/>
              <a:pathLst>
                <a:path w="853" h="1029" extrusionOk="0">
                  <a:moveTo>
                    <a:pt x="327" y="1"/>
                  </a:moveTo>
                  <a:lnTo>
                    <a:pt x="1" y="201"/>
                  </a:lnTo>
                  <a:lnTo>
                    <a:pt x="26" y="201"/>
                  </a:lnTo>
                  <a:lnTo>
                    <a:pt x="527" y="1028"/>
                  </a:lnTo>
                  <a:lnTo>
                    <a:pt x="853" y="828"/>
                  </a:lnTo>
                  <a:lnTo>
                    <a:pt x="327"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4814;p118">
              <a:extLst>
                <a:ext uri="{FF2B5EF4-FFF2-40B4-BE49-F238E27FC236}">
                  <a16:creationId xmlns:a16="http://schemas.microsoft.com/office/drawing/2014/main" xmlns="" id="{F437CC67-8131-6478-96B2-3A435BE541CE}"/>
                </a:ext>
              </a:extLst>
            </p:cNvPr>
            <p:cNvSpPr/>
            <p:nvPr/>
          </p:nvSpPr>
          <p:spPr>
            <a:xfrm>
              <a:off x="4536500" y="3073975"/>
              <a:ext cx="21325" cy="26325"/>
            </a:xfrm>
            <a:custGeom>
              <a:avLst/>
              <a:gdLst/>
              <a:ahLst/>
              <a:cxnLst/>
              <a:rect l="l" t="t" r="r" b="b"/>
              <a:pathLst>
                <a:path w="853" h="1053" extrusionOk="0">
                  <a:moveTo>
                    <a:pt x="301" y="0"/>
                  </a:moveTo>
                  <a:lnTo>
                    <a:pt x="0" y="201"/>
                  </a:lnTo>
                  <a:lnTo>
                    <a:pt x="527" y="1053"/>
                  </a:lnTo>
                  <a:lnTo>
                    <a:pt x="852" y="852"/>
                  </a:lnTo>
                  <a:lnTo>
                    <a:pt x="326"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4815;p118">
              <a:extLst>
                <a:ext uri="{FF2B5EF4-FFF2-40B4-BE49-F238E27FC236}">
                  <a16:creationId xmlns:a16="http://schemas.microsoft.com/office/drawing/2014/main" xmlns="" id="{985BD884-234B-5372-2987-3EE655D182C2}"/>
                </a:ext>
              </a:extLst>
            </p:cNvPr>
            <p:cNvSpPr/>
            <p:nvPr/>
          </p:nvSpPr>
          <p:spPr>
            <a:xfrm>
              <a:off x="4481350" y="3108425"/>
              <a:ext cx="54550" cy="78975"/>
            </a:xfrm>
            <a:custGeom>
              <a:avLst/>
              <a:gdLst/>
              <a:ahLst/>
              <a:cxnLst/>
              <a:rect l="l" t="t" r="r" b="b"/>
              <a:pathLst>
                <a:path w="2182" h="3159" extrusionOk="0">
                  <a:moveTo>
                    <a:pt x="327" y="1"/>
                  </a:moveTo>
                  <a:lnTo>
                    <a:pt x="1" y="201"/>
                  </a:lnTo>
                  <a:lnTo>
                    <a:pt x="26" y="226"/>
                  </a:lnTo>
                  <a:lnTo>
                    <a:pt x="1880" y="3159"/>
                  </a:lnTo>
                  <a:lnTo>
                    <a:pt x="2181" y="2958"/>
                  </a:lnTo>
                  <a:lnTo>
                    <a:pt x="327" y="26"/>
                  </a:lnTo>
                  <a:lnTo>
                    <a:pt x="327"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4816;p118">
              <a:extLst>
                <a:ext uri="{FF2B5EF4-FFF2-40B4-BE49-F238E27FC236}">
                  <a16:creationId xmlns:a16="http://schemas.microsoft.com/office/drawing/2014/main" xmlns="" id="{598131CB-D462-E34D-C59A-AACBFC309765}"/>
                </a:ext>
              </a:extLst>
            </p:cNvPr>
            <p:cNvSpPr/>
            <p:nvPr/>
          </p:nvSpPr>
          <p:spPr>
            <a:xfrm>
              <a:off x="4418700" y="3147900"/>
              <a:ext cx="21325" cy="26350"/>
            </a:xfrm>
            <a:custGeom>
              <a:avLst/>
              <a:gdLst/>
              <a:ahLst/>
              <a:cxnLst/>
              <a:rect l="l" t="t" r="r" b="b"/>
              <a:pathLst>
                <a:path w="853" h="1054" extrusionOk="0">
                  <a:moveTo>
                    <a:pt x="301" y="1"/>
                  </a:moveTo>
                  <a:lnTo>
                    <a:pt x="1" y="201"/>
                  </a:lnTo>
                  <a:lnTo>
                    <a:pt x="1" y="226"/>
                  </a:lnTo>
                  <a:lnTo>
                    <a:pt x="527" y="1053"/>
                  </a:lnTo>
                  <a:lnTo>
                    <a:pt x="853" y="853"/>
                  </a:lnTo>
                  <a:lnTo>
                    <a:pt x="326" y="26"/>
                  </a:lnTo>
                  <a:lnTo>
                    <a:pt x="301" y="1"/>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4817;p118">
              <a:extLst>
                <a:ext uri="{FF2B5EF4-FFF2-40B4-BE49-F238E27FC236}">
                  <a16:creationId xmlns:a16="http://schemas.microsoft.com/office/drawing/2014/main" xmlns="" id="{F05942C4-C493-E921-457C-D59DD7FB9692}"/>
                </a:ext>
              </a:extLst>
            </p:cNvPr>
            <p:cNvSpPr/>
            <p:nvPr/>
          </p:nvSpPr>
          <p:spPr>
            <a:xfrm>
              <a:off x="4363550" y="3183000"/>
              <a:ext cx="21350" cy="25700"/>
            </a:xfrm>
            <a:custGeom>
              <a:avLst/>
              <a:gdLst/>
              <a:ahLst/>
              <a:cxnLst/>
              <a:rect l="l" t="t" r="r" b="b"/>
              <a:pathLst>
                <a:path w="854" h="1028" extrusionOk="0">
                  <a:moveTo>
                    <a:pt x="327" y="0"/>
                  </a:moveTo>
                  <a:lnTo>
                    <a:pt x="1" y="201"/>
                  </a:lnTo>
                  <a:lnTo>
                    <a:pt x="26" y="201"/>
                  </a:lnTo>
                  <a:lnTo>
                    <a:pt x="527" y="1028"/>
                  </a:lnTo>
                  <a:lnTo>
                    <a:pt x="853" y="827"/>
                  </a:lnTo>
                  <a:lnTo>
                    <a:pt x="327" y="0"/>
                  </a:lnTo>
                  <a:close/>
                </a:path>
              </a:pathLst>
            </a:custGeom>
            <a:solidFill>
              <a:srgbClr val="C773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346242D9-F2D8-E5F3-17AE-884AE7A288FB}"/>
              </a:ext>
            </a:extLst>
          </p:cNvPr>
          <p:cNvSpPr txBox="1"/>
          <p:nvPr/>
        </p:nvSpPr>
        <p:spPr>
          <a:xfrm>
            <a:off x="1105122" y="1380464"/>
            <a:ext cx="7036324" cy="1685846"/>
          </a:xfrm>
          <a:prstGeom prst="rect">
            <a:avLst/>
          </a:prstGeom>
          <a:noFill/>
        </p:spPr>
        <p:txBody>
          <a:bodyPr wrap="square">
            <a:spAutoFit/>
          </a:bodyPr>
          <a:lstStyle/>
          <a:p>
            <a:pPr algn="just">
              <a:lnSpc>
                <a:spcPct val="150000"/>
              </a:lnSpc>
            </a:pPr>
            <a:r>
              <a:rPr lang="vi-VN" sz="2400" b="1" dirty="0">
                <a:solidFill>
                  <a:schemeClr val="accent2"/>
                </a:solidFill>
              </a:rPr>
              <a:t>Em hãy sưu tầm câu chuyện về tấm gương cần cù, sáng tạo trong lao động.  Từ đó, xây dựng kế hoạch rèn luyện cho bản thân.</a:t>
            </a:r>
            <a:endParaRPr lang="en-US" sz="2400" b="1" dirty="0">
              <a:solidFill>
                <a:schemeClr val="accent2"/>
              </a:solidFill>
            </a:endParaRPr>
          </a:p>
        </p:txBody>
      </p:sp>
      <p:sp>
        <p:nvSpPr>
          <p:cNvPr id="673" name="TextBox 109">
            <a:extLst>
              <a:ext uri="{FF2B5EF4-FFF2-40B4-BE49-F238E27FC236}">
                <a16:creationId xmlns:a16="http://schemas.microsoft.com/office/drawing/2014/main" xmlns="" id="{496B1B3B-D5C7-BF14-9AF9-F2E2158B8E09}"/>
              </a:ext>
            </a:extLst>
          </p:cNvPr>
          <p:cNvSpPr txBox="1"/>
          <p:nvPr/>
        </p:nvSpPr>
        <p:spPr>
          <a:xfrm>
            <a:off x="2862895" y="858473"/>
            <a:ext cx="3362255" cy="58477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rgbClr val="FBB040"/>
                </a:solidFill>
                <a:latin typeface="SVN-Caprica Script" pitchFamily="2" charset="0"/>
              </a:rPr>
              <a:t>VẬN DỤNG 2</a:t>
            </a:r>
          </a:p>
        </p:txBody>
      </p:sp>
      <p:grpSp>
        <p:nvGrpSpPr>
          <p:cNvPr id="674" name="Google Shape;15946;p120">
            <a:extLst>
              <a:ext uri="{FF2B5EF4-FFF2-40B4-BE49-F238E27FC236}">
                <a16:creationId xmlns:a16="http://schemas.microsoft.com/office/drawing/2014/main" xmlns="" id="{B25EA239-A966-5B45-1669-173869412838}"/>
              </a:ext>
            </a:extLst>
          </p:cNvPr>
          <p:cNvGrpSpPr/>
          <p:nvPr/>
        </p:nvGrpSpPr>
        <p:grpSpPr>
          <a:xfrm>
            <a:off x="169856" y="3391919"/>
            <a:ext cx="3539685" cy="1800573"/>
            <a:chOff x="4758400" y="3020674"/>
            <a:chExt cx="3243022" cy="1463123"/>
          </a:xfrm>
        </p:grpSpPr>
        <p:sp>
          <p:nvSpPr>
            <p:cNvPr id="675" name="Google Shape;15947;p120">
              <a:extLst>
                <a:ext uri="{FF2B5EF4-FFF2-40B4-BE49-F238E27FC236}">
                  <a16:creationId xmlns:a16="http://schemas.microsoft.com/office/drawing/2014/main" xmlns="" id="{E0462EA2-8CDA-1551-E00A-B006F5AF07FD}"/>
                </a:ext>
              </a:extLst>
            </p:cNvPr>
            <p:cNvSpPr/>
            <p:nvPr/>
          </p:nvSpPr>
          <p:spPr>
            <a:xfrm>
              <a:off x="4758400" y="4164724"/>
              <a:ext cx="3243022" cy="319072"/>
            </a:xfrm>
            <a:custGeom>
              <a:avLst/>
              <a:gdLst/>
              <a:ahLst/>
              <a:cxnLst/>
              <a:rect l="l" t="t" r="r" b="b"/>
              <a:pathLst>
                <a:path w="46632" h="4588" extrusionOk="0">
                  <a:moveTo>
                    <a:pt x="23311" y="1"/>
                  </a:moveTo>
                  <a:cubicBezTo>
                    <a:pt x="10438" y="1"/>
                    <a:pt x="1" y="1021"/>
                    <a:pt x="1" y="2294"/>
                  </a:cubicBezTo>
                  <a:cubicBezTo>
                    <a:pt x="1" y="3567"/>
                    <a:pt x="10438" y="4588"/>
                    <a:pt x="23311" y="4588"/>
                  </a:cubicBezTo>
                  <a:cubicBezTo>
                    <a:pt x="36194" y="4588"/>
                    <a:pt x="46631" y="3567"/>
                    <a:pt x="46631" y="2294"/>
                  </a:cubicBezTo>
                  <a:cubicBezTo>
                    <a:pt x="46631" y="1021"/>
                    <a:pt x="36194" y="1"/>
                    <a:pt x="233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5948;p120">
              <a:extLst>
                <a:ext uri="{FF2B5EF4-FFF2-40B4-BE49-F238E27FC236}">
                  <a16:creationId xmlns:a16="http://schemas.microsoft.com/office/drawing/2014/main" xmlns="" id="{EAB92755-5B3D-8F6E-36C8-494ECA09159C}"/>
                </a:ext>
              </a:extLst>
            </p:cNvPr>
            <p:cNvSpPr/>
            <p:nvPr/>
          </p:nvSpPr>
          <p:spPr>
            <a:xfrm>
              <a:off x="7196848" y="3551944"/>
              <a:ext cx="106126" cy="93538"/>
            </a:xfrm>
            <a:custGeom>
              <a:avLst/>
              <a:gdLst/>
              <a:ahLst/>
              <a:cxnLst/>
              <a:rect l="l" t="t" r="r" b="b"/>
              <a:pathLst>
                <a:path w="1526" h="1345" extrusionOk="0">
                  <a:moveTo>
                    <a:pt x="1253" y="1"/>
                  </a:moveTo>
                  <a:lnTo>
                    <a:pt x="222" y="162"/>
                  </a:lnTo>
                  <a:cubicBezTo>
                    <a:pt x="222" y="162"/>
                    <a:pt x="0" y="627"/>
                    <a:pt x="222" y="991"/>
                  </a:cubicBezTo>
                  <a:cubicBezTo>
                    <a:pt x="374" y="1213"/>
                    <a:pt x="627" y="1345"/>
                    <a:pt x="899" y="1345"/>
                  </a:cubicBezTo>
                  <a:lnTo>
                    <a:pt x="1526" y="991"/>
                  </a:lnTo>
                  <a:lnTo>
                    <a:pt x="1253" y="1"/>
                  </a:ln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5949;p120">
              <a:extLst>
                <a:ext uri="{FF2B5EF4-FFF2-40B4-BE49-F238E27FC236}">
                  <a16:creationId xmlns:a16="http://schemas.microsoft.com/office/drawing/2014/main" xmlns="" id="{CC7B46B1-DFD5-DF64-3236-0C3E9A3A7867}"/>
                </a:ext>
              </a:extLst>
            </p:cNvPr>
            <p:cNvSpPr/>
            <p:nvPr/>
          </p:nvSpPr>
          <p:spPr>
            <a:xfrm>
              <a:off x="7034526" y="3561889"/>
              <a:ext cx="253700" cy="246885"/>
            </a:xfrm>
            <a:custGeom>
              <a:avLst/>
              <a:gdLst/>
              <a:ahLst/>
              <a:cxnLst/>
              <a:rect l="l" t="t" r="r" b="b"/>
              <a:pathLst>
                <a:path w="3648" h="3550" extrusionOk="0">
                  <a:moveTo>
                    <a:pt x="2925" y="1"/>
                  </a:moveTo>
                  <a:cubicBezTo>
                    <a:pt x="2903" y="1"/>
                    <a:pt x="2881" y="3"/>
                    <a:pt x="2860" y="9"/>
                  </a:cubicBezTo>
                  <a:cubicBezTo>
                    <a:pt x="2769" y="40"/>
                    <a:pt x="2688" y="100"/>
                    <a:pt x="2627" y="171"/>
                  </a:cubicBezTo>
                  <a:cubicBezTo>
                    <a:pt x="2102" y="696"/>
                    <a:pt x="1627" y="1313"/>
                    <a:pt x="980" y="1676"/>
                  </a:cubicBezTo>
                  <a:cubicBezTo>
                    <a:pt x="788" y="1757"/>
                    <a:pt x="616" y="1858"/>
                    <a:pt x="445" y="1969"/>
                  </a:cubicBezTo>
                  <a:cubicBezTo>
                    <a:pt x="162" y="2172"/>
                    <a:pt x="0" y="2505"/>
                    <a:pt x="10" y="2849"/>
                  </a:cubicBezTo>
                  <a:cubicBezTo>
                    <a:pt x="40" y="3202"/>
                    <a:pt x="313" y="3495"/>
                    <a:pt x="657" y="3546"/>
                  </a:cubicBezTo>
                  <a:cubicBezTo>
                    <a:pt x="679" y="3548"/>
                    <a:pt x="700" y="3549"/>
                    <a:pt x="722" y="3549"/>
                  </a:cubicBezTo>
                  <a:cubicBezTo>
                    <a:pt x="1080" y="3549"/>
                    <a:pt x="1399" y="3241"/>
                    <a:pt x="1475" y="2879"/>
                  </a:cubicBezTo>
                  <a:cubicBezTo>
                    <a:pt x="1495" y="2727"/>
                    <a:pt x="1526" y="2576"/>
                    <a:pt x="1586" y="2444"/>
                  </a:cubicBezTo>
                  <a:cubicBezTo>
                    <a:pt x="1647" y="2343"/>
                    <a:pt x="1718" y="2262"/>
                    <a:pt x="1819" y="2202"/>
                  </a:cubicBezTo>
                  <a:cubicBezTo>
                    <a:pt x="2243" y="1858"/>
                    <a:pt x="2678" y="1525"/>
                    <a:pt x="3122" y="1212"/>
                  </a:cubicBezTo>
                  <a:cubicBezTo>
                    <a:pt x="3284" y="1101"/>
                    <a:pt x="3607" y="969"/>
                    <a:pt x="3627" y="777"/>
                  </a:cubicBezTo>
                  <a:cubicBezTo>
                    <a:pt x="3648" y="605"/>
                    <a:pt x="3385" y="322"/>
                    <a:pt x="3284" y="201"/>
                  </a:cubicBezTo>
                  <a:cubicBezTo>
                    <a:pt x="3189" y="97"/>
                    <a:pt x="3056" y="1"/>
                    <a:pt x="2925"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5950;p120">
              <a:extLst>
                <a:ext uri="{FF2B5EF4-FFF2-40B4-BE49-F238E27FC236}">
                  <a16:creationId xmlns:a16="http://schemas.microsoft.com/office/drawing/2014/main" xmlns="" id="{B0FDCDFF-87B9-2109-3E02-C8FA1D1A26FF}"/>
                </a:ext>
              </a:extLst>
            </p:cNvPr>
            <p:cNvSpPr/>
            <p:nvPr/>
          </p:nvSpPr>
          <p:spPr>
            <a:xfrm>
              <a:off x="7090024" y="3765593"/>
              <a:ext cx="30252" cy="42701"/>
            </a:xfrm>
            <a:custGeom>
              <a:avLst/>
              <a:gdLst/>
              <a:ahLst/>
              <a:cxnLst/>
              <a:rect l="l" t="t" r="r" b="b"/>
              <a:pathLst>
                <a:path w="435" h="614" extrusionOk="0">
                  <a:moveTo>
                    <a:pt x="349" y="0"/>
                  </a:moveTo>
                  <a:cubicBezTo>
                    <a:pt x="336" y="0"/>
                    <a:pt x="324" y="4"/>
                    <a:pt x="314" y="10"/>
                  </a:cubicBezTo>
                  <a:cubicBezTo>
                    <a:pt x="202" y="81"/>
                    <a:pt x="111" y="172"/>
                    <a:pt x="51" y="273"/>
                  </a:cubicBezTo>
                  <a:cubicBezTo>
                    <a:pt x="21" y="334"/>
                    <a:pt x="10" y="394"/>
                    <a:pt x="10" y="455"/>
                  </a:cubicBezTo>
                  <a:cubicBezTo>
                    <a:pt x="0" y="485"/>
                    <a:pt x="10" y="516"/>
                    <a:pt x="21" y="536"/>
                  </a:cubicBezTo>
                  <a:cubicBezTo>
                    <a:pt x="21" y="566"/>
                    <a:pt x="41" y="586"/>
                    <a:pt x="61" y="607"/>
                  </a:cubicBezTo>
                  <a:cubicBezTo>
                    <a:pt x="65" y="611"/>
                    <a:pt x="71" y="613"/>
                    <a:pt x="77" y="613"/>
                  </a:cubicBezTo>
                  <a:cubicBezTo>
                    <a:pt x="84" y="613"/>
                    <a:pt x="91" y="608"/>
                    <a:pt x="91" y="597"/>
                  </a:cubicBezTo>
                  <a:lnTo>
                    <a:pt x="91" y="526"/>
                  </a:lnTo>
                  <a:cubicBezTo>
                    <a:pt x="91" y="495"/>
                    <a:pt x="91" y="475"/>
                    <a:pt x="91" y="455"/>
                  </a:cubicBezTo>
                  <a:cubicBezTo>
                    <a:pt x="101" y="405"/>
                    <a:pt x="122" y="364"/>
                    <a:pt x="152" y="324"/>
                  </a:cubicBezTo>
                  <a:cubicBezTo>
                    <a:pt x="223" y="253"/>
                    <a:pt x="293" y="192"/>
                    <a:pt x="384" y="142"/>
                  </a:cubicBezTo>
                  <a:cubicBezTo>
                    <a:pt x="425" y="122"/>
                    <a:pt x="435" y="71"/>
                    <a:pt x="415" y="41"/>
                  </a:cubicBezTo>
                  <a:cubicBezTo>
                    <a:pt x="401" y="14"/>
                    <a:pt x="374" y="0"/>
                    <a:pt x="349"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5951;p120">
              <a:extLst>
                <a:ext uri="{FF2B5EF4-FFF2-40B4-BE49-F238E27FC236}">
                  <a16:creationId xmlns:a16="http://schemas.microsoft.com/office/drawing/2014/main" xmlns="" id="{F498F6A4-912D-3CA8-FEB4-0C978ECB797F}"/>
                </a:ext>
              </a:extLst>
            </p:cNvPr>
            <p:cNvSpPr/>
            <p:nvPr/>
          </p:nvSpPr>
          <p:spPr>
            <a:xfrm>
              <a:off x="7066795" y="3750432"/>
              <a:ext cx="29348" cy="57027"/>
            </a:xfrm>
            <a:custGeom>
              <a:avLst/>
              <a:gdLst/>
              <a:ahLst/>
              <a:cxnLst/>
              <a:rect l="l" t="t" r="r" b="b"/>
              <a:pathLst>
                <a:path w="422" h="820" extrusionOk="0">
                  <a:moveTo>
                    <a:pt x="327" y="0"/>
                  </a:moveTo>
                  <a:cubicBezTo>
                    <a:pt x="312" y="0"/>
                    <a:pt x="297" y="5"/>
                    <a:pt x="284" y="16"/>
                  </a:cubicBezTo>
                  <a:cubicBezTo>
                    <a:pt x="61" y="208"/>
                    <a:pt x="1" y="532"/>
                    <a:pt x="122" y="804"/>
                  </a:cubicBezTo>
                  <a:cubicBezTo>
                    <a:pt x="129" y="815"/>
                    <a:pt x="140" y="819"/>
                    <a:pt x="150" y="819"/>
                  </a:cubicBezTo>
                  <a:cubicBezTo>
                    <a:pt x="169" y="819"/>
                    <a:pt x="186" y="804"/>
                    <a:pt x="173" y="784"/>
                  </a:cubicBezTo>
                  <a:cubicBezTo>
                    <a:pt x="102" y="532"/>
                    <a:pt x="173" y="269"/>
                    <a:pt x="375" y="97"/>
                  </a:cubicBezTo>
                  <a:cubicBezTo>
                    <a:pt x="422" y="58"/>
                    <a:pt x="377" y="0"/>
                    <a:pt x="327"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5952;p120">
              <a:extLst>
                <a:ext uri="{FF2B5EF4-FFF2-40B4-BE49-F238E27FC236}">
                  <a16:creationId xmlns:a16="http://schemas.microsoft.com/office/drawing/2014/main" xmlns="" id="{3DB52137-9C46-3205-EEEB-28A44127AD79}"/>
                </a:ext>
              </a:extLst>
            </p:cNvPr>
            <p:cNvSpPr/>
            <p:nvPr/>
          </p:nvSpPr>
          <p:spPr>
            <a:xfrm>
              <a:off x="7054138" y="3735062"/>
              <a:ext cx="26636" cy="62730"/>
            </a:xfrm>
            <a:custGeom>
              <a:avLst/>
              <a:gdLst/>
              <a:ahLst/>
              <a:cxnLst/>
              <a:rect l="l" t="t" r="r" b="b"/>
              <a:pathLst>
                <a:path w="383" h="902" extrusionOk="0">
                  <a:moveTo>
                    <a:pt x="321" y="1"/>
                  </a:moveTo>
                  <a:cubicBezTo>
                    <a:pt x="315" y="1"/>
                    <a:pt x="310" y="2"/>
                    <a:pt x="304" y="5"/>
                  </a:cubicBezTo>
                  <a:cubicBezTo>
                    <a:pt x="233" y="45"/>
                    <a:pt x="173" y="116"/>
                    <a:pt x="142" y="187"/>
                  </a:cubicBezTo>
                  <a:cubicBezTo>
                    <a:pt x="102" y="257"/>
                    <a:pt x="72" y="328"/>
                    <a:pt x="52" y="409"/>
                  </a:cubicBezTo>
                  <a:cubicBezTo>
                    <a:pt x="1" y="561"/>
                    <a:pt x="11" y="732"/>
                    <a:pt x="52" y="884"/>
                  </a:cubicBezTo>
                  <a:cubicBezTo>
                    <a:pt x="59" y="896"/>
                    <a:pt x="72" y="902"/>
                    <a:pt x="84" y="902"/>
                  </a:cubicBezTo>
                  <a:cubicBezTo>
                    <a:pt x="102" y="902"/>
                    <a:pt x="118" y="888"/>
                    <a:pt x="112" y="864"/>
                  </a:cubicBezTo>
                  <a:cubicBezTo>
                    <a:pt x="82" y="722"/>
                    <a:pt x="82" y="571"/>
                    <a:pt x="132" y="439"/>
                  </a:cubicBezTo>
                  <a:cubicBezTo>
                    <a:pt x="153" y="369"/>
                    <a:pt x="183" y="298"/>
                    <a:pt x="223" y="237"/>
                  </a:cubicBezTo>
                  <a:cubicBezTo>
                    <a:pt x="243" y="217"/>
                    <a:pt x="264" y="187"/>
                    <a:pt x="294" y="167"/>
                  </a:cubicBezTo>
                  <a:cubicBezTo>
                    <a:pt x="314" y="136"/>
                    <a:pt x="345" y="116"/>
                    <a:pt x="365" y="76"/>
                  </a:cubicBezTo>
                  <a:cubicBezTo>
                    <a:pt x="382" y="49"/>
                    <a:pt x="355" y="1"/>
                    <a:pt x="321"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5953;p120">
              <a:extLst>
                <a:ext uri="{FF2B5EF4-FFF2-40B4-BE49-F238E27FC236}">
                  <a16:creationId xmlns:a16="http://schemas.microsoft.com/office/drawing/2014/main" xmlns="" id="{28EC8862-F4BA-DE7D-DF02-2E05B92FEB55}"/>
                </a:ext>
              </a:extLst>
            </p:cNvPr>
            <p:cNvSpPr/>
            <p:nvPr/>
          </p:nvSpPr>
          <p:spPr>
            <a:xfrm>
              <a:off x="7039742" y="3723865"/>
              <a:ext cx="26427" cy="47986"/>
            </a:xfrm>
            <a:custGeom>
              <a:avLst/>
              <a:gdLst/>
              <a:ahLst/>
              <a:cxnLst/>
              <a:rect l="l" t="t" r="r" b="b"/>
              <a:pathLst>
                <a:path w="380" h="690" extrusionOk="0">
                  <a:moveTo>
                    <a:pt x="322" y="0"/>
                  </a:moveTo>
                  <a:cubicBezTo>
                    <a:pt x="307" y="0"/>
                    <a:pt x="293" y="7"/>
                    <a:pt x="279" y="14"/>
                  </a:cubicBezTo>
                  <a:cubicBezTo>
                    <a:pt x="127" y="196"/>
                    <a:pt x="26" y="418"/>
                    <a:pt x="6" y="661"/>
                  </a:cubicBezTo>
                  <a:cubicBezTo>
                    <a:pt x="0" y="679"/>
                    <a:pt x="18" y="689"/>
                    <a:pt x="34" y="689"/>
                  </a:cubicBezTo>
                  <a:cubicBezTo>
                    <a:pt x="46" y="689"/>
                    <a:pt x="56" y="684"/>
                    <a:pt x="56" y="671"/>
                  </a:cubicBezTo>
                  <a:cubicBezTo>
                    <a:pt x="77" y="560"/>
                    <a:pt x="117" y="459"/>
                    <a:pt x="168" y="358"/>
                  </a:cubicBezTo>
                  <a:cubicBezTo>
                    <a:pt x="218" y="267"/>
                    <a:pt x="289" y="176"/>
                    <a:pt x="360" y="95"/>
                  </a:cubicBezTo>
                  <a:cubicBezTo>
                    <a:pt x="380" y="75"/>
                    <a:pt x="380" y="45"/>
                    <a:pt x="370" y="24"/>
                  </a:cubicBezTo>
                  <a:cubicBezTo>
                    <a:pt x="360" y="14"/>
                    <a:pt x="349" y="4"/>
                    <a:pt x="339" y="4"/>
                  </a:cubicBezTo>
                  <a:cubicBezTo>
                    <a:pt x="333" y="1"/>
                    <a:pt x="328" y="0"/>
                    <a:pt x="322"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5954;p120">
              <a:extLst>
                <a:ext uri="{FF2B5EF4-FFF2-40B4-BE49-F238E27FC236}">
                  <a16:creationId xmlns:a16="http://schemas.microsoft.com/office/drawing/2014/main" xmlns="" id="{6AC9EDDD-B1D8-C076-2055-03DE19BCF62F}"/>
                </a:ext>
              </a:extLst>
            </p:cNvPr>
            <p:cNvSpPr/>
            <p:nvPr/>
          </p:nvSpPr>
          <p:spPr>
            <a:xfrm>
              <a:off x="7300820" y="3081319"/>
              <a:ext cx="545859" cy="540156"/>
            </a:xfrm>
            <a:custGeom>
              <a:avLst/>
              <a:gdLst/>
              <a:ahLst/>
              <a:cxnLst/>
              <a:rect l="l" t="t" r="r" b="b"/>
              <a:pathLst>
                <a:path w="7849" h="7767" extrusionOk="0">
                  <a:moveTo>
                    <a:pt x="3494" y="1"/>
                  </a:moveTo>
                  <a:cubicBezTo>
                    <a:pt x="2143" y="1"/>
                    <a:pt x="1855" y="404"/>
                    <a:pt x="1708" y="533"/>
                  </a:cubicBezTo>
                  <a:cubicBezTo>
                    <a:pt x="900" y="1200"/>
                    <a:pt x="859" y="1625"/>
                    <a:pt x="698" y="2251"/>
                  </a:cubicBezTo>
                  <a:cubicBezTo>
                    <a:pt x="546" y="2888"/>
                    <a:pt x="526" y="3544"/>
                    <a:pt x="324" y="4151"/>
                  </a:cubicBezTo>
                  <a:cubicBezTo>
                    <a:pt x="223" y="4434"/>
                    <a:pt x="91" y="4696"/>
                    <a:pt x="51" y="4989"/>
                  </a:cubicBezTo>
                  <a:cubicBezTo>
                    <a:pt x="1" y="5282"/>
                    <a:pt x="61" y="5616"/>
                    <a:pt x="304" y="5798"/>
                  </a:cubicBezTo>
                  <a:cubicBezTo>
                    <a:pt x="385" y="5862"/>
                    <a:pt x="490" y="5892"/>
                    <a:pt x="593" y="5892"/>
                  </a:cubicBezTo>
                  <a:cubicBezTo>
                    <a:pt x="785" y="5892"/>
                    <a:pt x="975" y="5789"/>
                    <a:pt x="1021" y="5606"/>
                  </a:cubicBezTo>
                  <a:lnTo>
                    <a:pt x="1021" y="5606"/>
                  </a:lnTo>
                  <a:cubicBezTo>
                    <a:pt x="981" y="6323"/>
                    <a:pt x="1425" y="7000"/>
                    <a:pt x="2042" y="7364"/>
                  </a:cubicBezTo>
                  <a:cubicBezTo>
                    <a:pt x="2538" y="7657"/>
                    <a:pt x="3119" y="7766"/>
                    <a:pt x="3695" y="7766"/>
                  </a:cubicBezTo>
                  <a:cubicBezTo>
                    <a:pt x="3835" y="7766"/>
                    <a:pt x="3975" y="7760"/>
                    <a:pt x="4113" y="7748"/>
                  </a:cubicBezTo>
                  <a:cubicBezTo>
                    <a:pt x="4729" y="7687"/>
                    <a:pt x="5376" y="7495"/>
                    <a:pt x="5780" y="7030"/>
                  </a:cubicBezTo>
                  <a:cubicBezTo>
                    <a:pt x="5821" y="6970"/>
                    <a:pt x="5871" y="6919"/>
                    <a:pt x="5942" y="6889"/>
                  </a:cubicBezTo>
                  <a:cubicBezTo>
                    <a:pt x="6023" y="6889"/>
                    <a:pt x="6103" y="6899"/>
                    <a:pt x="6174" y="6939"/>
                  </a:cubicBezTo>
                  <a:cubicBezTo>
                    <a:pt x="6238" y="6959"/>
                    <a:pt x="6304" y="6968"/>
                    <a:pt x="6370" y="6968"/>
                  </a:cubicBezTo>
                  <a:cubicBezTo>
                    <a:pt x="6677" y="6968"/>
                    <a:pt x="6986" y="6768"/>
                    <a:pt x="7144" y="6485"/>
                  </a:cubicBezTo>
                  <a:cubicBezTo>
                    <a:pt x="7326" y="6151"/>
                    <a:pt x="7316" y="5737"/>
                    <a:pt x="7235" y="5353"/>
                  </a:cubicBezTo>
                  <a:lnTo>
                    <a:pt x="7235" y="5353"/>
                  </a:lnTo>
                  <a:cubicBezTo>
                    <a:pt x="7277" y="5368"/>
                    <a:pt x="7319" y="5375"/>
                    <a:pt x="7360" y="5375"/>
                  </a:cubicBezTo>
                  <a:cubicBezTo>
                    <a:pt x="7618" y="5375"/>
                    <a:pt x="7849" y="5097"/>
                    <a:pt x="7831" y="4818"/>
                  </a:cubicBezTo>
                  <a:cubicBezTo>
                    <a:pt x="7811" y="4504"/>
                    <a:pt x="7579" y="4252"/>
                    <a:pt x="7336" y="4050"/>
                  </a:cubicBezTo>
                  <a:cubicBezTo>
                    <a:pt x="7094" y="3848"/>
                    <a:pt x="6811" y="3666"/>
                    <a:pt x="6639" y="3413"/>
                  </a:cubicBezTo>
                  <a:cubicBezTo>
                    <a:pt x="6295" y="2938"/>
                    <a:pt x="6396" y="2281"/>
                    <a:pt x="6235" y="1706"/>
                  </a:cubicBezTo>
                  <a:cubicBezTo>
                    <a:pt x="6073" y="1221"/>
                    <a:pt x="5750" y="806"/>
                    <a:pt x="5305" y="544"/>
                  </a:cubicBezTo>
                  <a:cubicBezTo>
                    <a:pt x="5164" y="463"/>
                    <a:pt x="4568" y="59"/>
                    <a:pt x="4275" y="38"/>
                  </a:cubicBezTo>
                  <a:cubicBezTo>
                    <a:pt x="3981" y="12"/>
                    <a:pt x="3722"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5955;p120">
              <a:extLst>
                <a:ext uri="{FF2B5EF4-FFF2-40B4-BE49-F238E27FC236}">
                  <a16:creationId xmlns:a16="http://schemas.microsoft.com/office/drawing/2014/main" xmlns="" id="{5E6DEC0F-7186-D9F2-6D9A-4AD5E382883E}"/>
                </a:ext>
              </a:extLst>
            </p:cNvPr>
            <p:cNvSpPr/>
            <p:nvPr/>
          </p:nvSpPr>
          <p:spPr>
            <a:xfrm>
              <a:off x="7442069" y="4119936"/>
              <a:ext cx="123025" cy="232002"/>
            </a:xfrm>
            <a:custGeom>
              <a:avLst/>
              <a:gdLst/>
              <a:ahLst/>
              <a:cxnLst/>
              <a:rect l="l" t="t" r="r" b="b"/>
              <a:pathLst>
                <a:path w="1769" h="3336" extrusionOk="0">
                  <a:moveTo>
                    <a:pt x="1097" y="0"/>
                  </a:moveTo>
                  <a:cubicBezTo>
                    <a:pt x="872" y="0"/>
                    <a:pt x="647" y="23"/>
                    <a:pt x="425" y="69"/>
                  </a:cubicBezTo>
                  <a:cubicBezTo>
                    <a:pt x="314" y="786"/>
                    <a:pt x="203" y="1503"/>
                    <a:pt x="81" y="2221"/>
                  </a:cubicBezTo>
                  <a:cubicBezTo>
                    <a:pt x="51" y="2473"/>
                    <a:pt x="0" y="2736"/>
                    <a:pt x="102" y="2979"/>
                  </a:cubicBezTo>
                  <a:cubicBezTo>
                    <a:pt x="177" y="3171"/>
                    <a:pt x="362" y="3335"/>
                    <a:pt x="567" y="3335"/>
                  </a:cubicBezTo>
                  <a:cubicBezTo>
                    <a:pt x="610" y="3335"/>
                    <a:pt x="654" y="3328"/>
                    <a:pt x="698" y="3312"/>
                  </a:cubicBezTo>
                  <a:cubicBezTo>
                    <a:pt x="950" y="3211"/>
                    <a:pt x="1011" y="2888"/>
                    <a:pt x="1051" y="2625"/>
                  </a:cubicBezTo>
                  <a:cubicBezTo>
                    <a:pt x="1263" y="1756"/>
                    <a:pt x="1506" y="917"/>
                    <a:pt x="1769" y="69"/>
                  </a:cubicBezTo>
                  <a:cubicBezTo>
                    <a:pt x="1546" y="23"/>
                    <a:pt x="1322" y="0"/>
                    <a:pt x="1097"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5956;p120">
              <a:extLst>
                <a:ext uri="{FF2B5EF4-FFF2-40B4-BE49-F238E27FC236}">
                  <a16:creationId xmlns:a16="http://schemas.microsoft.com/office/drawing/2014/main" xmlns="" id="{ED86FEE9-BC91-0CFB-47B3-1D8DAEC18614}"/>
                </a:ext>
              </a:extLst>
            </p:cNvPr>
            <p:cNvSpPr/>
            <p:nvPr/>
          </p:nvSpPr>
          <p:spPr>
            <a:xfrm>
              <a:off x="7471557" y="3950449"/>
              <a:ext cx="140620" cy="174280"/>
            </a:xfrm>
            <a:custGeom>
              <a:avLst/>
              <a:gdLst/>
              <a:ahLst/>
              <a:cxnLst/>
              <a:rect l="l" t="t" r="r" b="b"/>
              <a:pathLst>
                <a:path w="2022" h="2506" extrusionOk="0">
                  <a:moveTo>
                    <a:pt x="776" y="0"/>
                  </a:moveTo>
                  <a:cubicBezTo>
                    <a:pt x="326" y="0"/>
                    <a:pt x="301" y="629"/>
                    <a:pt x="213" y="1182"/>
                  </a:cubicBezTo>
                  <a:cubicBezTo>
                    <a:pt x="142" y="1627"/>
                    <a:pt x="72" y="2061"/>
                    <a:pt x="1" y="2506"/>
                  </a:cubicBezTo>
                  <a:cubicBezTo>
                    <a:pt x="223" y="2460"/>
                    <a:pt x="448" y="2437"/>
                    <a:pt x="672" y="2437"/>
                  </a:cubicBezTo>
                  <a:cubicBezTo>
                    <a:pt x="895" y="2437"/>
                    <a:pt x="1117" y="2460"/>
                    <a:pt x="1335" y="2506"/>
                  </a:cubicBezTo>
                  <a:cubicBezTo>
                    <a:pt x="1395" y="2324"/>
                    <a:pt x="1446" y="2152"/>
                    <a:pt x="1506" y="1980"/>
                  </a:cubicBezTo>
                  <a:cubicBezTo>
                    <a:pt x="1729" y="1293"/>
                    <a:pt x="2022" y="566"/>
                    <a:pt x="1223" y="141"/>
                  </a:cubicBezTo>
                  <a:cubicBezTo>
                    <a:pt x="1039" y="43"/>
                    <a:pt x="893" y="0"/>
                    <a:pt x="776"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5957;p120">
              <a:extLst>
                <a:ext uri="{FF2B5EF4-FFF2-40B4-BE49-F238E27FC236}">
                  <a16:creationId xmlns:a16="http://schemas.microsoft.com/office/drawing/2014/main" xmlns="" id="{F986562F-8842-23E2-BED0-2D3EFE5247C5}"/>
                </a:ext>
              </a:extLst>
            </p:cNvPr>
            <p:cNvSpPr/>
            <p:nvPr/>
          </p:nvSpPr>
          <p:spPr>
            <a:xfrm>
              <a:off x="7253041" y="4121327"/>
              <a:ext cx="114610" cy="208844"/>
            </a:xfrm>
            <a:custGeom>
              <a:avLst/>
              <a:gdLst/>
              <a:ahLst/>
              <a:cxnLst/>
              <a:rect l="l" t="t" r="r" b="b"/>
              <a:pathLst>
                <a:path w="1648" h="3003" extrusionOk="0">
                  <a:moveTo>
                    <a:pt x="784" y="1"/>
                  </a:moveTo>
                  <a:cubicBezTo>
                    <a:pt x="553" y="1"/>
                    <a:pt x="321" y="24"/>
                    <a:pt x="91" y="69"/>
                  </a:cubicBezTo>
                  <a:cubicBezTo>
                    <a:pt x="21" y="928"/>
                    <a:pt x="0" y="1786"/>
                    <a:pt x="31" y="2635"/>
                  </a:cubicBezTo>
                  <a:cubicBezTo>
                    <a:pt x="31" y="2767"/>
                    <a:pt x="51" y="2928"/>
                    <a:pt x="172" y="2979"/>
                  </a:cubicBezTo>
                  <a:cubicBezTo>
                    <a:pt x="206" y="2995"/>
                    <a:pt x="242" y="3003"/>
                    <a:pt x="280" y="3003"/>
                  </a:cubicBezTo>
                  <a:cubicBezTo>
                    <a:pt x="311" y="3003"/>
                    <a:pt x="343" y="2998"/>
                    <a:pt x="374" y="2989"/>
                  </a:cubicBezTo>
                  <a:cubicBezTo>
                    <a:pt x="637" y="2959"/>
                    <a:pt x="940" y="2898"/>
                    <a:pt x="1082" y="2676"/>
                  </a:cubicBezTo>
                  <a:cubicBezTo>
                    <a:pt x="1152" y="2554"/>
                    <a:pt x="1203" y="2423"/>
                    <a:pt x="1213" y="2282"/>
                  </a:cubicBezTo>
                  <a:cubicBezTo>
                    <a:pt x="1334" y="1554"/>
                    <a:pt x="1486" y="837"/>
                    <a:pt x="1647" y="109"/>
                  </a:cubicBezTo>
                  <a:cubicBezTo>
                    <a:pt x="1362" y="36"/>
                    <a:pt x="1073" y="1"/>
                    <a:pt x="784"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5958;p120">
              <a:extLst>
                <a:ext uri="{FF2B5EF4-FFF2-40B4-BE49-F238E27FC236}">
                  <a16:creationId xmlns:a16="http://schemas.microsoft.com/office/drawing/2014/main" xmlns="" id="{67FBFD6F-D574-D5AA-8BAB-C67B89DE4DE7}"/>
                </a:ext>
              </a:extLst>
            </p:cNvPr>
            <p:cNvSpPr/>
            <p:nvPr/>
          </p:nvSpPr>
          <p:spPr>
            <a:xfrm>
              <a:off x="7259370" y="3931950"/>
              <a:ext cx="142776" cy="197021"/>
            </a:xfrm>
            <a:custGeom>
              <a:avLst/>
              <a:gdLst/>
              <a:ahLst/>
              <a:cxnLst/>
              <a:rect l="l" t="t" r="r" b="b"/>
              <a:pathLst>
                <a:path w="2053" h="2833" extrusionOk="0">
                  <a:moveTo>
                    <a:pt x="689" y="0"/>
                  </a:moveTo>
                  <a:cubicBezTo>
                    <a:pt x="642" y="0"/>
                    <a:pt x="595" y="1"/>
                    <a:pt x="546" y="3"/>
                  </a:cubicBezTo>
                  <a:cubicBezTo>
                    <a:pt x="243" y="902"/>
                    <a:pt x="51" y="1842"/>
                    <a:pt x="0" y="2792"/>
                  </a:cubicBezTo>
                  <a:cubicBezTo>
                    <a:pt x="230" y="2747"/>
                    <a:pt x="462" y="2724"/>
                    <a:pt x="693" y="2724"/>
                  </a:cubicBezTo>
                  <a:cubicBezTo>
                    <a:pt x="982" y="2724"/>
                    <a:pt x="1271" y="2759"/>
                    <a:pt x="1556" y="2832"/>
                  </a:cubicBezTo>
                  <a:cubicBezTo>
                    <a:pt x="1668" y="2347"/>
                    <a:pt x="1769" y="1862"/>
                    <a:pt x="1860" y="1367"/>
                  </a:cubicBezTo>
                  <a:cubicBezTo>
                    <a:pt x="2052" y="403"/>
                    <a:pt x="1647" y="0"/>
                    <a:pt x="68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5959;p120">
              <a:extLst>
                <a:ext uri="{FF2B5EF4-FFF2-40B4-BE49-F238E27FC236}">
                  <a16:creationId xmlns:a16="http://schemas.microsoft.com/office/drawing/2014/main" xmlns="" id="{FF7A9A71-D3E2-7322-93BB-B512615919D5}"/>
                </a:ext>
              </a:extLst>
            </p:cNvPr>
            <p:cNvSpPr/>
            <p:nvPr/>
          </p:nvSpPr>
          <p:spPr>
            <a:xfrm>
              <a:off x="7423083" y="4272800"/>
              <a:ext cx="234088" cy="78029"/>
            </a:xfrm>
            <a:custGeom>
              <a:avLst/>
              <a:gdLst/>
              <a:ahLst/>
              <a:cxnLst/>
              <a:rect l="l" t="t" r="r" b="b"/>
              <a:pathLst>
                <a:path w="3366" h="1122" extrusionOk="0">
                  <a:moveTo>
                    <a:pt x="1510" y="0"/>
                  </a:moveTo>
                  <a:cubicBezTo>
                    <a:pt x="1290" y="0"/>
                    <a:pt x="1072" y="198"/>
                    <a:pt x="1132" y="467"/>
                  </a:cubicBezTo>
                  <a:cubicBezTo>
                    <a:pt x="1132" y="467"/>
                    <a:pt x="526" y="306"/>
                    <a:pt x="476" y="306"/>
                  </a:cubicBezTo>
                  <a:cubicBezTo>
                    <a:pt x="223" y="336"/>
                    <a:pt x="253" y="265"/>
                    <a:pt x="112" y="508"/>
                  </a:cubicBezTo>
                  <a:cubicBezTo>
                    <a:pt x="21" y="649"/>
                    <a:pt x="1" y="831"/>
                    <a:pt x="51" y="993"/>
                  </a:cubicBezTo>
                  <a:cubicBezTo>
                    <a:pt x="574" y="1086"/>
                    <a:pt x="1108" y="1122"/>
                    <a:pt x="1646" y="1122"/>
                  </a:cubicBezTo>
                  <a:cubicBezTo>
                    <a:pt x="2220" y="1122"/>
                    <a:pt x="2796" y="1080"/>
                    <a:pt x="3365" y="1023"/>
                  </a:cubicBezTo>
                  <a:cubicBezTo>
                    <a:pt x="3355" y="1003"/>
                    <a:pt x="3345" y="993"/>
                    <a:pt x="3335" y="973"/>
                  </a:cubicBezTo>
                  <a:cubicBezTo>
                    <a:pt x="3173" y="770"/>
                    <a:pt x="2921" y="700"/>
                    <a:pt x="2658" y="639"/>
                  </a:cubicBezTo>
                  <a:cubicBezTo>
                    <a:pt x="2577" y="629"/>
                    <a:pt x="2486" y="609"/>
                    <a:pt x="2405" y="589"/>
                  </a:cubicBezTo>
                  <a:lnTo>
                    <a:pt x="2284" y="558"/>
                  </a:lnTo>
                  <a:lnTo>
                    <a:pt x="2254" y="548"/>
                  </a:lnTo>
                  <a:cubicBezTo>
                    <a:pt x="2193" y="538"/>
                    <a:pt x="2133" y="518"/>
                    <a:pt x="2082" y="488"/>
                  </a:cubicBezTo>
                  <a:lnTo>
                    <a:pt x="2042" y="467"/>
                  </a:lnTo>
                  <a:cubicBezTo>
                    <a:pt x="1991" y="437"/>
                    <a:pt x="1951" y="407"/>
                    <a:pt x="1920" y="356"/>
                  </a:cubicBezTo>
                  <a:lnTo>
                    <a:pt x="1920" y="346"/>
                  </a:lnTo>
                  <a:cubicBezTo>
                    <a:pt x="1880" y="285"/>
                    <a:pt x="1850" y="225"/>
                    <a:pt x="1809" y="164"/>
                  </a:cubicBezTo>
                  <a:cubicBezTo>
                    <a:pt x="1732" y="50"/>
                    <a:pt x="1621" y="0"/>
                    <a:pt x="1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5960;p120">
              <a:extLst>
                <a:ext uri="{FF2B5EF4-FFF2-40B4-BE49-F238E27FC236}">
                  <a16:creationId xmlns:a16="http://schemas.microsoft.com/office/drawing/2014/main" xmlns="" id="{F01F7CBD-3F32-2F62-CF27-FA3C99BA1F07}"/>
                </a:ext>
              </a:extLst>
            </p:cNvPr>
            <p:cNvSpPr/>
            <p:nvPr/>
          </p:nvSpPr>
          <p:spPr>
            <a:xfrm>
              <a:off x="7426630" y="4341791"/>
              <a:ext cx="234019" cy="37346"/>
            </a:xfrm>
            <a:custGeom>
              <a:avLst/>
              <a:gdLst/>
              <a:ahLst/>
              <a:cxnLst/>
              <a:rect l="l" t="t" r="r" b="b"/>
              <a:pathLst>
                <a:path w="3365" h="537" extrusionOk="0">
                  <a:moveTo>
                    <a:pt x="0" y="1"/>
                  </a:moveTo>
                  <a:lnTo>
                    <a:pt x="0" y="1"/>
                  </a:lnTo>
                  <a:cubicBezTo>
                    <a:pt x="30" y="122"/>
                    <a:pt x="101" y="223"/>
                    <a:pt x="192" y="304"/>
                  </a:cubicBezTo>
                  <a:cubicBezTo>
                    <a:pt x="410" y="483"/>
                    <a:pt x="818" y="536"/>
                    <a:pt x="1266" y="536"/>
                  </a:cubicBezTo>
                  <a:cubicBezTo>
                    <a:pt x="1878" y="536"/>
                    <a:pt x="2563" y="437"/>
                    <a:pt x="2930" y="425"/>
                  </a:cubicBezTo>
                  <a:cubicBezTo>
                    <a:pt x="3102" y="415"/>
                    <a:pt x="3335" y="365"/>
                    <a:pt x="3355" y="193"/>
                  </a:cubicBezTo>
                  <a:cubicBezTo>
                    <a:pt x="3365" y="142"/>
                    <a:pt x="3345" y="82"/>
                    <a:pt x="3314" y="31"/>
                  </a:cubicBezTo>
                  <a:cubicBezTo>
                    <a:pt x="2745" y="88"/>
                    <a:pt x="2171" y="130"/>
                    <a:pt x="1599" y="130"/>
                  </a:cubicBezTo>
                  <a:cubicBezTo>
                    <a:pt x="1062" y="130"/>
                    <a:pt x="528" y="94"/>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5961;p120">
              <a:extLst>
                <a:ext uri="{FF2B5EF4-FFF2-40B4-BE49-F238E27FC236}">
                  <a16:creationId xmlns:a16="http://schemas.microsoft.com/office/drawing/2014/main" xmlns="" id="{802EF439-909F-8257-B95C-1FFC806AFFAF}"/>
                </a:ext>
              </a:extLst>
            </p:cNvPr>
            <p:cNvSpPr/>
            <p:nvPr/>
          </p:nvSpPr>
          <p:spPr>
            <a:xfrm>
              <a:off x="7127231" y="4277390"/>
              <a:ext cx="228455" cy="84219"/>
            </a:xfrm>
            <a:custGeom>
              <a:avLst/>
              <a:gdLst/>
              <a:ahLst/>
              <a:cxnLst/>
              <a:rect l="l" t="t" r="r" b="b"/>
              <a:pathLst>
                <a:path w="3285" h="1211" extrusionOk="0">
                  <a:moveTo>
                    <a:pt x="1546" y="0"/>
                  </a:moveTo>
                  <a:cubicBezTo>
                    <a:pt x="1434" y="0"/>
                    <a:pt x="1327" y="67"/>
                    <a:pt x="1284" y="169"/>
                  </a:cubicBezTo>
                  <a:cubicBezTo>
                    <a:pt x="1274" y="199"/>
                    <a:pt x="1264" y="230"/>
                    <a:pt x="1264" y="260"/>
                  </a:cubicBezTo>
                  <a:cubicBezTo>
                    <a:pt x="1274" y="321"/>
                    <a:pt x="1264" y="371"/>
                    <a:pt x="1254" y="422"/>
                  </a:cubicBezTo>
                  <a:cubicBezTo>
                    <a:pt x="1244" y="452"/>
                    <a:pt x="1234" y="472"/>
                    <a:pt x="1223" y="492"/>
                  </a:cubicBezTo>
                  <a:cubicBezTo>
                    <a:pt x="1223" y="502"/>
                    <a:pt x="1203" y="512"/>
                    <a:pt x="1203" y="512"/>
                  </a:cubicBezTo>
                  <a:cubicBezTo>
                    <a:pt x="1153" y="563"/>
                    <a:pt x="1092" y="603"/>
                    <a:pt x="1031" y="614"/>
                  </a:cubicBezTo>
                  <a:cubicBezTo>
                    <a:pt x="1001" y="624"/>
                    <a:pt x="971" y="634"/>
                    <a:pt x="951" y="644"/>
                  </a:cubicBezTo>
                  <a:cubicBezTo>
                    <a:pt x="860" y="654"/>
                    <a:pt x="759" y="664"/>
                    <a:pt x="678" y="674"/>
                  </a:cubicBezTo>
                  <a:cubicBezTo>
                    <a:pt x="668" y="674"/>
                    <a:pt x="647" y="674"/>
                    <a:pt x="637" y="684"/>
                  </a:cubicBezTo>
                  <a:cubicBezTo>
                    <a:pt x="405" y="725"/>
                    <a:pt x="193" y="826"/>
                    <a:pt x="21" y="987"/>
                  </a:cubicBezTo>
                  <a:cubicBezTo>
                    <a:pt x="11" y="997"/>
                    <a:pt x="1" y="1018"/>
                    <a:pt x="1" y="1028"/>
                  </a:cubicBezTo>
                  <a:lnTo>
                    <a:pt x="183" y="1058"/>
                  </a:lnTo>
                  <a:cubicBezTo>
                    <a:pt x="831" y="1158"/>
                    <a:pt x="1489" y="1210"/>
                    <a:pt x="2147" y="1210"/>
                  </a:cubicBezTo>
                  <a:cubicBezTo>
                    <a:pt x="2483" y="1210"/>
                    <a:pt x="2819" y="1197"/>
                    <a:pt x="3153" y="1169"/>
                  </a:cubicBezTo>
                  <a:cubicBezTo>
                    <a:pt x="3285" y="947"/>
                    <a:pt x="3244" y="664"/>
                    <a:pt x="3062" y="482"/>
                  </a:cubicBezTo>
                  <a:cubicBezTo>
                    <a:pt x="2976" y="404"/>
                    <a:pt x="2887" y="378"/>
                    <a:pt x="2796" y="378"/>
                  </a:cubicBezTo>
                  <a:cubicBezTo>
                    <a:pt x="2618" y="378"/>
                    <a:pt x="2435" y="476"/>
                    <a:pt x="2262" y="476"/>
                  </a:cubicBezTo>
                  <a:cubicBezTo>
                    <a:pt x="2190" y="476"/>
                    <a:pt x="2120" y="459"/>
                    <a:pt x="2052" y="411"/>
                  </a:cubicBezTo>
                  <a:cubicBezTo>
                    <a:pt x="2001" y="361"/>
                    <a:pt x="1951" y="300"/>
                    <a:pt x="1911" y="240"/>
                  </a:cubicBezTo>
                  <a:cubicBezTo>
                    <a:pt x="1840" y="129"/>
                    <a:pt x="1729" y="38"/>
                    <a:pt x="1607" y="7"/>
                  </a:cubicBezTo>
                  <a:cubicBezTo>
                    <a:pt x="1587" y="3"/>
                    <a:pt x="1566" y="0"/>
                    <a:pt x="1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5962;p120">
              <a:extLst>
                <a:ext uri="{FF2B5EF4-FFF2-40B4-BE49-F238E27FC236}">
                  <a16:creationId xmlns:a16="http://schemas.microsoft.com/office/drawing/2014/main" xmlns="" id="{65E9C56F-BAD2-FE04-7EFC-8CCBF60B3C34}"/>
                </a:ext>
              </a:extLst>
            </p:cNvPr>
            <p:cNvSpPr/>
            <p:nvPr/>
          </p:nvSpPr>
          <p:spPr>
            <a:xfrm>
              <a:off x="7117425" y="4348815"/>
              <a:ext cx="229151" cy="36511"/>
            </a:xfrm>
            <a:custGeom>
              <a:avLst/>
              <a:gdLst/>
              <a:ahLst/>
              <a:cxnLst/>
              <a:rect l="l" t="t" r="r" b="b"/>
              <a:pathLst>
                <a:path w="3295" h="525" extrusionOk="0">
                  <a:moveTo>
                    <a:pt x="142" y="1"/>
                  </a:moveTo>
                  <a:lnTo>
                    <a:pt x="142" y="1"/>
                  </a:lnTo>
                  <a:cubicBezTo>
                    <a:pt x="0" y="183"/>
                    <a:pt x="132" y="435"/>
                    <a:pt x="364" y="445"/>
                  </a:cubicBezTo>
                  <a:lnTo>
                    <a:pt x="506" y="445"/>
                  </a:lnTo>
                  <a:cubicBezTo>
                    <a:pt x="517" y="445"/>
                    <a:pt x="528" y="445"/>
                    <a:pt x="539" y="445"/>
                  </a:cubicBezTo>
                  <a:cubicBezTo>
                    <a:pt x="890" y="445"/>
                    <a:pt x="1514" y="525"/>
                    <a:pt x="2083" y="525"/>
                  </a:cubicBezTo>
                  <a:cubicBezTo>
                    <a:pt x="2551" y="525"/>
                    <a:pt x="2983" y="471"/>
                    <a:pt x="3193" y="274"/>
                  </a:cubicBezTo>
                  <a:cubicBezTo>
                    <a:pt x="3234" y="233"/>
                    <a:pt x="3264" y="193"/>
                    <a:pt x="3294" y="152"/>
                  </a:cubicBezTo>
                  <a:lnTo>
                    <a:pt x="3294" y="152"/>
                  </a:lnTo>
                  <a:cubicBezTo>
                    <a:pt x="2979" y="175"/>
                    <a:pt x="2663" y="186"/>
                    <a:pt x="2347" y="186"/>
                  </a:cubicBezTo>
                  <a:cubicBezTo>
                    <a:pt x="1670" y="186"/>
                    <a:pt x="992" y="134"/>
                    <a:pt x="324" y="31"/>
                  </a:cubicBezTo>
                  <a:cubicBezTo>
                    <a:pt x="263" y="21"/>
                    <a:pt x="202" y="1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5963;p120">
              <a:extLst>
                <a:ext uri="{FF2B5EF4-FFF2-40B4-BE49-F238E27FC236}">
                  <a16:creationId xmlns:a16="http://schemas.microsoft.com/office/drawing/2014/main" xmlns="" id="{3CEC7FD7-46CC-62A1-766F-7DC21F8984F8}"/>
                </a:ext>
              </a:extLst>
            </p:cNvPr>
            <p:cNvSpPr/>
            <p:nvPr/>
          </p:nvSpPr>
          <p:spPr>
            <a:xfrm>
              <a:off x="7586796" y="4314389"/>
              <a:ext cx="20446" cy="19751"/>
            </a:xfrm>
            <a:custGeom>
              <a:avLst/>
              <a:gdLst/>
              <a:ahLst/>
              <a:cxnLst/>
              <a:rect l="l" t="t" r="r" b="b"/>
              <a:pathLst>
                <a:path w="294" h="284" extrusionOk="0">
                  <a:moveTo>
                    <a:pt x="41" y="1"/>
                  </a:moveTo>
                  <a:cubicBezTo>
                    <a:pt x="31" y="21"/>
                    <a:pt x="21" y="41"/>
                    <a:pt x="11" y="61"/>
                  </a:cubicBezTo>
                  <a:cubicBezTo>
                    <a:pt x="1" y="92"/>
                    <a:pt x="1" y="122"/>
                    <a:pt x="1" y="152"/>
                  </a:cubicBezTo>
                  <a:cubicBezTo>
                    <a:pt x="1" y="183"/>
                    <a:pt x="1" y="213"/>
                    <a:pt x="11" y="243"/>
                  </a:cubicBezTo>
                  <a:cubicBezTo>
                    <a:pt x="21" y="253"/>
                    <a:pt x="41" y="274"/>
                    <a:pt x="51" y="284"/>
                  </a:cubicBezTo>
                  <a:lnTo>
                    <a:pt x="92" y="284"/>
                  </a:lnTo>
                  <a:cubicBezTo>
                    <a:pt x="102" y="274"/>
                    <a:pt x="112" y="274"/>
                    <a:pt x="112" y="274"/>
                  </a:cubicBezTo>
                  <a:cubicBezTo>
                    <a:pt x="122" y="263"/>
                    <a:pt x="132" y="253"/>
                    <a:pt x="142" y="243"/>
                  </a:cubicBezTo>
                  <a:cubicBezTo>
                    <a:pt x="163" y="223"/>
                    <a:pt x="193" y="193"/>
                    <a:pt x="213" y="162"/>
                  </a:cubicBezTo>
                  <a:cubicBezTo>
                    <a:pt x="223" y="152"/>
                    <a:pt x="233" y="132"/>
                    <a:pt x="233" y="122"/>
                  </a:cubicBezTo>
                  <a:cubicBezTo>
                    <a:pt x="243" y="112"/>
                    <a:pt x="243" y="112"/>
                    <a:pt x="243" y="102"/>
                  </a:cubicBezTo>
                  <a:cubicBezTo>
                    <a:pt x="264" y="82"/>
                    <a:pt x="284" y="71"/>
                    <a:pt x="294" y="51"/>
                  </a:cubicBezTo>
                  <a:cubicBezTo>
                    <a:pt x="213" y="31"/>
                    <a:pt x="132"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5964;p120">
              <a:extLst>
                <a:ext uri="{FF2B5EF4-FFF2-40B4-BE49-F238E27FC236}">
                  <a16:creationId xmlns:a16="http://schemas.microsoft.com/office/drawing/2014/main" xmlns="" id="{012328B8-538C-3810-4A00-1D7DCB0200C2}"/>
                </a:ext>
              </a:extLst>
            </p:cNvPr>
            <p:cNvSpPr/>
            <p:nvPr/>
          </p:nvSpPr>
          <p:spPr>
            <a:xfrm>
              <a:off x="7563637" y="4306670"/>
              <a:ext cx="15509" cy="22463"/>
            </a:xfrm>
            <a:custGeom>
              <a:avLst/>
              <a:gdLst/>
              <a:ahLst/>
              <a:cxnLst/>
              <a:rect l="l" t="t" r="r" b="b"/>
              <a:pathLst>
                <a:path w="223" h="323" extrusionOk="0">
                  <a:moveTo>
                    <a:pt x="51" y="1"/>
                  </a:moveTo>
                  <a:cubicBezTo>
                    <a:pt x="31" y="41"/>
                    <a:pt x="11" y="91"/>
                    <a:pt x="0" y="142"/>
                  </a:cubicBezTo>
                  <a:cubicBezTo>
                    <a:pt x="0" y="182"/>
                    <a:pt x="0" y="233"/>
                    <a:pt x="0" y="273"/>
                  </a:cubicBezTo>
                  <a:cubicBezTo>
                    <a:pt x="0" y="300"/>
                    <a:pt x="27" y="323"/>
                    <a:pt x="51" y="323"/>
                  </a:cubicBezTo>
                  <a:cubicBezTo>
                    <a:pt x="63" y="323"/>
                    <a:pt x="75" y="317"/>
                    <a:pt x="81" y="304"/>
                  </a:cubicBezTo>
                  <a:cubicBezTo>
                    <a:pt x="102" y="263"/>
                    <a:pt x="112" y="263"/>
                    <a:pt x="122" y="243"/>
                  </a:cubicBezTo>
                  <a:cubicBezTo>
                    <a:pt x="122" y="233"/>
                    <a:pt x="132" y="223"/>
                    <a:pt x="142" y="213"/>
                  </a:cubicBezTo>
                  <a:lnTo>
                    <a:pt x="152" y="193"/>
                  </a:lnTo>
                  <a:lnTo>
                    <a:pt x="162" y="172"/>
                  </a:lnTo>
                  <a:cubicBezTo>
                    <a:pt x="162" y="162"/>
                    <a:pt x="172" y="162"/>
                    <a:pt x="172" y="162"/>
                  </a:cubicBezTo>
                  <a:cubicBezTo>
                    <a:pt x="172" y="142"/>
                    <a:pt x="182" y="132"/>
                    <a:pt x="182" y="122"/>
                  </a:cubicBezTo>
                  <a:cubicBezTo>
                    <a:pt x="192" y="112"/>
                    <a:pt x="203" y="91"/>
                    <a:pt x="223" y="71"/>
                  </a:cubicBezTo>
                  <a:cubicBezTo>
                    <a:pt x="162" y="51"/>
                    <a:pt x="112" y="31"/>
                    <a:pt x="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5965;p120">
              <a:extLst>
                <a:ext uri="{FF2B5EF4-FFF2-40B4-BE49-F238E27FC236}">
                  <a16:creationId xmlns:a16="http://schemas.microsoft.com/office/drawing/2014/main" xmlns="" id="{EF587960-6C6F-DCAD-B2F8-B3DBA78D4EAD}"/>
                </a:ext>
              </a:extLst>
            </p:cNvPr>
            <p:cNvSpPr/>
            <p:nvPr/>
          </p:nvSpPr>
          <p:spPr>
            <a:xfrm>
              <a:off x="7535540" y="4296864"/>
              <a:ext cx="29557" cy="28792"/>
            </a:xfrm>
            <a:custGeom>
              <a:avLst/>
              <a:gdLst/>
              <a:ahLst/>
              <a:cxnLst/>
              <a:rect l="l" t="t" r="r" b="b"/>
              <a:pathLst>
                <a:path w="425" h="414" extrusionOk="0">
                  <a:moveTo>
                    <a:pt x="293" y="0"/>
                  </a:moveTo>
                  <a:lnTo>
                    <a:pt x="263" y="30"/>
                  </a:lnTo>
                  <a:cubicBezTo>
                    <a:pt x="213" y="71"/>
                    <a:pt x="172" y="121"/>
                    <a:pt x="132" y="172"/>
                  </a:cubicBezTo>
                  <a:cubicBezTo>
                    <a:pt x="91" y="222"/>
                    <a:pt x="51" y="273"/>
                    <a:pt x="31" y="334"/>
                  </a:cubicBezTo>
                  <a:cubicBezTo>
                    <a:pt x="1" y="371"/>
                    <a:pt x="26" y="413"/>
                    <a:pt x="57" y="413"/>
                  </a:cubicBezTo>
                  <a:cubicBezTo>
                    <a:pt x="68" y="413"/>
                    <a:pt x="81" y="408"/>
                    <a:pt x="91" y="394"/>
                  </a:cubicBezTo>
                  <a:cubicBezTo>
                    <a:pt x="142" y="354"/>
                    <a:pt x="192" y="323"/>
                    <a:pt x="243" y="273"/>
                  </a:cubicBezTo>
                  <a:cubicBezTo>
                    <a:pt x="283" y="222"/>
                    <a:pt x="334" y="192"/>
                    <a:pt x="374" y="152"/>
                  </a:cubicBezTo>
                  <a:cubicBezTo>
                    <a:pt x="384" y="142"/>
                    <a:pt x="394" y="142"/>
                    <a:pt x="404" y="131"/>
                  </a:cubicBezTo>
                  <a:lnTo>
                    <a:pt x="425" y="121"/>
                  </a:lnTo>
                  <a:cubicBezTo>
                    <a:pt x="374" y="91"/>
                    <a:pt x="334" y="51"/>
                    <a:pt x="293" y="10"/>
                  </a:cubicBezTo>
                  <a:lnTo>
                    <a:pt x="2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5966;p120">
              <a:extLst>
                <a:ext uri="{FF2B5EF4-FFF2-40B4-BE49-F238E27FC236}">
                  <a16:creationId xmlns:a16="http://schemas.microsoft.com/office/drawing/2014/main" xmlns="" id="{589A2E83-3A11-67AF-C59F-86D9F7665F9F}"/>
                </a:ext>
              </a:extLst>
            </p:cNvPr>
            <p:cNvSpPr/>
            <p:nvPr/>
          </p:nvSpPr>
          <p:spPr>
            <a:xfrm>
              <a:off x="7142740" y="3732975"/>
              <a:ext cx="613526" cy="324775"/>
            </a:xfrm>
            <a:custGeom>
              <a:avLst/>
              <a:gdLst/>
              <a:ahLst/>
              <a:cxnLst/>
              <a:rect l="l" t="t" r="r" b="b"/>
              <a:pathLst>
                <a:path w="8822" h="4670" extrusionOk="0">
                  <a:moveTo>
                    <a:pt x="3626" y="1"/>
                  </a:moveTo>
                  <a:cubicBezTo>
                    <a:pt x="3388" y="1"/>
                    <a:pt x="3152" y="30"/>
                    <a:pt x="2920" y="106"/>
                  </a:cubicBezTo>
                  <a:cubicBezTo>
                    <a:pt x="2546" y="247"/>
                    <a:pt x="2213" y="459"/>
                    <a:pt x="1920" y="722"/>
                  </a:cubicBezTo>
                  <a:cubicBezTo>
                    <a:pt x="1061" y="1470"/>
                    <a:pt x="394" y="2419"/>
                    <a:pt x="0" y="3490"/>
                  </a:cubicBezTo>
                  <a:cubicBezTo>
                    <a:pt x="17" y="3490"/>
                    <a:pt x="33" y="3490"/>
                    <a:pt x="49" y="3490"/>
                  </a:cubicBezTo>
                  <a:cubicBezTo>
                    <a:pt x="826" y="3490"/>
                    <a:pt x="1471" y="4180"/>
                    <a:pt x="2243" y="4279"/>
                  </a:cubicBezTo>
                  <a:cubicBezTo>
                    <a:pt x="2312" y="4286"/>
                    <a:pt x="2381" y="4290"/>
                    <a:pt x="2450" y="4290"/>
                  </a:cubicBezTo>
                  <a:cubicBezTo>
                    <a:pt x="2769" y="4290"/>
                    <a:pt x="3086" y="4221"/>
                    <a:pt x="3400" y="4221"/>
                  </a:cubicBezTo>
                  <a:cubicBezTo>
                    <a:pt x="3456" y="4221"/>
                    <a:pt x="3511" y="4223"/>
                    <a:pt x="3567" y="4228"/>
                  </a:cubicBezTo>
                  <a:cubicBezTo>
                    <a:pt x="3931" y="4248"/>
                    <a:pt x="4274" y="4400"/>
                    <a:pt x="4628" y="4501"/>
                  </a:cubicBezTo>
                  <a:cubicBezTo>
                    <a:pt x="5041" y="4614"/>
                    <a:pt x="5464" y="4670"/>
                    <a:pt x="5886" y="4670"/>
                  </a:cubicBezTo>
                  <a:cubicBezTo>
                    <a:pt x="6856" y="4670"/>
                    <a:pt x="7816" y="4374"/>
                    <a:pt x="8619" y="3804"/>
                  </a:cubicBezTo>
                  <a:cubicBezTo>
                    <a:pt x="8821" y="3652"/>
                    <a:pt x="8043" y="2126"/>
                    <a:pt x="7942" y="1934"/>
                  </a:cubicBezTo>
                  <a:cubicBezTo>
                    <a:pt x="7679" y="1470"/>
                    <a:pt x="7275" y="742"/>
                    <a:pt x="6760" y="520"/>
                  </a:cubicBezTo>
                  <a:cubicBezTo>
                    <a:pt x="6295" y="328"/>
                    <a:pt x="5608" y="368"/>
                    <a:pt x="5103" y="247"/>
                  </a:cubicBezTo>
                  <a:cubicBezTo>
                    <a:pt x="4624" y="131"/>
                    <a:pt x="4122" y="1"/>
                    <a:pt x="3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5967;p120">
              <a:extLst>
                <a:ext uri="{FF2B5EF4-FFF2-40B4-BE49-F238E27FC236}">
                  <a16:creationId xmlns:a16="http://schemas.microsoft.com/office/drawing/2014/main" xmlns="" id="{3EFC3B46-0628-074D-6F67-3037F236543E}"/>
                </a:ext>
              </a:extLst>
            </p:cNvPr>
            <p:cNvSpPr/>
            <p:nvPr/>
          </p:nvSpPr>
          <p:spPr>
            <a:xfrm>
              <a:off x="7454032" y="3438096"/>
              <a:ext cx="120939" cy="86305"/>
            </a:xfrm>
            <a:custGeom>
              <a:avLst/>
              <a:gdLst/>
              <a:ahLst/>
              <a:cxnLst/>
              <a:rect l="l" t="t" r="r" b="b"/>
              <a:pathLst>
                <a:path w="1739" h="1241" extrusionOk="0">
                  <a:moveTo>
                    <a:pt x="101" y="1"/>
                  </a:moveTo>
                  <a:cubicBezTo>
                    <a:pt x="51" y="344"/>
                    <a:pt x="10" y="688"/>
                    <a:pt x="0" y="1031"/>
                  </a:cubicBezTo>
                  <a:cubicBezTo>
                    <a:pt x="338" y="1167"/>
                    <a:pt x="693" y="1240"/>
                    <a:pt x="1051" y="1240"/>
                  </a:cubicBezTo>
                  <a:cubicBezTo>
                    <a:pt x="1176" y="1240"/>
                    <a:pt x="1300" y="1232"/>
                    <a:pt x="1425" y="1213"/>
                  </a:cubicBezTo>
                  <a:cubicBezTo>
                    <a:pt x="1516" y="1213"/>
                    <a:pt x="1597" y="1173"/>
                    <a:pt x="1657" y="1122"/>
                  </a:cubicBezTo>
                  <a:cubicBezTo>
                    <a:pt x="1718" y="1031"/>
                    <a:pt x="1738" y="920"/>
                    <a:pt x="1728" y="819"/>
                  </a:cubicBezTo>
                  <a:cubicBezTo>
                    <a:pt x="1708" y="658"/>
                    <a:pt x="1738" y="344"/>
                    <a:pt x="1728" y="61"/>
                  </a:cubicBezTo>
                  <a:lnTo>
                    <a:pt x="1728" y="61"/>
                  </a:lnTo>
                  <a:cubicBezTo>
                    <a:pt x="1546" y="162"/>
                    <a:pt x="1344" y="213"/>
                    <a:pt x="1142" y="223"/>
                  </a:cubicBezTo>
                  <a:cubicBezTo>
                    <a:pt x="1122" y="224"/>
                    <a:pt x="1101" y="224"/>
                    <a:pt x="1081" y="224"/>
                  </a:cubicBezTo>
                  <a:cubicBezTo>
                    <a:pt x="739" y="224"/>
                    <a:pt x="407" y="144"/>
                    <a:pt x="101"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5968;p120">
              <a:extLst>
                <a:ext uri="{FF2B5EF4-FFF2-40B4-BE49-F238E27FC236}">
                  <a16:creationId xmlns:a16="http://schemas.microsoft.com/office/drawing/2014/main" xmlns="" id="{968F4129-73D7-A497-C454-DD0BC31E1B32}"/>
                </a:ext>
              </a:extLst>
            </p:cNvPr>
            <p:cNvSpPr/>
            <p:nvPr/>
          </p:nvSpPr>
          <p:spPr>
            <a:xfrm>
              <a:off x="7461056" y="3391708"/>
              <a:ext cx="113219" cy="61965"/>
            </a:xfrm>
            <a:custGeom>
              <a:avLst/>
              <a:gdLst/>
              <a:ahLst/>
              <a:cxnLst/>
              <a:rect l="l" t="t" r="r" b="b"/>
              <a:pathLst>
                <a:path w="1628" h="891" extrusionOk="0">
                  <a:moveTo>
                    <a:pt x="209" y="16"/>
                  </a:moveTo>
                  <a:cubicBezTo>
                    <a:pt x="192" y="16"/>
                    <a:pt x="177" y="21"/>
                    <a:pt x="162" y="31"/>
                  </a:cubicBezTo>
                  <a:cubicBezTo>
                    <a:pt x="132" y="51"/>
                    <a:pt x="111" y="82"/>
                    <a:pt x="101" y="122"/>
                  </a:cubicBezTo>
                  <a:cubicBezTo>
                    <a:pt x="61" y="304"/>
                    <a:pt x="31" y="486"/>
                    <a:pt x="0" y="668"/>
                  </a:cubicBezTo>
                  <a:cubicBezTo>
                    <a:pt x="306" y="811"/>
                    <a:pt x="638" y="891"/>
                    <a:pt x="972" y="891"/>
                  </a:cubicBezTo>
                  <a:cubicBezTo>
                    <a:pt x="991" y="891"/>
                    <a:pt x="1011" y="891"/>
                    <a:pt x="1031" y="890"/>
                  </a:cubicBezTo>
                  <a:cubicBezTo>
                    <a:pt x="1233" y="880"/>
                    <a:pt x="1435" y="829"/>
                    <a:pt x="1627" y="728"/>
                  </a:cubicBezTo>
                  <a:cubicBezTo>
                    <a:pt x="1617" y="516"/>
                    <a:pt x="1577" y="324"/>
                    <a:pt x="1486" y="223"/>
                  </a:cubicBezTo>
                  <a:cubicBezTo>
                    <a:pt x="1273" y="1"/>
                    <a:pt x="566" y="122"/>
                    <a:pt x="263" y="31"/>
                  </a:cubicBezTo>
                  <a:cubicBezTo>
                    <a:pt x="243" y="21"/>
                    <a:pt x="225" y="16"/>
                    <a:pt x="209" y="16"/>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5969;p120">
              <a:extLst>
                <a:ext uri="{FF2B5EF4-FFF2-40B4-BE49-F238E27FC236}">
                  <a16:creationId xmlns:a16="http://schemas.microsoft.com/office/drawing/2014/main" xmlns="" id="{D627E341-B0FF-D1ED-388A-E885E32058C0}"/>
                </a:ext>
              </a:extLst>
            </p:cNvPr>
            <p:cNvSpPr/>
            <p:nvPr/>
          </p:nvSpPr>
          <p:spPr>
            <a:xfrm>
              <a:off x="7211592" y="3439765"/>
              <a:ext cx="583969" cy="356766"/>
            </a:xfrm>
            <a:custGeom>
              <a:avLst/>
              <a:gdLst/>
              <a:ahLst/>
              <a:cxnLst/>
              <a:rect l="l" t="t" r="r" b="b"/>
              <a:pathLst>
                <a:path w="8397" h="5130" extrusionOk="0">
                  <a:moveTo>
                    <a:pt x="2684" y="1"/>
                  </a:moveTo>
                  <a:cubicBezTo>
                    <a:pt x="1642" y="1"/>
                    <a:pt x="429" y="1081"/>
                    <a:pt x="0" y="1775"/>
                  </a:cubicBezTo>
                  <a:cubicBezTo>
                    <a:pt x="465" y="2210"/>
                    <a:pt x="1031" y="2351"/>
                    <a:pt x="677" y="2958"/>
                  </a:cubicBezTo>
                  <a:cubicBezTo>
                    <a:pt x="683" y="2959"/>
                    <a:pt x="689" y="2960"/>
                    <a:pt x="696" y="2960"/>
                  </a:cubicBezTo>
                  <a:cubicBezTo>
                    <a:pt x="866" y="2960"/>
                    <a:pt x="1518" y="2561"/>
                    <a:pt x="1709" y="2561"/>
                  </a:cubicBezTo>
                  <a:cubicBezTo>
                    <a:pt x="1734" y="2561"/>
                    <a:pt x="1752" y="2568"/>
                    <a:pt x="1758" y="2584"/>
                  </a:cubicBezTo>
                  <a:cubicBezTo>
                    <a:pt x="1294" y="2998"/>
                    <a:pt x="1081" y="3938"/>
                    <a:pt x="879" y="4524"/>
                  </a:cubicBezTo>
                  <a:cubicBezTo>
                    <a:pt x="2809" y="5120"/>
                    <a:pt x="4648" y="5049"/>
                    <a:pt x="6669" y="5130"/>
                  </a:cubicBezTo>
                  <a:cubicBezTo>
                    <a:pt x="6798" y="4296"/>
                    <a:pt x="6732" y="3442"/>
                    <a:pt x="6461" y="2646"/>
                  </a:cubicBezTo>
                  <a:lnTo>
                    <a:pt x="6461" y="2646"/>
                  </a:lnTo>
                  <a:cubicBezTo>
                    <a:pt x="6546" y="2828"/>
                    <a:pt x="6970" y="3294"/>
                    <a:pt x="7324" y="3294"/>
                  </a:cubicBezTo>
                  <a:cubicBezTo>
                    <a:pt x="7451" y="3294"/>
                    <a:pt x="7569" y="3234"/>
                    <a:pt x="7659" y="3079"/>
                  </a:cubicBezTo>
                  <a:cubicBezTo>
                    <a:pt x="7781" y="2867"/>
                    <a:pt x="8397" y="2392"/>
                    <a:pt x="8356" y="2149"/>
                  </a:cubicBezTo>
                  <a:cubicBezTo>
                    <a:pt x="8306" y="1796"/>
                    <a:pt x="6568" y="765"/>
                    <a:pt x="6255" y="593"/>
                  </a:cubicBezTo>
                  <a:cubicBezTo>
                    <a:pt x="5958" y="427"/>
                    <a:pt x="5748" y="365"/>
                    <a:pt x="5583" y="365"/>
                  </a:cubicBezTo>
                  <a:cubicBezTo>
                    <a:pt x="5135" y="365"/>
                    <a:pt x="5018" y="820"/>
                    <a:pt x="4406" y="886"/>
                  </a:cubicBezTo>
                  <a:cubicBezTo>
                    <a:pt x="4372" y="891"/>
                    <a:pt x="4337" y="893"/>
                    <a:pt x="4303" y="893"/>
                  </a:cubicBezTo>
                  <a:cubicBezTo>
                    <a:pt x="3946" y="893"/>
                    <a:pt x="3574" y="661"/>
                    <a:pt x="3537" y="320"/>
                  </a:cubicBezTo>
                  <a:cubicBezTo>
                    <a:pt x="3284" y="95"/>
                    <a:pt x="2991" y="1"/>
                    <a:pt x="2684"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5970;p120">
              <a:extLst>
                <a:ext uri="{FF2B5EF4-FFF2-40B4-BE49-F238E27FC236}">
                  <a16:creationId xmlns:a16="http://schemas.microsoft.com/office/drawing/2014/main" xmlns="" id="{7E9ECE18-5088-DD7B-3A3A-F6B3D02E2655}"/>
                </a:ext>
              </a:extLst>
            </p:cNvPr>
            <p:cNvSpPr/>
            <p:nvPr/>
          </p:nvSpPr>
          <p:spPr>
            <a:xfrm>
              <a:off x="7361604" y="3184457"/>
              <a:ext cx="328461" cy="252309"/>
            </a:xfrm>
            <a:custGeom>
              <a:avLst/>
              <a:gdLst/>
              <a:ahLst/>
              <a:cxnLst/>
              <a:rect l="l" t="t" r="r" b="b"/>
              <a:pathLst>
                <a:path w="4723" h="3628" extrusionOk="0">
                  <a:moveTo>
                    <a:pt x="1552" y="0"/>
                  </a:moveTo>
                  <a:cubicBezTo>
                    <a:pt x="1474" y="398"/>
                    <a:pt x="1121" y="670"/>
                    <a:pt x="736" y="670"/>
                  </a:cubicBezTo>
                  <a:cubicBezTo>
                    <a:pt x="672" y="670"/>
                    <a:pt x="606" y="663"/>
                    <a:pt x="541" y="647"/>
                  </a:cubicBezTo>
                  <a:lnTo>
                    <a:pt x="541" y="647"/>
                  </a:lnTo>
                  <a:lnTo>
                    <a:pt x="612" y="1607"/>
                  </a:lnTo>
                  <a:cubicBezTo>
                    <a:pt x="544" y="1554"/>
                    <a:pt x="466" y="1530"/>
                    <a:pt x="390" y="1530"/>
                  </a:cubicBezTo>
                  <a:cubicBezTo>
                    <a:pt x="218" y="1530"/>
                    <a:pt x="54" y="1653"/>
                    <a:pt x="26" y="1849"/>
                  </a:cubicBezTo>
                  <a:cubicBezTo>
                    <a:pt x="1" y="2075"/>
                    <a:pt x="183" y="2259"/>
                    <a:pt x="395" y="2259"/>
                  </a:cubicBezTo>
                  <a:cubicBezTo>
                    <a:pt x="440" y="2259"/>
                    <a:pt x="485" y="2251"/>
                    <a:pt x="531" y="2233"/>
                  </a:cubicBezTo>
                  <a:cubicBezTo>
                    <a:pt x="531" y="2961"/>
                    <a:pt x="1663" y="3628"/>
                    <a:pt x="2299" y="3628"/>
                  </a:cubicBezTo>
                  <a:cubicBezTo>
                    <a:pt x="2309" y="3628"/>
                    <a:pt x="2319" y="3628"/>
                    <a:pt x="2330" y="3628"/>
                  </a:cubicBezTo>
                  <a:cubicBezTo>
                    <a:pt x="2935" y="3628"/>
                    <a:pt x="3816" y="3333"/>
                    <a:pt x="3906" y="2648"/>
                  </a:cubicBezTo>
                  <a:cubicBezTo>
                    <a:pt x="3988" y="2762"/>
                    <a:pt x="4110" y="2816"/>
                    <a:pt x="4230" y="2816"/>
                  </a:cubicBezTo>
                  <a:cubicBezTo>
                    <a:pt x="4376" y="2816"/>
                    <a:pt x="4521" y="2736"/>
                    <a:pt x="4593" y="2587"/>
                  </a:cubicBezTo>
                  <a:cubicBezTo>
                    <a:pt x="4722" y="2318"/>
                    <a:pt x="4528" y="2011"/>
                    <a:pt x="4233" y="2011"/>
                  </a:cubicBezTo>
                  <a:cubicBezTo>
                    <a:pt x="4229" y="2011"/>
                    <a:pt x="4224" y="2011"/>
                    <a:pt x="4219" y="2011"/>
                  </a:cubicBezTo>
                  <a:cubicBezTo>
                    <a:pt x="4270" y="1688"/>
                    <a:pt x="4310" y="1374"/>
                    <a:pt x="4360" y="1051"/>
                  </a:cubicBezTo>
                  <a:lnTo>
                    <a:pt x="4360" y="1051"/>
                  </a:lnTo>
                  <a:cubicBezTo>
                    <a:pt x="4360" y="1053"/>
                    <a:pt x="4359" y="1054"/>
                    <a:pt x="4357" y="1054"/>
                  </a:cubicBezTo>
                  <a:cubicBezTo>
                    <a:pt x="4304" y="1054"/>
                    <a:pt x="3722" y="342"/>
                    <a:pt x="3684" y="303"/>
                  </a:cubicBezTo>
                  <a:cubicBezTo>
                    <a:pt x="3421" y="485"/>
                    <a:pt x="3178" y="697"/>
                    <a:pt x="2815" y="697"/>
                  </a:cubicBezTo>
                  <a:cubicBezTo>
                    <a:pt x="2319" y="687"/>
                    <a:pt x="1875" y="384"/>
                    <a:pt x="1552"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5971;p120">
              <a:extLst>
                <a:ext uri="{FF2B5EF4-FFF2-40B4-BE49-F238E27FC236}">
                  <a16:creationId xmlns:a16="http://schemas.microsoft.com/office/drawing/2014/main" xmlns="" id="{4FF4937A-E2B5-A586-811D-DF24EAEA846E}"/>
                </a:ext>
              </a:extLst>
            </p:cNvPr>
            <p:cNvSpPr/>
            <p:nvPr/>
          </p:nvSpPr>
          <p:spPr>
            <a:xfrm>
              <a:off x="7431846" y="3234531"/>
              <a:ext cx="60991" cy="21976"/>
            </a:xfrm>
            <a:custGeom>
              <a:avLst/>
              <a:gdLst/>
              <a:ahLst/>
              <a:cxnLst/>
              <a:rect l="l" t="t" r="r" b="b"/>
              <a:pathLst>
                <a:path w="877" h="316" extrusionOk="0">
                  <a:moveTo>
                    <a:pt x="480" y="0"/>
                  </a:moveTo>
                  <a:cubicBezTo>
                    <a:pt x="440" y="0"/>
                    <a:pt x="400" y="3"/>
                    <a:pt x="360" y="8"/>
                  </a:cubicBezTo>
                  <a:cubicBezTo>
                    <a:pt x="289" y="28"/>
                    <a:pt x="228" y="58"/>
                    <a:pt x="168" y="99"/>
                  </a:cubicBezTo>
                  <a:cubicBezTo>
                    <a:pt x="107" y="139"/>
                    <a:pt x="57" y="190"/>
                    <a:pt x="26" y="250"/>
                  </a:cubicBezTo>
                  <a:cubicBezTo>
                    <a:pt x="1" y="276"/>
                    <a:pt x="18" y="315"/>
                    <a:pt x="42" y="315"/>
                  </a:cubicBezTo>
                  <a:cubicBezTo>
                    <a:pt x="47" y="315"/>
                    <a:pt x="52" y="314"/>
                    <a:pt x="57" y="311"/>
                  </a:cubicBezTo>
                  <a:cubicBezTo>
                    <a:pt x="107" y="281"/>
                    <a:pt x="168" y="250"/>
                    <a:pt x="218" y="230"/>
                  </a:cubicBezTo>
                  <a:cubicBezTo>
                    <a:pt x="279" y="210"/>
                    <a:pt x="329" y="200"/>
                    <a:pt x="390" y="200"/>
                  </a:cubicBezTo>
                  <a:lnTo>
                    <a:pt x="511" y="200"/>
                  </a:lnTo>
                  <a:lnTo>
                    <a:pt x="552" y="210"/>
                  </a:lnTo>
                  <a:lnTo>
                    <a:pt x="602" y="220"/>
                  </a:lnTo>
                  <a:lnTo>
                    <a:pt x="622" y="220"/>
                  </a:lnTo>
                  <a:cubicBezTo>
                    <a:pt x="653" y="240"/>
                    <a:pt x="693" y="250"/>
                    <a:pt x="723" y="260"/>
                  </a:cubicBezTo>
                  <a:cubicBezTo>
                    <a:pt x="734" y="264"/>
                    <a:pt x="744" y="265"/>
                    <a:pt x="754" y="265"/>
                  </a:cubicBezTo>
                  <a:cubicBezTo>
                    <a:pt x="829" y="265"/>
                    <a:pt x="877" y="171"/>
                    <a:pt x="814" y="109"/>
                  </a:cubicBezTo>
                  <a:cubicBezTo>
                    <a:pt x="754" y="48"/>
                    <a:pt x="683" y="18"/>
                    <a:pt x="592" y="8"/>
                  </a:cubicBezTo>
                  <a:cubicBezTo>
                    <a:pt x="557" y="3"/>
                    <a:pt x="519" y="0"/>
                    <a:pt x="480" y="0"/>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5972;p120">
              <a:extLst>
                <a:ext uri="{FF2B5EF4-FFF2-40B4-BE49-F238E27FC236}">
                  <a16:creationId xmlns:a16="http://schemas.microsoft.com/office/drawing/2014/main" xmlns="" id="{A538120F-71B0-C46D-8212-8F3703C44ED8}"/>
                </a:ext>
              </a:extLst>
            </p:cNvPr>
            <p:cNvSpPr/>
            <p:nvPr/>
          </p:nvSpPr>
          <p:spPr>
            <a:xfrm>
              <a:off x="7451180" y="3265966"/>
              <a:ext cx="21907" cy="19612"/>
            </a:xfrm>
            <a:custGeom>
              <a:avLst/>
              <a:gdLst/>
              <a:ahLst/>
              <a:cxnLst/>
              <a:rect l="l" t="t" r="r" b="b"/>
              <a:pathLst>
                <a:path w="315" h="282" extrusionOk="0">
                  <a:moveTo>
                    <a:pt x="142" y="0"/>
                  </a:moveTo>
                  <a:lnTo>
                    <a:pt x="102" y="10"/>
                  </a:lnTo>
                  <a:cubicBezTo>
                    <a:pt x="82" y="21"/>
                    <a:pt x="72" y="31"/>
                    <a:pt x="61" y="41"/>
                  </a:cubicBezTo>
                  <a:cubicBezTo>
                    <a:pt x="41" y="51"/>
                    <a:pt x="31" y="61"/>
                    <a:pt x="21" y="71"/>
                  </a:cubicBezTo>
                  <a:cubicBezTo>
                    <a:pt x="21" y="81"/>
                    <a:pt x="11" y="101"/>
                    <a:pt x="11" y="101"/>
                  </a:cubicBezTo>
                  <a:lnTo>
                    <a:pt x="11" y="142"/>
                  </a:lnTo>
                  <a:cubicBezTo>
                    <a:pt x="1" y="162"/>
                    <a:pt x="11" y="172"/>
                    <a:pt x="21" y="192"/>
                  </a:cubicBezTo>
                  <a:cubicBezTo>
                    <a:pt x="21" y="202"/>
                    <a:pt x="31" y="212"/>
                    <a:pt x="31" y="223"/>
                  </a:cubicBezTo>
                  <a:cubicBezTo>
                    <a:pt x="41" y="233"/>
                    <a:pt x="61" y="243"/>
                    <a:pt x="72" y="253"/>
                  </a:cubicBezTo>
                  <a:lnTo>
                    <a:pt x="102" y="263"/>
                  </a:lnTo>
                  <a:lnTo>
                    <a:pt x="142" y="273"/>
                  </a:lnTo>
                  <a:cubicBezTo>
                    <a:pt x="154" y="279"/>
                    <a:pt x="166" y="281"/>
                    <a:pt x="180" y="281"/>
                  </a:cubicBezTo>
                  <a:cubicBezTo>
                    <a:pt x="214" y="281"/>
                    <a:pt x="252" y="265"/>
                    <a:pt x="274" y="243"/>
                  </a:cubicBezTo>
                  <a:cubicBezTo>
                    <a:pt x="294" y="233"/>
                    <a:pt x="304" y="212"/>
                    <a:pt x="304" y="192"/>
                  </a:cubicBezTo>
                  <a:cubicBezTo>
                    <a:pt x="314" y="182"/>
                    <a:pt x="314" y="162"/>
                    <a:pt x="314" y="142"/>
                  </a:cubicBezTo>
                  <a:cubicBezTo>
                    <a:pt x="314" y="111"/>
                    <a:pt x="314" y="91"/>
                    <a:pt x="294" y="71"/>
                  </a:cubicBezTo>
                  <a:lnTo>
                    <a:pt x="274" y="41"/>
                  </a:lnTo>
                  <a:cubicBezTo>
                    <a:pt x="264" y="21"/>
                    <a:pt x="233" y="10"/>
                    <a:pt x="213"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5973;p120">
              <a:extLst>
                <a:ext uri="{FF2B5EF4-FFF2-40B4-BE49-F238E27FC236}">
                  <a16:creationId xmlns:a16="http://schemas.microsoft.com/office/drawing/2014/main" xmlns="" id="{21ECD046-3D2C-5297-2962-F5E2B6E98F13}"/>
                </a:ext>
              </a:extLst>
            </p:cNvPr>
            <p:cNvSpPr/>
            <p:nvPr/>
          </p:nvSpPr>
          <p:spPr>
            <a:xfrm>
              <a:off x="7554666" y="3251709"/>
              <a:ext cx="58070" cy="26427"/>
            </a:xfrm>
            <a:custGeom>
              <a:avLst/>
              <a:gdLst/>
              <a:ahLst/>
              <a:cxnLst/>
              <a:rect l="l" t="t" r="r" b="b"/>
              <a:pathLst>
                <a:path w="835" h="380" extrusionOk="0">
                  <a:moveTo>
                    <a:pt x="267" y="1"/>
                  </a:moveTo>
                  <a:cubicBezTo>
                    <a:pt x="194" y="1"/>
                    <a:pt x="128" y="22"/>
                    <a:pt x="69" y="64"/>
                  </a:cubicBezTo>
                  <a:cubicBezTo>
                    <a:pt x="1" y="113"/>
                    <a:pt x="36" y="236"/>
                    <a:pt x="129" y="236"/>
                  </a:cubicBezTo>
                  <a:cubicBezTo>
                    <a:pt x="132" y="236"/>
                    <a:pt x="136" y="236"/>
                    <a:pt x="140" y="236"/>
                  </a:cubicBezTo>
                  <a:cubicBezTo>
                    <a:pt x="170" y="226"/>
                    <a:pt x="210" y="215"/>
                    <a:pt x="241" y="205"/>
                  </a:cubicBezTo>
                  <a:lnTo>
                    <a:pt x="392" y="205"/>
                  </a:lnTo>
                  <a:cubicBezTo>
                    <a:pt x="423" y="205"/>
                    <a:pt x="453" y="215"/>
                    <a:pt x="483" y="215"/>
                  </a:cubicBezTo>
                  <a:cubicBezTo>
                    <a:pt x="544" y="226"/>
                    <a:pt x="594" y="246"/>
                    <a:pt x="645" y="276"/>
                  </a:cubicBezTo>
                  <a:cubicBezTo>
                    <a:pt x="695" y="306"/>
                    <a:pt x="746" y="337"/>
                    <a:pt x="786" y="377"/>
                  </a:cubicBezTo>
                  <a:cubicBezTo>
                    <a:pt x="790" y="379"/>
                    <a:pt x="794" y="380"/>
                    <a:pt x="798" y="380"/>
                  </a:cubicBezTo>
                  <a:cubicBezTo>
                    <a:pt x="816" y="380"/>
                    <a:pt x="835" y="363"/>
                    <a:pt x="827" y="347"/>
                  </a:cubicBezTo>
                  <a:cubicBezTo>
                    <a:pt x="806" y="276"/>
                    <a:pt x="766" y="215"/>
                    <a:pt x="716" y="165"/>
                  </a:cubicBezTo>
                  <a:cubicBezTo>
                    <a:pt x="665" y="114"/>
                    <a:pt x="604" y="74"/>
                    <a:pt x="534" y="44"/>
                  </a:cubicBezTo>
                  <a:cubicBezTo>
                    <a:pt x="463" y="13"/>
                    <a:pt x="382" y="3"/>
                    <a:pt x="311" y="3"/>
                  </a:cubicBezTo>
                  <a:cubicBezTo>
                    <a:pt x="296" y="2"/>
                    <a:pt x="281" y="1"/>
                    <a:pt x="267" y="1"/>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5974;p120">
              <a:extLst>
                <a:ext uri="{FF2B5EF4-FFF2-40B4-BE49-F238E27FC236}">
                  <a16:creationId xmlns:a16="http://schemas.microsoft.com/office/drawing/2014/main" xmlns="" id="{32E39412-D219-5B6C-652F-B99ACA9078F9}"/>
                </a:ext>
              </a:extLst>
            </p:cNvPr>
            <p:cNvSpPr/>
            <p:nvPr/>
          </p:nvSpPr>
          <p:spPr>
            <a:xfrm>
              <a:off x="7568575" y="3284257"/>
              <a:ext cx="21837" cy="19681"/>
            </a:xfrm>
            <a:custGeom>
              <a:avLst/>
              <a:gdLst/>
              <a:ahLst/>
              <a:cxnLst/>
              <a:rect l="l" t="t" r="r" b="b"/>
              <a:pathLst>
                <a:path w="314" h="283" extrusionOk="0">
                  <a:moveTo>
                    <a:pt x="132" y="0"/>
                  </a:moveTo>
                  <a:cubicBezTo>
                    <a:pt x="101" y="0"/>
                    <a:pt x="81" y="10"/>
                    <a:pt x="61" y="20"/>
                  </a:cubicBezTo>
                  <a:lnTo>
                    <a:pt x="41" y="51"/>
                  </a:lnTo>
                  <a:cubicBezTo>
                    <a:pt x="20" y="71"/>
                    <a:pt x="10" y="91"/>
                    <a:pt x="0" y="111"/>
                  </a:cubicBezTo>
                  <a:cubicBezTo>
                    <a:pt x="0" y="131"/>
                    <a:pt x="0" y="152"/>
                    <a:pt x="0" y="172"/>
                  </a:cubicBezTo>
                  <a:cubicBezTo>
                    <a:pt x="10" y="192"/>
                    <a:pt x="10" y="202"/>
                    <a:pt x="31" y="222"/>
                  </a:cubicBezTo>
                  <a:cubicBezTo>
                    <a:pt x="51" y="263"/>
                    <a:pt x="101" y="283"/>
                    <a:pt x="152" y="283"/>
                  </a:cubicBezTo>
                  <a:lnTo>
                    <a:pt x="192" y="283"/>
                  </a:lnTo>
                  <a:lnTo>
                    <a:pt x="223" y="273"/>
                  </a:lnTo>
                  <a:cubicBezTo>
                    <a:pt x="233" y="263"/>
                    <a:pt x="253" y="253"/>
                    <a:pt x="263" y="243"/>
                  </a:cubicBezTo>
                  <a:cubicBezTo>
                    <a:pt x="273" y="232"/>
                    <a:pt x="283" y="232"/>
                    <a:pt x="283" y="222"/>
                  </a:cubicBezTo>
                  <a:cubicBezTo>
                    <a:pt x="293" y="202"/>
                    <a:pt x="303" y="192"/>
                    <a:pt x="303" y="172"/>
                  </a:cubicBezTo>
                  <a:lnTo>
                    <a:pt x="313" y="131"/>
                  </a:lnTo>
                  <a:lnTo>
                    <a:pt x="303" y="101"/>
                  </a:lnTo>
                  <a:cubicBezTo>
                    <a:pt x="303" y="81"/>
                    <a:pt x="293" y="71"/>
                    <a:pt x="273" y="61"/>
                  </a:cubicBezTo>
                  <a:cubicBezTo>
                    <a:pt x="263" y="40"/>
                    <a:pt x="253" y="30"/>
                    <a:pt x="233" y="30"/>
                  </a:cubicBezTo>
                  <a:lnTo>
                    <a:pt x="202" y="10"/>
                  </a:lnTo>
                  <a:cubicBezTo>
                    <a:pt x="182" y="0"/>
                    <a:pt x="152" y="0"/>
                    <a:pt x="13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5975;p120">
              <a:extLst>
                <a:ext uri="{FF2B5EF4-FFF2-40B4-BE49-F238E27FC236}">
                  <a16:creationId xmlns:a16="http://schemas.microsoft.com/office/drawing/2014/main" xmlns="" id="{C40AF542-637A-3DFE-6A0A-8351513DB980}"/>
                </a:ext>
              </a:extLst>
            </p:cNvPr>
            <p:cNvSpPr/>
            <p:nvPr/>
          </p:nvSpPr>
          <p:spPr>
            <a:xfrm>
              <a:off x="7505983" y="3313884"/>
              <a:ext cx="30113" cy="15022"/>
            </a:xfrm>
            <a:custGeom>
              <a:avLst/>
              <a:gdLst/>
              <a:ahLst/>
              <a:cxnLst/>
              <a:rect l="l" t="t" r="r" b="b"/>
              <a:pathLst>
                <a:path w="433" h="216" extrusionOk="0">
                  <a:moveTo>
                    <a:pt x="173" y="1"/>
                  </a:moveTo>
                  <a:cubicBezTo>
                    <a:pt x="150" y="1"/>
                    <a:pt x="127" y="3"/>
                    <a:pt x="102" y="8"/>
                  </a:cubicBezTo>
                  <a:cubicBezTo>
                    <a:pt x="82" y="19"/>
                    <a:pt x="62" y="29"/>
                    <a:pt x="51" y="39"/>
                  </a:cubicBezTo>
                  <a:cubicBezTo>
                    <a:pt x="31" y="49"/>
                    <a:pt x="21" y="59"/>
                    <a:pt x="21" y="69"/>
                  </a:cubicBezTo>
                  <a:cubicBezTo>
                    <a:pt x="11" y="89"/>
                    <a:pt x="1" y="120"/>
                    <a:pt x="11" y="140"/>
                  </a:cubicBezTo>
                  <a:cubicBezTo>
                    <a:pt x="1" y="160"/>
                    <a:pt x="11" y="180"/>
                    <a:pt x="31" y="190"/>
                  </a:cubicBezTo>
                  <a:cubicBezTo>
                    <a:pt x="36" y="195"/>
                    <a:pt x="44" y="198"/>
                    <a:pt x="53" y="198"/>
                  </a:cubicBezTo>
                  <a:cubicBezTo>
                    <a:pt x="62" y="198"/>
                    <a:pt x="72" y="195"/>
                    <a:pt x="82" y="190"/>
                  </a:cubicBezTo>
                  <a:lnTo>
                    <a:pt x="122" y="170"/>
                  </a:lnTo>
                  <a:lnTo>
                    <a:pt x="132" y="160"/>
                  </a:lnTo>
                  <a:lnTo>
                    <a:pt x="153" y="160"/>
                  </a:lnTo>
                  <a:lnTo>
                    <a:pt x="203" y="140"/>
                  </a:lnTo>
                  <a:lnTo>
                    <a:pt x="304" y="140"/>
                  </a:lnTo>
                  <a:lnTo>
                    <a:pt x="324" y="160"/>
                  </a:lnTo>
                  <a:lnTo>
                    <a:pt x="334" y="160"/>
                  </a:lnTo>
                  <a:cubicBezTo>
                    <a:pt x="344" y="170"/>
                    <a:pt x="355" y="190"/>
                    <a:pt x="365" y="200"/>
                  </a:cubicBezTo>
                  <a:cubicBezTo>
                    <a:pt x="368" y="211"/>
                    <a:pt x="377" y="215"/>
                    <a:pt x="387" y="215"/>
                  </a:cubicBezTo>
                  <a:cubicBezTo>
                    <a:pt x="407" y="215"/>
                    <a:pt x="432" y="197"/>
                    <a:pt x="425" y="170"/>
                  </a:cubicBezTo>
                  <a:cubicBezTo>
                    <a:pt x="395" y="89"/>
                    <a:pt x="324" y="29"/>
                    <a:pt x="243" y="8"/>
                  </a:cubicBezTo>
                  <a:cubicBezTo>
                    <a:pt x="218" y="3"/>
                    <a:pt x="195" y="1"/>
                    <a:pt x="173" y="1"/>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5976;p120">
              <a:extLst>
                <a:ext uri="{FF2B5EF4-FFF2-40B4-BE49-F238E27FC236}">
                  <a16:creationId xmlns:a16="http://schemas.microsoft.com/office/drawing/2014/main" xmlns="" id="{3E62BA99-1842-39B8-7E15-EF4FEF457C54}"/>
                </a:ext>
              </a:extLst>
            </p:cNvPr>
            <p:cNvSpPr/>
            <p:nvPr/>
          </p:nvSpPr>
          <p:spPr>
            <a:xfrm>
              <a:off x="7515859" y="3325012"/>
              <a:ext cx="70" cy="70"/>
            </a:xfrm>
            <a:custGeom>
              <a:avLst/>
              <a:gdLst/>
              <a:ahLst/>
              <a:cxnLst/>
              <a:rect l="l" t="t" r="r" b="b"/>
              <a:pathLst>
                <a:path w="1" h="1" extrusionOk="0">
                  <a:moveTo>
                    <a:pt x="0" y="0"/>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5977;p120">
              <a:extLst>
                <a:ext uri="{FF2B5EF4-FFF2-40B4-BE49-F238E27FC236}">
                  <a16:creationId xmlns:a16="http://schemas.microsoft.com/office/drawing/2014/main" xmlns="" id="{2BBC1C5D-DDE8-729D-8CBF-88ED889F0030}"/>
                </a:ext>
              </a:extLst>
            </p:cNvPr>
            <p:cNvSpPr/>
            <p:nvPr/>
          </p:nvSpPr>
          <p:spPr>
            <a:xfrm>
              <a:off x="7488457" y="3344346"/>
              <a:ext cx="62590" cy="23645"/>
            </a:xfrm>
            <a:custGeom>
              <a:avLst/>
              <a:gdLst/>
              <a:ahLst/>
              <a:cxnLst/>
              <a:rect l="l" t="t" r="r" b="b"/>
              <a:pathLst>
                <a:path w="900" h="340" extrusionOk="0">
                  <a:moveTo>
                    <a:pt x="97" y="0"/>
                  </a:moveTo>
                  <a:cubicBezTo>
                    <a:pt x="83" y="0"/>
                    <a:pt x="71" y="5"/>
                    <a:pt x="61" y="15"/>
                  </a:cubicBezTo>
                  <a:cubicBezTo>
                    <a:pt x="21" y="35"/>
                    <a:pt x="0" y="86"/>
                    <a:pt x="31" y="126"/>
                  </a:cubicBezTo>
                  <a:cubicBezTo>
                    <a:pt x="126" y="260"/>
                    <a:pt x="284" y="339"/>
                    <a:pt x="455" y="339"/>
                  </a:cubicBezTo>
                  <a:cubicBezTo>
                    <a:pt x="465" y="339"/>
                    <a:pt x="475" y="339"/>
                    <a:pt x="485" y="338"/>
                  </a:cubicBezTo>
                  <a:cubicBezTo>
                    <a:pt x="566" y="338"/>
                    <a:pt x="657" y="318"/>
                    <a:pt x="728" y="288"/>
                  </a:cubicBezTo>
                  <a:cubicBezTo>
                    <a:pt x="809" y="247"/>
                    <a:pt x="859" y="177"/>
                    <a:pt x="900" y="106"/>
                  </a:cubicBezTo>
                  <a:cubicBezTo>
                    <a:pt x="900" y="83"/>
                    <a:pt x="888" y="72"/>
                    <a:pt x="878" y="72"/>
                  </a:cubicBezTo>
                  <a:cubicBezTo>
                    <a:pt x="875" y="72"/>
                    <a:pt x="872" y="73"/>
                    <a:pt x="869" y="76"/>
                  </a:cubicBezTo>
                  <a:cubicBezTo>
                    <a:pt x="819" y="126"/>
                    <a:pt x="758" y="157"/>
                    <a:pt x="687" y="187"/>
                  </a:cubicBezTo>
                  <a:cubicBezTo>
                    <a:pt x="627" y="207"/>
                    <a:pt x="556" y="217"/>
                    <a:pt x="495" y="217"/>
                  </a:cubicBezTo>
                  <a:cubicBezTo>
                    <a:pt x="364" y="207"/>
                    <a:pt x="243" y="146"/>
                    <a:pt x="172" y="45"/>
                  </a:cubicBezTo>
                  <a:cubicBezTo>
                    <a:pt x="152" y="18"/>
                    <a:pt x="123" y="0"/>
                    <a:pt x="97" y="0"/>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5978;p120">
              <a:extLst>
                <a:ext uri="{FF2B5EF4-FFF2-40B4-BE49-F238E27FC236}">
                  <a16:creationId xmlns:a16="http://schemas.microsoft.com/office/drawing/2014/main" xmlns="" id="{C31BFE55-72A2-0B15-8BE3-CDFE87C055CB}"/>
                </a:ext>
              </a:extLst>
            </p:cNvPr>
            <p:cNvSpPr/>
            <p:nvPr/>
          </p:nvSpPr>
          <p:spPr>
            <a:xfrm>
              <a:off x="7578381" y="3317709"/>
              <a:ext cx="39432" cy="33312"/>
            </a:xfrm>
            <a:custGeom>
              <a:avLst/>
              <a:gdLst/>
              <a:ahLst/>
              <a:cxnLst/>
              <a:rect l="l" t="t" r="r" b="b"/>
              <a:pathLst>
                <a:path w="567" h="479" extrusionOk="0">
                  <a:moveTo>
                    <a:pt x="264" y="0"/>
                  </a:moveTo>
                  <a:cubicBezTo>
                    <a:pt x="254" y="0"/>
                    <a:pt x="244" y="1"/>
                    <a:pt x="233" y="4"/>
                  </a:cubicBezTo>
                  <a:cubicBezTo>
                    <a:pt x="226" y="2"/>
                    <a:pt x="218" y="1"/>
                    <a:pt x="211" y="1"/>
                  </a:cubicBezTo>
                  <a:cubicBezTo>
                    <a:pt x="178" y="1"/>
                    <a:pt x="145" y="18"/>
                    <a:pt x="112" y="34"/>
                  </a:cubicBezTo>
                  <a:lnTo>
                    <a:pt x="61" y="75"/>
                  </a:lnTo>
                  <a:cubicBezTo>
                    <a:pt x="31" y="95"/>
                    <a:pt x="11" y="135"/>
                    <a:pt x="1" y="176"/>
                  </a:cubicBezTo>
                  <a:lnTo>
                    <a:pt x="1" y="236"/>
                  </a:lnTo>
                  <a:cubicBezTo>
                    <a:pt x="1" y="307"/>
                    <a:pt x="21" y="368"/>
                    <a:pt x="71" y="408"/>
                  </a:cubicBezTo>
                  <a:cubicBezTo>
                    <a:pt x="92" y="428"/>
                    <a:pt x="112" y="449"/>
                    <a:pt x="142" y="459"/>
                  </a:cubicBezTo>
                  <a:cubicBezTo>
                    <a:pt x="172" y="479"/>
                    <a:pt x="203" y="479"/>
                    <a:pt x="233" y="479"/>
                  </a:cubicBezTo>
                  <a:cubicBezTo>
                    <a:pt x="263" y="479"/>
                    <a:pt x="284" y="479"/>
                    <a:pt x="314" y="469"/>
                  </a:cubicBezTo>
                  <a:lnTo>
                    <a:pt x="334" y="469"/>
                  </a:lnTo>
                  <a:cubicBezTo>
                    <a:pt x="486" y="459"/>
                    <a:pt x="567" y="277"/>
                    <a:pt x="455" y="156"/>
                  </a:cubicBezTo>
                  <a:lnTo>
                    <a:pt x="455" y="145"/>
                  </a:lnTo>
                  <a:cubicBezTo>
                    <a:pt x="435" y="85"/>
                    <a:pt x="385" y="44"/>
                    <a:pt x="334" y="24"/>
                  </a:cubicBezTo>
                  <a:cubicBezTo>
                    <a:pt x="312" y="9"/>
                    <a:pt x="290" y="0"/>
                    <a:pt x="264" y="0"/>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5979;p120">
              <a:extLst>
                <a:ext uri="{FF2B5EF4-FFF2-40B4-BE49-F238E27FC236}">
                  <a16:creationId xmlns:a16="http://schemas.microsoft.com/office/drawing/2014/main" xmlns="" id="{C90413F8-08D6-5307-14E4-E10CF94FA3D1}"/>
                </a:ext>
              </a:extLst>
            </p:cNvPr>
            <p:cNvSpPr/>
            <p:nvPr/>
          </p:nvSpPr>
          <p:spPr>
            <a:xfrm>
              <a:off x="7424474" y="3304774"/>
              <a:ext cx="33799" cy="33660"/>
            </a:xfrm>
            <a:custGeom>
              <a:avLst/>
              <a:gdLst/>
              <a:ahLst/>
              <a:cxnLst/>
              <a:rect l="l" t="t" r="r" b="b"/>
              <a:pathLst>
                <a:path w="486" h="484" extrusionOk="0">
                  <a:moveTo>
                    <a:pt x="229" y="1"/>
                  </a:moveTo>
                  <a:cubicBezTo>
                    <a:pt x="216" y="1"/>
                    <a:pt x="203" y="3"/>
                    <a:pt x="193" y="8"/>
                  </a:cubicBezTo>
                  <a:lnTo>
                    <a:pt x="132" y="28"/>
                  </a:lnTo>
                  <a:cubicBezTo>
                    <a:pt x="72" y="69"/>
                    <a:pt x="31" y="119"/>
                    <a:pt x="21" y="180"/>
                  </a:cubicBezTo>
                  <a:lnTo>
                    <a:pt x="1" y="251"/>
                  </a:lnTo>
                  <a:lnTo>
                    <a:pt x="11" y="311"/>
                  </a:lnTo>
                  <a:cubicBezTo>
                    <a:pt x="11" y="342"/>
                    <a:pt x="31" y="372"/>
                    <a:pt x="51" y="392"/>
                  </a:cubicBezTo>
                  <a:cubicBezTo>
                    <a:pt x="61" y="412"/>
                    <a:pt x="72" y="422"/>
                    <a:pt x="92" y="433"/>
                  </a:cubicBezTo>
                  <a:cubicBezTo>
                    <a:pt x="122" y="453"/>
                    <a:pt x="142" y="473"/>
                    <a:pt x="173" y="483"/>
                  </a:cubicBezTo>
                  <a:lnTo>
                    <a:pt x="304" y="483"/>
                  </a:lnTo>
                  <a:lnTo>
                    <a:pt x="365" y="453"/>
                  </a:lnTo>
                  <a:cubicBezTo>
                    <a:pt x="385" y="443"/>
                    <a:pt x="415" y="422"/>
                    <a:pt x="425" y="392"/>
                  </a:cubicBezTo>
                  <a:cubicBezTo>
                    <a:pt x="445" y="382"/>
                    <a:pt x="456" y="362"/>
                    <a:pt x="456" y="342"/>
                  </a:cubicBezTo>
                  <a:cubicBezTo>
                    <a:pt x="476" y="311"/>
                    <a:pt x="486" y="281"/>
                    <a:pt x="476" y="241"/>
                  </a:cubicBezTo>
                  <a:lnTo>
                    <a:pt x="476" y="180"/>
                  </a:lnTo>
                  <a:lnTo>
                    <a:pt x="445" y="119"/>
                  </a:lnTo>
                  <a:cubicBezTo>
                    <a:pt x="435" y="99"/>
                    <a:pt x="415" y="79"/>
                    <a:pt x="385" y="59"/>
                  </a:cubicBezTo>
                  <a:cubicBezTo>
                    <a:pt x="375" y="49"/>
                    <a:pt x="365" y="38"/>
                    <a:pt x="355" y="38"/>
                  </a:cubicBezTo>
                  <a:lnTo>
                    <a:pt x="334" y="28"/>
                  </a:lnTo>
                  <a:cubicBezTo>
                    <a:pt x="314" y="18"/>
                    <a:pt x="294" y="8"/>
                    <a:pt x="274" y="8"/>
                  </a:cubicBezTo>
                  <a:cubicBezTo>
                    <a:pt x="259" y="3"/>
                    <a:pt x="243" y="1"/>
                    <a:pt x="229"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5980;p120">
              <a:extLst>
                <a:ext uri="{FF2B5EF4-FFF2-40B4-BE49-F238E27FC236}">
                  <a16:creationId xmlns:a16="http://schemas.microsoft.com/office/drawing/2014/main" xmlns="" id="{65A2E817-62B6-54C1-7CBB-D6D2854380CC}"/>
                </a:ext>
              </a:extLst>
            </p:cNvPr>
            <p:cNvSpPr/>
            <p:nvPr/>
          </p:nvSpPr>
          <p:spPr>
            <a:xfrm>
              <a:off x="7646537" y="3332593"/>
              <a:ext cx="22602" cy="34216"/>
            </a:xfrm>
            <a:custGeom>
              <a:avLst/>
              <a:gdLst/>
              <a:ahLst/>
              <a:cxnLst/>
              <a:rect l="l" t="t" r="r" b="b"/>
              <a:pathLst>
                <a:path w="325" h="492" extrusionOk="0">
                  <a:moveTo>
                    <a:pt x="144" y="1"/>
                  </a:moveTo>
                  <a:cubicBezTo>
                    <a:pt x="119" y="1"/>
                    <a:pt x="105" y="44"/>
                    <a:pt x="132" y="53"/>
                  </a:cubicBezTo>
                  <a:cubicBezTo>
                    <a:pt x="193" y="63"/>
                    <a:pt x="233" y="113"/>
                    <a:pt x="233" y="174"/>
                  </a:cubicBezTo>
                  <a:cubicBezTo>
                    <a:pt x="213" y="166"/>
                    <a:pt x="191" y="162"/>
                    <a:pt x="170" y="162"/>
                  </a:cubicBezTo>
                  <a:cubicBezTo>
                    <a:pt x="109" y="162"/>
                    <a:pt x="51" y="195"/>
                    <a:pt x="21" y="255"/>
                  </a:cubicBezTo>
                  <a:cubicBezTo>
                    <a:pt x="1" y="305"/>
                    <a:pt x="11" y="366"/>
                    <a:pt x="41" y="406"/>
                  </a:cubicBezTo>
                  <a:cubicBezTo>
                    <a:pt x="61" y="437"/>
                    <a:pt x="82" y="457"/>
                    <a:pt x="102" y="477"/>
                  </a:cubicBezTo>
                  <a:cubicBezTo>
                    <a:pt x="123" y="484"/>
                    <a:pt x="150" y="491"/>
                    <a:pt x="174" y="491"/>
                  </a:cubicBezTo>
                  <a:cubicBezTo>
                    <a:pt x="184" y="491"/>
                    <a:pt x="194" y="490"/>
                    <a:pt x="203" y="487"/>
                  </a:cubicBezTo>
                  <a:cubicBezTo>
                    <a:pt x="223" y="477"/>
                    <a:pt x="243" y="457"/>
                    <a:pt x="243" y="437"/>
                  </a:cubicBezTo>
                  <a:cubicBezTo>
                    <a:pt x="233" y="406"/>
                    <a:pt x="213" y="386"/>
                    <a:pt x="193" y="386"/>
                  </a:cubicBezTo>
                  <a:lnTo>
                    <a:pt x="152" y="386"/>
                  </a:lnTo>
                  <a:cubicBezTo>
                    <a:pt x="142" y="376"/>
                    <a:pt x="132" y="366"/>
                    <a:pt x="122" y="356"/>
                  </a:cubicBezTo>
                  <a:cubicBezTo>
                    <a:pt x="112" y="346"/>
                    <a:pt x="112" y="336"/>
                    <a:pt x="112" y="326"/>
                  </a:cubicBezTo>
                  <a:lnTo>
                    <a:pt x="112" y="315"/>
                  </a:lnTo>
                  <a:lnTo>
                    <a:pt x="112" y="305"/>
                  </a:lnTo>
                  <a:lnTo>
                    <a:pt x="112" y="295"/>
                  </a:lnTo>
                  <a:cubicBezTo>
                    <a:pt x="122" y="265"/>
                    <a:pt x="142" y="245"/>
                    <a:pt x="162" y="245"/>
                  </a:cubicBezTo>
                  <a:cubicBezTo>
                    <a:pt x="175" y="241"/>
                    <a:pt x="186" y="238"/>
                    <a:pt x="196" y="238"/>
                  </a:cubicBezTo>
                  <a:cubicBezTo>
                    <a:pt x="209" y="238"/>
                    <a:pt x="221" y="243"/>
                    <a:pt x="233" y="255"/>
                  </a:cubicBezTo>
                  <a:cubicBezTo>
                    <a:pt x="240" y="262"/>
                    <a:pt x="250" y="265"/>
                    <a:pt x="260" y="265"/>
                  </a:cubicBezTo>
                  <a:cubicBezTo>
                    <a:pt x="278" y="265"/>
                    <a:pt x="297" y="254"/>
                    <a:pt x="304" y="235"/>
                  </a:cubicBezTo>
                  <a:cubicBezTo>
                    <a:pt x="324" y="134"/>
                    <a:pt x="263" y="22"/>
                    <a:pt x="152" y="2"/>
                  </a:cubicBezTo>
                  <a:cubicBezTo>
                    <a:pt x="150" y="1"/>
                    <a:pt x="147" y="1"/>
                    <a:pt x="144"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5981;p120">
              <a:extLst>
                <a:ext uri="{FF2B5EF4-FFF2-40B4-BE49-F238E27FC236}">
                  <a16:creationId xmlns:a16="http://schemas.microsoft.com/office/drawing/2014/main" xmlns="" id="{30F78654-3CED-0ED4-81FA-FCB4449CC6C7}"/>
                </a:ext>
              </a:extLst>
            </p:cNvPr>
            <p:cNvSpPr/>
            <p:nvPr/>
          </p:nvSpPr>
          <p:spPr>
            <a:xfrm>
              <a:off x="7380242" y="3303591"/>
              <a:ext cx="21837" cy="27053"/>
            </a:xfrm>
            <a:custGeom>
              <a:avLst/>
              <a:gdLst/>
              <a:ahLst/>
              <a:cxnLst/>
              <a:rect l="l" t="t" r="r" b="b"/>
              <a:pathLst>
                <a:path w="314" h="389" extrusionOk="0">
                  <a:moveTo>
                    <a:pt x="178" y="0"/>
                  </a:moveTo>
                  <a:cubicBezTo>
                    <a:pt x="154" y="0"/>
                    <a:pt x="137" y="39"/>
                    <a:pt x="162" y="55"/>
                  </a:cubicBezTo>
                  <a:cubicBezTo>
                    <a:pt x="192" y="76"/>
                    <a:pt x="212" y="96"/>
                    <a:pt x="223" y="126"/>
                  </a:cubicBezTo>
                  <a:lnTo>
                    <a:pt x="41" y="126"/>
                  </a:lnTo>
                  <a:cubicBezTo>
                    <a:pt x="21" y="126"/>
                    <a:pt x="0" y="146"/>
                    <a:pt x="0" y="177"/>
                  </a:cubicBezTo>
                  <a:cubicBezTo>
                    <a:pt x="0" y="217"/>
                    <a:pt x="21" y="268"/>
                    <a:pt x="51" y="308"/>
                  </a:cubicBezTo>
                  <a:cubicBezTo>
                    <a:pt x="61" y="328"/>
                    <a:pt x="81" y="348"/>
                    <a:pt x="101" y="359"/>
                  </a:cubicBezTo>
                  <a:cubicBezTo>
                    <a:pt x="122" y="369"/>
                    <a:pt x="152" y="379"/>
                    <a:pt x="172" y="389"/>
                  </a:cubicBezTo>
                  <a:cubicBezTo>
                    <a:pt x="192" y="389"/>
                    <a:pt x="212" y="379"/>
                    <a:pt x="212" y="359"/>
                  </a:cubicBezTo>
                  <a:cubicBezTo>
                    <a:pt x="223" y="348"/>
                    <a:pt x="212" y="328"/>
                    <a:pt x="202" y="318"/>
                  </a:cubicBezTo>
                  <a:cubicBezTo>
                    <a:pt x="182" y="308"/>
                    <a:pt x="172" y="298"/>
                    <a:pt x="162" y="288"/>
                  </a:cubicBezTo>
                  <a:cubicBezTo>
                    <a:pt x="142" y="278"/>
                    <a:pt x="132" y="268"/>
                    <a:pt x="122" y="258"/>
                  </a:cubicBezTo>
                  <a:cubicBezTo>
                    <a:pt x="101" y="237"/>
                    <a:pt x="101" y="227"/>
                    <a:pt x="91" y="207"/>
                  </a:cubicBezTo>
                  <a:lnTo>
                    <a:pt x="273" y="197"/>
                  </a:lnTo>
                  <a:cubicBezTo>
                    <a:pt x="293" y="197"/>
                    <a:pt x="314" y="167"/>
                    <a:pt x="303" y="146"/>
                  </a:cubicBezTo>
                  <a:cubicBezTo>
                    <a:pt x="293" y="86"/>
                    <a:pt x="253" y="35"/>
                    <a:pt x="192" y="5"/>
                  </a:cubicBezTo>
                  <a:cubicBezTo>
                    <a:pt x="187" y="2"/>
                    <a:pt x="183" y="0"/>
                    <a:pt x="178"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5982;p120">
              <a:extLst>
                <a:ext uri="{FF2B5EF4-FFF2-40B4-BE49-F238E27FC236}">
                  <a16:creationId xmlns:a16="http://schemas.microsoft.com/office/drawing/2014/main" xmlns="" id="{82DFF24F-7500-A0C7-E21C-ECC90F62840C}"/>
                </a:ext>
              </a:extLst>
            </p:cNvPr>
            <p:cNvSpPr/>
            <p:nvPr/>
          </p:nvSpPr>
          <p:spPr>
            <a:xfrm>
              <a:off x="7711215" y="3437261"/>
              <a:ext cx="285343" cy="229985"/>
            </a:xfrm>
            <a:custGeom>
              <a:avLst/>
              <a:gdLst/>
              <a:ahLst/>
              <a:cxnLst/>
              <a:rect l="l" t="t" r="r" b="b"/>
              <a:pathLst>
                <a:path w="4103" h="3307" extrusionOk="0">
                  <a:moveTo>
                    <a:pt x="3395" y="1"/>
                  </a:moveTo>
                  <a:cubicBezTo>
                    <a:pt x="3355" y="1"/>
                    <a:pt x="3308" y="20"/>
                    <a:pt x="3274" y="43"/>
                  </a:cubicBezTo>
                  <a:cubicBezTo>
                    <a:pt x="3072" y="215"/>
                    <a:pt x="2890" y="407"/>
                    <a:pt x="2739" y="629"/>
                  </a:cubicBezTo>
                  <a:cubicBezTo>
                    <a:pt x="2698" y="690"/>
                    <a:pt x="2648" y="771"/>
                    <a:pt x="2567" y="771"/>
                  </a:cubicBezTo>
                  <a:cubicBezTo>
                    <a:pt x="2435" y="771"/>
                    <a:pt x="2395" y="599"/>
                    <a:pt x="2395" y="478"/>
                  </a:cubicBezTo>
                  <a:cubicBezTo>
                    <a:pt x="2405" y="346"/>
                    <a:pt x="2415" y="185"/>
                    <a:pt x="2294" y="134"/>
                  </a:cubicBezTo>
                  <a:cubicBezTo>
                    <a:pt x="2062" y="468"/>
                    <a:pt x="2122" y="912"/>
                    <a:pt x="2062" y="1316"/>
                  </a:cubicBezTo>
                  <a:cubicBezTo>
                    <a:pt x="2062" y="1377"/>
                    <a:pt x="2041" y="1438"/>
                    <a:pt x="2011" y="1488"/>
                  </a:cubicBezTo>
                  <a:cubicBezTo>
                    <a:pt x="1950" y="1539"/>
                    <a:pt x="1890" y="1579"/>
                    <a:pt x="1809" y="1589"/>
                  </a:cubicBezTo>
                  <a:cubicBezTo>
                    <a:pt x="1263" y="1781"/>
                    <a:pt x="627" y="2114"/>
                    <a:pt x="213" y="2529"/>
                  </a:cubicBezTo>
                  <a:cubicBezTo>
                    <a:pt x="41" y="2680"/>
                    <a:pt x="0" y="2933"/>
                    <a:pt x="122" y="3125"/>
                  </a:cubicBezTo>
                  <a:cubicBezTo>
                    <a:pt x="215" y="3260"/>
                    <a:pt x="357" y="3307"/>
                    <a:pt x="506" y="3307"/>
                  </a:cubicBezTo>
                  <a:cubicBezTo>
                    <a:pt x="648" y="3307"/>
                    <a:pt x="797" y="3265"/>
                    <a:pt x="920" y="3216"/>
                  </a:cubicBezTo>
                  <a:cubicBezTo>
                    <a:pt x="1243" y="3095"/>
                    <a:pt x="1536" y="2923"/>
                    <a:pt x="1799" y="2701"/>
                  </a:cubicBezTo>
                  <a:cubicBezTo>
                    <a:pt x="2132" y="2408"/>
                    <a:pt x="2446" y="2034"/>
                    <a:pt x="2880" y="1953"/>
                  </a:cubicBezTo>
                  <a:cubicBezTo>
                    <a:pt x="2953" y="1940"/>
                    <a:pt x="3028" y="1936"/>
                    <a:pt x="3103" y="1936"/>
                  </a:cubicBezTo>
                  <a:cubicBezTo>
                    <a:pt x="3228" y="1936"/>
                    <a:pt x="3353" y="1947"/>
                    <a:pt x="3475" y="1947"/>
                  </a:cubicBezTo>
                  <a:cubicBezTo>
                    <a:pt x="3635" y="1947"/>
                    <a:pt x="3788" y="1928"/>
                    <a:pt x="3921" y="1842"/>
                  </a:cubicBezTo>
                  <a:cubicBezTo>
                    <a:pt x="3769" y="1710"/>
                    <a:pt x="3567" y="1629"/>
                    <a:pt x="3355" y="1609"/>
                  </a:cubicBezTo>
                  <a:cubicBezTo>
                    <a:pt x="3345" y="1458"/>
                    <a:pt x="3547" y="1387"/>
                    <a:pt x="3709" y="1377"/>
                  </a:cubicBezTo>
                  <a:cubicBezTo>
                    <a:pt x="3860" y="1367"/>
                    <a:pt x="4062" y="1336"/>
                    <a:pt x="4103" y="1185"/>
                  </a:cubicBezTo>
                  <a:cubicBezTo>
                    <a:pt x="3965" y="1100"/>
                    <a:pt x="3810" y="1057"/>
                    <a:pt x="3654" y="1057"/>
                  </a:cubicBezTo>
                  <a:cubicBezTo>
                    <a:pt x="3571" y="1057"/>
                    <a:pt x="3487" y="1069"/>
                    <a:pt x="3405" y="1094"/>
                  </a:cubicBezTo>
                  <a:lnTo>
                    <a:pt x="3800" y="700"/>
                  </a:lnTo>
                  <a:cubicBezTo>
                    <a:pt x="3870" y="629"/>
                    <a:pt x="3931" y="498"/>
                    <a:pt x="3840" y="457"/>
                  </a:cubicBezTo>
                  <a:cubicBezTo>
                    <a:pt x="3829" y="455"/>
                    <a:pt x="3818" y="453"/>
                    <a:pt x="3806" y="453"/>
                  </a:cubicBezTo>
                  <a:cubicBezTo>
                    <a:pt x="3773" y="453"/>
                    <a:pt x="3738" y="463"/>
                    <a:pt x="3709" y="478"/>
                  </a:cubicBezTo>
                  <a:lnTo>
                    <a:pt x="3112" y="781"/>
                  </a:lnTo>
                  <a:cubicBezTo>
                    <a:pt x="3234" y="528"/>
                    <a:pt x="3345" y="296"/>
                    <a:pt x="3466" y="43"/>
                  </a:cubicBezTo>
                  <a:cubicBezTo>
                    <a:pt x="3453" y="12"/>
                    <a:pt x="3426" y="1"/>
                    <a:pt x="3395"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5983;p120">
              <a:extLst>
                <a:ext uri="{FF2B5EF4-FFF2-40B4-BE49-F238E27FC236}">
                  <a16:creationId xmlns:a16="http://schemas.microsoft.com/office/drawing/2014/main" xmlns="" id="{BB8DE599-101F-B94C-135A-D999F20A69DE}"/>
                </a:ext>
              </a:extLst>
            </p:cNvPr>
            <p:cNvSpPr/>
            <p:nvPr/>
          </p:nvSpPr>
          <p:spPr>
            <a:xfrm>
              <a:off x="7887586" y="3492203"/>
              <a:ext cx="17664" cy="52924"/>
            </a:xfrm>
            <a:custGeom>
              <a:avLst/>
              <a:gdLst/>
              <a:ahLst/>
              <a:cxnLst/>
              <a:rect l="l" t="t" r="r" b="b"/>
              <a:pathLst>
                <a:path w="254" h="761" extrusionOk="0">
                  <a:moveTo>
                    <a:pt x="41" y="1"/>
                  </a:moveTo>
                  <a:cubicBezTo>
                    <a:pt x="21" y="1"/>
                    <a:pt x="0" y="21"/>
                    <a:pt x="11" y="41"/>
                  </a:cubicBezTo>
                  <a:cubicBezTo>
                    <a:pt x="91" y="132"/>
                    <a:pt x="132" y="253"/>
                    <a:pt x="142" y="375"/>
                  </a:cubicBezTo>
                  <a:cubicBezTo>
                    <a:pt x="142" y="435"/>
                    <a:pt x="132" y="496"/>
                    <a:pt x="112" y="546"/>
                  </a:cubicBezTo>
                  <a:cubicBezTo>
                    <a:pt x="102" y="577"/>
                    <a:pt x="91" y="597"/>
                    <a:pt x="71" y="627"/>
                  </a:cubicBezTo>
                  <a:cubicBezTo>
                    <a:pt x="61" y="658"/>
                    <a:pt x="41" y="678"/>
                    <a:pt x="41" y="708"/>
                  </a:cubicBezTo>
                  <a:cubicBezTo>
                    <a:pt x="32" y="734"/>
                    <a:pt x="46" y="761"/>
                    <a:pt x="70" y="761"/>
                  </a:cubicBezTo>
                  <a:cubicBezTo>
                    <a:pt x="73" y="761"/>
                    <a:pt x="77" y="760"/>
                    <a:pt x="81" y="759"/>
                  </a:cubicBezTo>
                  <a:cubicBezTo>
                    <a:pt x="122" y="749"/>
                    <a:pt x="152" y="718"/>
                    <a:pt x="182" y="688"/>
                  </a:cubicBezTo>
                  <a:cubicBezTo>
                    <a:pt x="192" y="658"/>
                    <a:pt x="213" y="627"/>
                    <a:pt x="223" y="587"/>
                  </a:cubicBezTo>
                  <a:cubicBezTo>
                    <a:pt x="243" y="516"/>
                    <a:pt x="253" y="445"/>
                    <a:pt x="253" y="365"/>
                  </a:cubicBezTo>
                  <a:cubicBezTo>
                    <a:pt x="253" y="294"/>
                    <a:pt x="233" y="223"/>
                    <a:pt x="192" y="152"/>
                  </a:cubicBezTo>
                  <a:cubicBezTo>
                    <a:pt x="152" y="92"/>
                    <a:pt x="102" y="41"/>
                    <a:pt x="41"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5984;p120">
              <a:extLst>
                <a:ext uri="{FF2B5EF4-FFF2-40B4-BE49-F238E27FC236}">
                  <a16:creationId xmlns:a16="http://schemas.microsoft.com/office/drawing/2014/main" xmlns="" id="{AC2B4A07-3D0F-942E-0601-DE937DA26BF3}"/>
                </a:ext>
              </a:extLst>
            </p:cNvPr>
            <p:cNvSpPr/>
            <p:nvPr/>
          </p:nvSpPr>
          <p:spPr>
            <a:xfrm>
              <a:off x="7414668" y="3547771"/>
              <a:ext cx="159954" cy="139855"/>
            </a:xfrm>
            <a:custGeom>
              <a:avLst/>
              <a:gdLst/>
              <a:ahLst/>
              <a:cxnLst/>
              <a:rect l="l" t="t" r="r" b="b"/>
              <a:pathLst>
                <a:path w="2300" h="2011" extrusionOk="0">
                  <a:moveTo>
                    <a:pt x="668" y="1"/>
                  </a:moveTo>
                  <a:cubicBezTo>
                    <a:pt x="415" y="1"/>
                    <a:pt x="154" y="267"/>
                    <a:pt x="101" y="627"/>
                  </a:cubicBezTo>
                  <a:cubicBezTo>
                    <a:pt x="0" y="1304"/>
                    <a:pt x="506" y="1536"/>
                    <a:pt x="981" y="2011"/>
                  </a:cubicBezTo>
                  <a:cubicBezTo>
                    <a:pt x="1577" y="1698"/>
                    <a:pt x="2132" y="1627"/>
                    <a:pt x="2233" y="950"/>
                  </a:cubicBezTo>
                  <a:cubicBezTo>
                    <a:pt x="2300" y="545"/>
                    <a:pt x="2067" y="170"/>
                    <a:pt x="1774" y="170"/>
                  </a:cubicBezTo>
                  <a:cubicBezTo>
                    <a:pt x="1576" y="170"/>
                    <a:pt x="1352" y="341"/>
                    <a:pt x="1172" y="788"/>
                  </a:cubicBezTo>
                  <a:cubicBezTo>
                    <a:pt x="1120" y="220"/>
                    <a:pt x="897" y="1"/>
                    <a:pt x="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5985;p120">
              <a:extLst>
                <a:ext uri="{FF2B5EF4-FFF2-40B4-BE49-F238E27FC236}">
                  <a16:creationId xmlns:a16="http://schemas.microsoft.com/office/drawing/2014/main" xmlns="" id="{2195721E-2C4B-45BB-F034-D54F73F79D45}"/>
                </a:ext>
              </a:extLst>
            </p:cNvPr>
            <p:cNvSpPr/>
            <p:nvPr/>
          </p:nvSpPr>
          <p:spPr>
            <a:xfrm>
              <a:off x="7212287" y="4295403"/>
              <a:ext cx="29209" cy="37485"/>
            </a:xfrm>
            <a:custGeom>
              <a:avLst/>
              <a:gdLst/>
              <a:ahLst/>
              <a:cxnLst/>
              <a:rect l="l" t="t" r="r" b="b"/>
              <a:pathLst>
                <a:path w="420" h="539" extrusionOk="0">
                  <a:moveTo>
                    <a:pt x="41" y="1"/>
                  </a:moveTo>
                  <a:cubicBezTo>
                    <a:pt x="41" y="51"/>
                    <a:pt x="41" y="102"/>
                    <a:pt x="31" y="163"/>
                  </a:cubicBezTo>
                  <a:cubicBezTo>
                    <a:pt x="21" y="183"/>
                    <a:pt x="11" y="203"/>
                    <a:pt x="0" y="223"/>
                  </a:cubicBezTo>
                  <a:cubicBezTo>
                    <a:pt x="0" y="233"/>
                    <a:pt x="11" y="233"/>
                    <a:pt x="11" y="233"/>
                  </a:cubicBezTo>
                  <a:cubicBezTo>
                    <a:pt x="21" y="243"/>
                    <a:pt x="31" y="253"/>
                    <a:pt x="41" y="264"/>
                  </a:cubicBezTo>
                  <a:lnTo>
                    <a:pt x="51" y="274"/>
                  </a:lnTo>
                  <a:cubicBezTo>
                    <a:pt x="91" y="294"/>
                    <a:pt x="101" y="324"/>
                    <a:pt x="132" y="344"/>
                  </a:cubicBezTo>
                  <a:cubicBezTo>
                    <a:pt x="152" y="355"/>
                    <a:pt x="172" y="365"/>
                    <a:pt x="192" y="385"/>
                  </a:cubicBezTo>
                  <a:lnTo>
                    <a:pt x="203" y="395"/>
                  </a:lnTo>
                  <a:lnTo>
                    <a:pt x="203" y="405"/>
                  </a:lnTo>
                  <a:lnTo>
                    <a:pt x="213" y="405"/>
                  </a:lnTo>
                  <a:lnTo>
                    <a:pt x="223" y="415"/>
                  </a:lnTo>
                  <a:cubicBezTo>
                    <a:pt x="263" y="445"/>
                    <a:pt x="293" y="486"/>
                    <a:pt x="324" y="526"/>
                  </a:cubicBezTo>
                  <a:cubicBezTo>
                    <a:pt x="332" y="535"/>
                    <a:pt x="344" y="538"/>
                    <a:pt x="355" y="538"/>
                  </a:cubicBezTo>
                  <a:cubicBezTo>
                    <a:pt x="386" y="538"/>
                    <a:pt x="419" y="512"/>
                    <a:pt x="405" y="476"/>
                  </a:cubicBezTo>
                  <a:cubicBezTo>
                    <a:pt x="374" y="385"/>
                    <a:pt x="324" y="284"/>
                    <a:pt x="273" y="203"/>
                  </a:cubicBezTo>
                  <a:cubicBezTo>
                    <a:pt x="233" y="142"/>
                    <a:pt x="182" y="102"/>
                    <a:pt x="132" y="62"/>
                  </a:cubicBezTo>
                  <a:cubicBezTo>
                    <a:pt x="101" y="41"/>
                    <a:pt x="71" y="2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5986;p120">
              <a:extLst>
                <a:ext uri="{FF2B5EF4-FFF2-40B4-BE49-F238E27FC236}">
                  <a16:creationId xmlns:a16="http://schemas.microsoft.com/office/drawing/2014/main" xmlns="" id="{3AE8864C-982D-95BF-9073-FDB911AA139F}"/>
                </a:ext>
              </a:extLst>
            </p:cNvPr>
            <p:cNvSpPr/>
            <p:nvPr/>
          </p:nvSpPr>
          <p:spPr>
            <a:xfrm>
              <a:off x="7198934" y="4312998"/>
              <a:ext cx="25732" cy="25662"/>
            </a:xfrm>
            <a:custGeom>
              <a:avLst/>
              <a:gdLst/>
              <a:ahLst/>
              <a:cxnLst/>
              <a:rect l="l" t="t" r="r" b="b"/>
              <a:pathLst>
                <a:path w="370" h="369" extrusionOk="0">
                  <a:moveTo>
                    <a:pt x="182" y="0"/>
                  </a:moveTo>
                  <a:cubicBezTo>
                    <a:pt x="132" y="51"/>
                    <a:pt x="71" y="81"/>
                    <a:pt x="0" y="102"/>
                  </a:cubicBezTo>
                  <a:lnTo>
                    <a:pt x="71" y="172"/>
                  </a:lnTo>
                  <a:cubicBezTo>
                    <a:pt x="91" y="203"/>
                    <a:pt x="112" y="233"/>
                    <a:pt x="142" y="253"/>
                  </a:cubicBezTo>
                  <a:cubicBezTo>
                    <a:pt x="182" y="294"/>
                    <a:pt x="233" y="324"/>
                    <a:pt x="283" y="354"/>
                  </a:cubicBezTo>
                  <a:cubicBezTo>
                    <a:pt x="296" y="364"/>
                    <a:pt x="308" y="369"/>
                    <a:pt x="319" y="369"/>
                  </a:cubicBezTo>
                  <a:cubicBezTo>
                    <a:pt x="351" y="369"/>
                    <a:pt x="369" y="331"/>
                    <a:pt x="354" y="294"/>
                  </a:cubicBezTo>
                  <a:cubicBezTo>
                    <a:pt x="334" y="253"/>
                    <a:pt x="324" y="243"/>
                    <a:pt x="314" y="213"/>
                  </a:cubicBezTo>
                  <a:cubicBezTo>
                    <a:pt x="304" y="182"/>
                    <a:pt x="293" y="152"/>
                    <a:pt x="273" y="122"/>
                  </a:cubicBezTo>
                  <a:cubicBezTo>
                    <a:pt x="243" y="81"/>
                    <a:pt x="213" y="41"/>
                    <a:pt x="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5987;p120">
              <a:extLst>
                <a:ext uri="{FF2B5EF4-FFF2-40B4-BE49-F238E27FC236}">
                  <a16:creationId xmlns:a16="http://schemas.microsoft.com/office/drawing/2014/main" xmlns="" id="{42963C77-5BFC-B1E4-9B70-17CD512FA7D0}"/>
                </a:ext>
              </a:extLst>
            </p:cNvPr>
            <p:cNvSpPr/>
            <p:nvPr/>
          </p:nvSpPr>
          <p:spPr>
            <a:xfrm>
              <a:off x="7172228" y="4321414"/>
              <a:ext cx="28861" cy="21281"/>
            </a:xfrm>
            <a:custGeom>
              <a:avLst/>
              <a:gdLst/>
              <a:ahLst/>
              <a:cxnLst/>
              <a:rect l="l" t="t" r="r" b="b"/>
              <a:pathLst>
                <a:path w="415" h="306" extrusionOk="0">
                  <a:moveTo>
                    <a:pt x="314" y="1"/>
                  </a:moveTo>
                  <a:cubicBezTo>
                    <a:pt x="223" y="21"/>
                    <a:pt x="132" y="31"/>
                    <a:pt x="51" y="41"/>
                  </a:cubicBezTo>
                  <a:cubicBezTo>
                    <a:pt x="31" y="41"/>
                    <a:pt x="11" y="41"/>
                    <a:pt x="0" y="51"/>
                  </a:cubicBezTo>
                  <a:cubicBezTo>
                    <a:pt x="0" y="71"/>
                    <a:pt x="11" y="82"/>
                    <a:pt x="31" y="92"/>
                  </a:cubicBezTo>
                  <a:cubicBezTo>
                    <a:pt x="51" y="122"/>
                    <a:pt x="61" y="142"/>
                    <a:pt x="81" y="162"/>
                  </a:cubicBezTo>
                  <a:cubicBezTo>
                    <a:pt x="112" y="183"/>
                    <a:pt x="142" y="213"/>
                    <a:pt x="172" y="233"/>
                  </a:cubicBezTo>
                  <a:cubicBezTo>
                    <a:pt x="192" y="253"/>
                    <a:pt x="223" y="263"/>
                    <a:pt x="243" y="284"/>
                  </a:cubicBezTo>
                  <a:cubicBezTo>
                    <a:pt x="263" y="294"/>
                    <a:pt x="283" y="304"/>
                    <a:pt x="314" y="304"/>
                  </a:cubicBezTo>
                  <a:lnTo>
                    <a:pt x="324" y="304"/>
                  </a:lnTo>
                  <a:cubicBezTo>
                    <a:pt x="328" y="305"/>
                    <a:pt x="332" y="305"/>
                    <a:pt x="337" y="305"/>
                  </a:cubicBezTo>
                  <a:cubicBezTo>
                    <a:pt x="372" y="305"/>
                    <a:pt x="405" y="269"/>
                    <a:pt x="405" y="233"/>
                  </a:cubicBezTo>
                  <a:lnTo>
                    <a:pt x="405" y="223"/>
                  </a:lnTo>
                  <a:cubicBezTo>
                    <a:pt x="415" y="203"/>
                    <a:pt x="415" y="173"/>
                    <a:pt x="405" y="152"/>
                  </a:cubicBezTo>
                  <a:cubicBezTo>
                    <a:pt x="384" y="122"/>
                    <a:pt x="374" y="102"/>
                    <a:pt x="354" y="71"/>
                  </a:cubicBezTo>
                  <a:cubicBezTo>
                    <a:pt x="334" y="51"/>
                    <a:pt x="334" y="3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5988;p120">
              <a:extLst>
                <a:ext uri="{FF2B5EF4-FFF2-40B4-BE49-F238E27FC236}">
                  <a16:creationId xmlns:a16="http://schemas.microsoft.com/office/drawing/2014/main" xmlns="" id="{419F9EF9-CB4E-D38C-7EDC-F15900717480}"/>
                </a:ext>
              </a:extLst>
            </p:cNvPr>
            <p:cNvSpPr/>
            <p:nvPr/>
          </p:nvSpPr>
          <p:spPr>
            <a:xfrm>
              <a:off x="7236907" y="3544920"/>
              <a:ext cx="58348" cy="79351"/>
            </a:xfrm>
            <a:custGeom>
              <a:avLst/>
              <a:gdLst/>
              <a:ahLst/>
              <a:cxnLst/>
              <a:rect l="l" t="t" r="r" b="b"/>
              <a:pathLst>
                <a:path w="839" h="1141" extrusionOk="0">
                  <a:moveTo>
                    <a:pt x="20" y="1"/>
                  </a:moveTo>
                  <a:cubicBezTo>
                    <a:pt x="0" y="1"/>
                    <a:pt x="0" y="21"/>
                    <a:pt x="20" y="31"/>
                  </a:cubicBezTo>
                  <a:cubicBezTo>
                    <a:pt x="142" y="71"/>
                    <a:pt x="243" y="132"/>
                    <a:pt x="344" y="203"/>
                  </a:cubicBezTo>
                  <a:cubicBezTo>
                    <a:pt x="435" y="273"/>
                    <a:pt x="515" y="364"/>
                    <a:pt x="576" y="455"/>
                  </a:cubicBezTo>
                  <a:cubicBezTo>
                    <a:pt x="637" y="556"/>
                    <a:pt x="687" y="657"/>
                    <a:pt x="717" y="769"/>
                  </a:cubicBezTo>
                  <a:cubicBezTo>
                    <a:pt x="728" y="829"/>
                    <a:pt x="738" y="880"/>
                    <a:pt x="738" y="940"/>
                  </a:cubicBezTo>
                  <a:cubicBezTo>
                    <a:pt x="738" y="1001"/>
                    <a:pt x="748" y="1062"/>
                    <a:pt x="748" y="1112"/>
                  </a:cubicBezTo>
                  <a:cubicBezTo>
                    <a:pt x="754" y="1130"/>
                    <a:pt x="770" y="1141"/>
                    <a:pt x="784" y="1141"/>
                  </a:cubicBezTo>
                  <a:cubicBezTo>
                    <a:pt x="795" y="1141"/>
                    <a:pt x="804" y="1135"/>
                    <a:pt x="808" y="1122"/>
                  </a:cubicBezTo>
                  <a:cubicBezTo>
                    <a:pt x="829" y="1072"/>
                    <a:pt x="839" y="1001"/>
                    <a:pt x="839" y="950"/>
                  </a:cubicBezTo>
                  <a:cubicBezTo>
                    <a:pt x="829" y="880"/>
                    <a:pt x="819" y="819"/>
                    <a:pt x="808" y="748"/>
                  </a:cubicBezTo>
                  <a:cubicBezTo>
                    <a:pt x="768" y="627"/>
                    <a:pt x="717" y="506"/>
                    <a:pt x="647" y="405"/>
                  </a:cubicBezTo>
                  <a:cubicBezTo>
                    <a:pt x="505" y="183"/>
                    <a:pt x="273" y="41"/>
                    <a:pt x="20"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5989;p120">
              <a:extLst>
                <a:ext uri="{FF2B5EF4-FFF2-40B4-BE49-F238E27FC236}">
                  <a16:creationId xmlns:a16="http://schemas.microsoft.com/office/drawing/2014/main" xmlns="" id="{8F408335-72E7-29FD-EAC2-958BD6929A73}"/>
                </a:ext>
              </a:extLst>
            </p:cNvPr>
            <p:cNvSpPr/>
            <p:nvPr/>
          </p:nvSpPr>
          <p:spPr>
            <a:xfrm>
              <a:off x="7687987" y="3564602"/>
              <a:ext cx="59809" cy="74900"/>
            </a:xfrm>
            <a:custGeom>
              <a:avLst/>
              <a:gdLst/>
              <a:ahLst/>
              <a:cxnLst/>
              <a:rect l="l" t="t" r="r" b="b"/>
              <a:pathLst>
                <a:path w="860" h="1077" extrusionOk="0">
                  <a:moveTo>
                    <a:pt x="789" y="1"/>
                  </a:moveTo>
                  <a:cubicBezTo>
                    <a:pt x="728" y="1"/>
                    <a:pt x="668" y="21"/>
                    <a:pt x="617" y="51"/>
                  </a:cubicBezTo>
                  <a:cubicBezTo>
                    <a:pt x="557" y="71"/>
                    <a:pt x="516" y="102"/>
                    <a:pt x="466" y="132"/>
                  </a:cubicBezTo>
                  <a:cubicBezTo>
                    <a:pt x="365" y="203"/>
                    <a:pt x="284" y="294"/>
                    <a:pt x="213" y="395"/>
                  </a:cubicBezTo>
                  <a:cubicBezTo>
                    <a:pt x="92" y="577"/>
                    <a:pt x="1" y="849"/>
                    <a:pt x="92" y="1062"/>
                  </a:cubicBezTo>
                  <a:cubicBezTo>
                    <a:pt x="92" y="1072"/>
                    <a:pt x="99" y="1077"/>
                    <a:pt x="107" y="1077"/>
                  </a:cubicBezTo>
                  <a:cubicBezTo>
                    <a:pt x="115" y="1077"/>
                    <a:pt x="122" y="1072"/>
                    <a:pt x="122" y="1062"/>
                  </a:cubicBezTo>
                  <a:cubicBezTo>
                    <a:pt x="132" y="960"/>
                    <a:pt x="152" y="859"/>
                    <a:pt x="183" y="758"/>
                  </a:cubicBezTo>
                  <a:cubicBezTo>
                    <a:pt x="243" y="556"/>
                    <a:pt x="365" y="374"/>
                    <a:pt x="536" y="253"/>
                  </a:cubicBezTo>
                  <a:cubicBezTo>
                    <a:pt x="577" y="223"/>
                    <a:pt x="627" y="193"/>
                    <a:pt x="668" y="172"/>
                  </a:cubicBezTo>
                  <a:cubicBezTo>
                    <a:pt x="718" y="142"/>
                    <a:pt x="769" y="122"/>
                    <a:pt x="819" y="92"/>
                  </a:cubicBezTo>
                  <a:cubicBezTo>
                    <a:pt x="860" y="61"/>
                    <a:pt x="840" y="1"/>
                    <a:pt x="789"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5990;p120">
              <a:extLst>
                <a:ext uri="{FF2B5EF4-FFF2-40B4-BE49-F238E27FC236}">
                  <a16:creationId xmlns:a16="http://schemas.microsoft.com/office/drawing/2014/main" xmlns="" id="{D7D660D9-563D-630A-CECB-9B37D3725E05}"/>
                </a:ext>
              </a:extLst>
            </p:cNvPr>
            <p:cNvSpPr/>
            <p:nvPr/>
          </p:nvSpPr>
          <p:spPr>
            <a:xfrm>
              <a:off x="7345956" y="3539495"/>
              <a:ext cx="39988" cy="58487"/>
            </a:xfrm>
            <a:custGeom>
              <a:avLst/>
              <a:gdLst/>
              <a:ahLst/>
              <a:cxnLst/>
              <a:rect l="l" t="t" r="r" b="b"/>
              <a:pathLst>
                <a:path w="575" h="841" extrusionOk="0">
                  <a:moveTo>
                    <a:pt x="543" y="0"/>
                  </a:moveTo>
                  <a:cubicBezTo>
                    <a:pt x="533" y="0"/>
                    <a:pt x="521" y="6"/>
                    <a:pt x="514" y="18"/>
                  </a:cubicBezTo>
                  <a:cubicBezTo>
                    <a:pt x="473" y="79"/>
                    <a:pt x="443" y="149"/>
                    <a:pt x="392" y="210"/>
                  </a:cubicBezTo>
                  <a:cubicBezTo>
                    <a:pt x="342" y="281"/>
                    <a:pt x="301" y="351"/>
                    <a:pt x="261" y="422"/>
                  </a:cubicBezTo>
                  <a:cubicBezTo>
                    <a:pt x="180" y="554"/>
                    <a:pt x="89" y="685"/>
                    <a:pt x="8" y="816"/>
                  </a:cubicBezTo>
                  <a:cubicBezTo>
                    <a:pt x="1" y="831"/>
                    <a:pt x="10" y="840"/>
                    <a:pt x="19" y="840"/>
                  </a:cubicBezTo>
                  <a:cubicBezTo>
                    <a:pt x="22" y="840"/>
                    <a:pt x="26" y="839"/>
                    <a:pt x="29" y="836"/>
                  </a:cubicBezTo>
                  <a:cubicBezTo>
                    <a:pt x="150" y="725"/>
                    <a:pt x="261" y="604"/>
                    <a:pt x="352" y="473"/>
                  </a:cubicBezTo>
                  <a:cubicBezTo>
                    <a:pt x="402" y="402"/>
                    <a:pt x="443" y="341"/>
                    <a:pt x="473" y="261"/>
                  </a:cubicBezTo>
                  <a:cubicBezTo>
                    <a:pt x="514" y="190"/>
                    <a:pt x="544" y="109"/>
                    <a:pt x="574" y="38"/>
                  </a:cubicBezTo>
                  <a:cubicBezTo>
                    <a:pt x="574" y="14"/>
                    <a:pt x="559" y="0"/>
                    <a:pt x="543" y="0"/>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5991;p120">
              <a:extLst>
                <a:ext uri="{FF2B5EF4-FFF2-40B4-BE49-F238E27FC236}">
                  <a16:creationId xmlns:a16="http://schemas.microsoft.com/office/drawing/2014/main" xmlns="" id="{1F0EE5A5-C1FE-DF13-EFB0-9570091B08BA}"/>
                </a:ext>
              </a:extLst>
            </p:cNvPr>
            <p:cNvSpPr/>
            <p:nvPr/>
          </p:nvSpPr>
          <p:spPr>
            <a:xfrm>
              <a:off x="7639513" y="3565089"/>
              <a:ext cx="25314" cy="34842"/>
            </a:xfrm>
            <a:custGeom>
              <a:avLst/>
              <a:gdLst/>
              <a:ahLst/>
              <a:cxnLst/>
              <a:rect l="l" t="t" r="r" b="b"/>
              <a:pathLst>
                <a:path w="364" h="501" extrusionOk="0">
                  <a:moveTo>
                    <a:pt x="25" y="1"/>
                  </a:moveTo>
                  <a:cubicBezTo>
                    <a:pt x="14" y="1"/>
                    <a:pt x="1" y="17"/>
                    <a:pt x="1" y="34"/>
                  </a:cubicBezTo>
                  <a:cubicBezTo>
                    <a:pt x="11" y="74"/>
                    <a:pt x="31" y="115"/>
                    <a:pt x="61" y="155"/>
                  </a:cubicBezTo>
                  <a:cubicBezTo>
                    <a:pt x="82" y="196"/>
                    <a:pt x="102" y="236"/>
                    <a:pt x="132" y="276"/>
                  </a:cubicBezTo>
                  <a:cubicBezTo>
                    <a:pt x="152" y="317"/>
                    <a:pt x="183" y="357"/>
                    <a:pt x="213" y="398"/>
                  </a:cubicBezTo>
                  <a:cubicBezTo>
                    <a:pt x="233" y="428"/>
                    <a:pt x="263" y="468"/>
                    <a:pt x="304" y="499"/>
                  </a:cubicBezTo>
                  <a:cubicBezTo>
                    <a:pt x="308" y="500"/>
                    <a:pt x="312" y="501"/>
                    <a:pt x="316" y="501"/>
                  </a:cubicBezTo>
                  <a:cubicBezTo>
                    <a:pt x="342" y="501"/>
                    <a:pt x="363" y="476"/>
                    <a:pt x="354" y="458"/>
                  </a:cubicBezTo>
                  <a:cubicBezTo>
                    <a:pt x="334" y="408"/>
                    <a:pt x="314" y="367"/>
                    <a:pt x="294" y="327"/>
                  </a:cubicBezTo>
                  <a:cubicBezTo>
                    <a:pt x="263" y="287"/>
                    <a:pt x="243" y="246"/>
                    <a:pt x="213" y="206"/>
                  </a:cubicBezTo>
                  <a:lnTo>
                    <a:pt x="122" y="105"/>
                  </a:lnTo>
                  <a:lnTo>
                    <a:pt x="82" y="54"/>
                  </a:lnTo>
                  <a:cubicBezTo>
                    <a:pt x="71" y="44"/>
                    <a:pt x="71" y="34"/>
                    <a:pt x="61" y="24"/>
                  </a:cubicBezTo>
                  <a:lnTo>
                    <a:pt x="31" y="4"/>
                  </a:lnTo>
                  <a:cubicBezTo>
                    <a:pt x="29" y="2"/>
                    <a:pt x="27" y="1"/>
                    <a:pt x="25"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5992;p120">
              <a:extLst>
                <a:ext uri="{FF2B5EF4-FFF2-40B4-BE49-F238E27FC236}">
                  <a16:creationId xmlns:a16="http://schemas.microsoft.com/office/drawing/2014/main" xmlns="" id="{672CF0FF-6463-5CD5-286E-40B566ABBEFB}"/>
                </a:ext>
              </a:extLst>
            </p:cNvPr>
            <p:cNvSpPr/>
            <p:nvPr/>
          </p:nvSpPr>
          <p:spPr>
            <a:xfrm>
              <a:off x="7435254" y="3463133"/>
              <a:ext cx="180817" cy="63634"/>
            </a:xfrm>
            <a:custGeom>
              <a:avLst/>
              <a:gdLst/>
              <a:ahLst/>
              <a:cxnLst/>
              <a:rect l="l" t="t" r="r" b="b"/>
              <a:pathLst>
                <a:path w="2600" h="915" extrusionOk="0">
                  <a:moveTo>
                    <a:pt x="27" y="1"/>
                  </a:moveTo>
                  <a:cubicBezTo>
                    <a:pt x="14" y="1"/>
                    <a:pt x="0" y="10"/>
                    <a:pt x="8" y="25"/>
                  </a:cubicBezTo>
                  <a:cubicBezTo>
                    <a:pt x="169" y="449"/>
                    <a:pt x="533" y="772"/>
                    <a:pt x="978" y="874"/>
                  </a:cubicBezTo>
                  <a:cubicBezTo>
                    <a:pt x="1087" y="902"/>
                    <a:pt x="1198" y="915"/>
                    <a:pt x="1310" y="915"/>
                  </a:cubicBezTo>
                  <a:cubicBezTo>
                    <a:pt x="1759" y="915"/>
                    <a:pt x="2216" y="708"/>
                    <a:pt x="2564" y="449"/>
                  </a:cubicBezTo>
                  <a:cubicBezTo>
                    <a:pt x="2600" y="431"/>
                    <a:pt x="2588" y="365"/>
                    <a:pt x="2542" y="365"/>
                  </a:cubicBezTo>
                  <a:cubicBezTo>
                    <a:pt x="2536" y="365"/>
                    <a:pt x="2530" y="366"/>
                    <a:pt x="2523" y="368"/>
                  </a:cubicBezTo>
                  <a:cubicBezTo>
                    <a:pt x="2098" y="504"/>
                    <a:pt x="1689" y="753"/>
                    <a:pt x="1232" y="753"/>
                  </a:cubicBezTo>
                  <a:cubicBezTo>
                    <a:pt x="1178" y="753"/>
                    <a:pt x="1124" y="750"/>
                    <a:pt x="1068" y="742"/>
                  </a:cubicBezTo>
                  <a:cubicBezTo>
                    <a:pt x="624" y="682"/>
                    <a:pt x="240" y="409"/>
                    <a:pt x="38" y="5"/>
                  </a:cubicBezTo>
                  <a:cubicBezTo>
                    <a:pt x="35" y="2"/>
                    <a:pt x="31" y="1"/>
                    <a:pt x="27"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5993;p120">
              <a:extLst>
                <a:ext uri="{FF2B5EF4-FFF2-40B4-BE49-F238E27FC236}">
                  <a16:creationId xmlns:a16="http://schemas.microsoft.com/office/drawing/2014/main" xmlns="" id="{F594E018-577A-50E5-5B44-04769079AE1D}"/>
                </a:ext>
              </a:extLst>
            </p:cNvPr>
            <p:cNvSpPr/>
            <p:nvPr/>
          </p:nvSpPr>
          <p:spPr>
            <a:xfrm>
              <a:off x="7306453" y="3704809"/>
              <a:ext cx="350715" cy="60156"/>
            </a:xfrm>
            <a:custGeom>
              <a:avLst/>
              <a:gdLst/>
              <a:ahLst/>
              <a:cxnLst/>
              <a:rect l="l" t="t" r="r" b="b"/>
              <a:pathLst>
                <a:path w="5043" h="865" extrusionOk="0">
                  <a:moveTo>
                    <a:pt x="8" y="1"/>
                  </a:moveTo>
                  <a:cubicBezTo>
                    <a:pt x="5" y="1"/>
                    <a:pt x="0" y="5"/>
                    <a:pt x="0" y="5"/>
                  </a:cubicBezTo>
                  <a:cubicBezTo>
                    <a:pt x="21" y="137"/>
                    <a:pt x="122" y="187"/>
                    <a:pt x="233" y="238"/>
                  </a:cubicBezTo>
                  <a:cubicBezTo>
                    <a:pt x="415" y="309"/>
                    <a:pt x="617" y="369"/>
                    <a:pt x="809" y="410"/>
                  </a:cubicBezTo>
                  <a:cubicBezTo>
                    <a:pt x="1273" y="531"/>
                    <a:pt x="1748" y="632"/>
                    <a:pt x="2223" y="703"/>
                  </a:cubicBezTo>
                  <a:cubicBezTo>
                    <a:pt x="2658" y="763"/>
                    <a:pt x="3112" y="814"/>
                    <a:pt x="3557" y="834"/>
                  </a:cubicBezTo>
                  <a:cubicBezTo>
                    <a:pt x="3774" y="848"/>
                    <a:pt x="4003" y="864"/>
                    <a:pt x="4230" y="864"/>
                  </a:cubicBezTo>
                  <a:cubicBezTo>
                    <a:pt x="4488" y="864"/>
                    <a:pt x="4745" y="843"/>
                    <a:pt x="4982" y="773"/>
                  </a:cubicBezTo>
                  <a:cubicBezTo>
                    <a:pt x="5042" y="743"/>
                    <a:pt x="5022" y="652"/>
                    <a:pt x="4962" y="642"/>
                  </a:cubicBezTo>
                  <a:cubicBezTo>
                    <a:pt x="4843" y="627"/>
                    <a:pt x="4723" y="622"/>
                    <a:pt x="4603" y="622"/>
                  </a:cubicBezTo>
                  <a:cubicBezTo>
                    <a:pt x="4315" y="622"/>
                    <a:pt x="4024" y="652"/>
                    <a:pt x="3739" y="652"/>
                  </a:cubicBezTo>
                  <a:cubicBezTo>
                    <a:pt x="3335" y="652"/>
                    <a:pt x="2910" y="632"/>
                    <a:pt x="2496" y="602"/>
                  </a:cubicBezTo>
                  <a:cubicBezTo>
                    <a:pt x="2072" y="561"/>
                    <a:pt x="1647" y="511"/>
                    <a:pt x="1233" y="430"/>
                  </a:cubicBezTo>
                  <a:cubicBezTo>
                    <a:pt x="1041" y="389"/>
                    <a:pt x="839" y="349"/>
                    <a:pt x="647" y="298"/>
                  </a:cubicBezTo>
                  <a:cubicBezTo>
                    <a:pt x="455" y="248"/>
                    <a:pt x="71" y="228"/>
                    <a:pt x="10" y="5"/>
                  </a:cubicBezTo>
                  <a:cubicBezTo>
                    <a:pt x="10" y="2"/>
                    <a:pt x="9" y="1"/>
                    <a:pt x="8" y="1"/>
                  </a:cubicBez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5994;p120">
              <a:extLst>
                <a:ext uri="{FF2B5EF4-FFF2-40B4-BE49-F238E27FC236}">
                  <a16:creationId xmlns:a16="http://schemas.microsoft.com/office/drawing/2014/main" xmlns="" id="{085A9DB2-19DC-498A-4E47-1949D8C6DA93}"/>
                </a:ext>
              </a:extLst>
            </p:cNvPr>
            <p:cNvSpPr/>
            <p:nvPr/>
          </p:nvSpPr>
          <p:spPr>
            <a:xfrm>
              <a:off x="6870743" y="3562585"/>
              <a:ext cx="253074" cy="246746"/>
            </a:xfrm>
            <a:custGeom>
              <a:avLst/>
              <a:gdLst/>
              <a:ahLst/>
              <a:cxnLst/>
              <a:rect l="l" t="t" r="r" b="b"/>
              <a:pathLst>
                <a:path w="3639" h="3548" extrusionOk="0">
                  <a:moveTo>
                    <a:pt x="724" y="1"/>
                  </a:moveTo>
                  <a:cubicBezTo>
                    <a:pt x="592" y="1"/>
                    <a:pt x="461" y="97"/>
                    <a:pt x="375" y="201"/>
                  </a:cubicBezTo>
                  <a:cubicBezTo>
                    <a:pt x="264" y="312"/>
                    <a:pt x="1" y="606"/>
                    <a:pt x="21" y="777"/>
                  </a:cubicBezTo>
                  <a:cubicBezTo>
                    <a:pt x="51" y="969"/>
                    <a:pt x="365" y="1101"/>
                    <a:pt x="526" y="1212"/>
                  </a:cubicBezTo>
                  <a:cubicBezTo>
                    <a:pt x="971" y="1515"/>
                    <a:pt x="1405" y="1848"/>
                    <a:pt x="1830" y="2192"/>
                  </a:cubicBezTo>
                  <a:cubicBezTo>
                    <a:pt x="1921" y="2252"/>
                    <a:pt x="2001" y="2333"/>
                    <a:pt x="2062" y="2434"/>
                  </a:cubicBezTo>
                  <a:cubicBezTo>
                    <a:pt x="2113" y="2576"/>
                    <a:pt x="2153" y="2727"/>
                    <a:pt x="2163" y="2879"/>
                  </a:cubicBezTo>
                  <a:cubicBezTo>
                    <a:pt x="2240" y="3236"/>
                    <a:pt x="2567" y="3548"/>
                    <a:pt x="2931" y="3548"/>
                  </a:cubicBezTo>
                  <a:cubicBezTo>
                    <a:pt x="2948" y="3548"/>
                    <a:pt x="2965" y="3547"/>
                    <a:pt x="2982" y="3546"/>
                  </a:cubicBezTo>
                  <a:cubicBezTo>
                    <a:pt x="3335" y="3485"/>
                    <a:pt x="3598" y="3202"/>
                    <a:pt x="3628" y="2849"/>
                  </a:cubicBezTo>
                  <a:cubicBezTo>
                    <a:pt x="3638" y="2495"/>
                    <a:pt x="3477" y="2162"/>
                    <a:pt x="3194" y="1959"/>
                  </a:cubicBezTo>
                  <a:cubicBezTo>
                    <a:pt x="3032" y="1858"/>
                    <a:pt x="2850" y="1757"/>
                    <a:pt x="2678" y="1677"/>
                  </a:cubicBezTo>
                  <a:cubicBezTo>
                    <a:pt x="2022" y="1313"/>
                    <a:pt x="1547" y="696"/>
                    <a:pt x="1021" y="171"/>
                  </a:cubicBezTo>
                  <a:cubicBezTo>
                    <a:pt x="961" y="100"/>
                    <a:pt x="880" y="40"/>
                    <a:pt x="789" y="9"/>
                  </a:cubicBezTo>
                  <a:cubicBezTo>
                    <a:pt x="767" y="4"/>
                    <a:pt x="745" y="1"/>
                    <a:pt x="724"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5995;p120">
              <a:extLst>
                <a:ext uri="{FF2B5EF4-FFF2-40B4-BE49-F238E27FC236}">
                  <a16:creationId xmlns:a16="http://schemas.microsoft.com/office/drawing/2014/main" xmlns="" id="{36E4F34A-437E-6597-C576-325DD06E2709}"/>
                </a:ext>
              </a:extLst>
            </p:cNvPr>
            <p:cNvSpPr/>
            <p:nvPr/>
          </p:nvSpPr>
          <p:spPr>
            <a:xfrm>
              <a:off x="7038698" y="3765593"/>
              <a:ext cx="29626" cy="42701"/>
            </a:xfrm>
            <a:custGeom>
              <a:avLst/>
              <a:gdLst/>
              <a:ahLst/>
              <a:cxnLst/>
              <a:rect l="l" t="t" r="r" b="b"/>
              <a:pathLst>
                <a:path w="426" h="614" extrusionOk="0">
                  <a:moveTo>
                    <a:pt x="82" y="0"/>
                  </a:moveTo>
                  <a:cubicBezTo>
                    <a:pt x="57" y="0"/>
                    <a:pt x="34" y="14"/>
                    <a:pt x="21" y="41"/>
                  </a:cubicBezTo>
                  <a:cubicBezTo>
                    <a:pt x="1" y="71"/>
                    <a:pt x="11" y="122"/>
                    <a:pt x="51" y="142"/>
                  </a:cubicBezTo>
                  <a:cubicBezTo>
                    <a:pt x="132" y="192"/>
                    <a:pt x="213" y="253"/>
                    <a:pt x="284" y="324"/>
                  </a:cubicBezTo>
                  <a:cubicBezTo>
                    <a:pt x="304" y="364"/>
                    <a:pt x="324" y="405"/>
                    <a:pt x="334" y="455"/>
                  </a:cubicBezTo>
                  <a:cubicBezTo>
                    <a:pt x="344" y="475"/>
                    <a:pt x="344" y="495"/>
                    <a:pt x="334" y="526"/>
                  </a:cubicBezTo>
                  <a:lnTo>
                    <a:pt x="334" y="597"/>
                  </a:lnTo>
                  <a:cubicBezTo>
                    <a:pt x="334" y="608"/>
                    <a:pt x="341" y="613"/>
                    <a:pt x="351" y="613"/>
                  </a:cubicBezTo>
                  <a:cubicBezTo>
                    <a:pt x="358" y="613"/>
                    <a:pt x="366" y="611"/>
                    <a:pt x="375" y="607"/>
                  </a:cubicBezTo>
                  <a:cubicBezTo>
                    <a:pt x="395" y="586"/>
                    <a:pt x="405" y="566"/>
                    <a:pt x="415" y="536"/>
                  </a:cubicBezTo>
                  <a:cubicBezTo>
                    <a:pt x="425" y="516"/>
                    <a:pt x="425" y="485"/>
                    <a:pt x="425" y="455"/>
                  </a:cubicBezTo>
                  <a:cubicBezTo>
                    <a:pt x="425" y="394"/>
                    <a:pt x="415" y="334"/>
                    <a:pt x="385" y="273"/>
                  </a:cubicBezTo>
                  <a:cubicBezTo>
                    <a:pt x="314" y="172"/>
                    <a:pt x="233" y="81"/>
                    <a:pt x="122" y="10"/>
                  </a:cubicBezTo>
                  <a:cubicBezTo>
                    <a:pt x="108" y="4"/>
                    <a:pt x="95" y="0"/>
                    <a:pt x="82"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5996;p120">
              <a:extLst>
                <a:ext uri="{FF2B5EF4-FFF2-40B4-BE49-F238E27FC236}">
                  <a16:creationId xmlns:a16="http://schemas.microsoft.com/office/drawing/2014/main" xmlns="" id="{170C6DA4-B69C-35A3-18BA-F00741C6396C}"/>
                </a:ext>
              </a:extLst>
            </p:cNvPr>
            <p:cNvSpPr/>
            <p:nvPr/>
          </p:nvSpPr>
          <p:spPr>
            <a:xfrm>
              <a:off x="7062831" y="3750432"/>
              <a:ext cx="29348" cy="57027"/>
            </a:xfrm>
            <a:custGeom>
              <a:avLst/>
              <a:gdLst/>
              <a:ahLst/>
              <a:cxnLst/>
              <a:rect l="l" t="t" r="r" b="b"/>
              <a:pathLst>
                <a:path w="422" h="820" extrusionOk="0">
                  <a:moveTo>
                    <a:pt x="96" y="0"/>
                  </a:moveTo>
                  <a:cubicBezTo>
                    <a:pt x="45" y="0"/>
                    <a:pt x="1" y="58"/>
                    <a:pt x="48" y="97"/>
                  </a:cubicBezTo>
                  <a:cubicBezTo>
                    <a:pt x="250" y="269"/>
                    <a:pt x="321" y="532"/>
                    <a:pt x="250" y="784"/>
                  </a:cubicBezTo>
                  <a:cubicBezTo>
                    <a:pt x="237" y="804"/>
                    <a:pt x="254" y="819"/>
                    <a:pt x="272" y="819"/>
                  </a:cubicBezTo>
                  <a:cubicBezTo>
                    <a:pt x="283" y="819"/>
                    <a:pt x="293" y="815"/>
                    <a:pt x="300" y="804"/>
                  </a:cubicBezTo>
                  <a:cubicBezTo>
                    <a:pt x="422" y="532"/>
                    <a:pt x="351" y="208"/>
                    <a:pt x="139" y="16"/>
                  </a:cubicBezTo>
                  <a:cubicBezTo>
                    <a:pt x="125" y="5"/>
                    <a:pt x="110" y="0"/>
                    <a:pt x="96"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5997;p120">
              <a:extLst>
                <a:ext uri="{FF2B5EF4-FFF2-40B4-BE49-F238E27FC236}">
                  <a16:creationId xmlns:a16="http://schemas.microsoft.com/office/drawing/2014/main" xmlns="" id="{FFA85F50-D057-424C-12B3-B691AE6C505E}"/>
                </a:ext>
              </a:extLst>
            </p:cNvPr>
            <p:cNvSpPr/>
            <p:nvPr/>
          </p:nvSpPr>
          <p:spPr>
            <a:xfrm>
              <a:off x="7078271" y="3735062"/>
              <a:ext cx="25871" cy="62730"/>
            </a:xfrm>
            <a:custGeom>
              <a:avLst/>
              <a:gdLst/>
              <a:ahLst/>
              <a:cxnLst/>
              <a:rect l="l" t="t" r="r" b="b"/>
              <a:pathLst>
                <a:path w="372" h="902" extrusionOk="0">
                  <a:moveTo>
                    <a:pt x="59" y="1"/>
                  </a:moveTo>
                  <a:cubicBezTo>
                    <a:pt x="20" y="1"/>
                    <a:pt x="0" y="49"/>
                    <a:pt x="18" y="76"/>
                  </a:cubicBezTo>
                  <a:cubicBezTo>
                    <a:pt x="38" y="116"/>
                    <a:pt x="68" y="136"/>
                    <a:pt x="88" y="167"/>
                  </a:cubicBezTo>
                  <a:cubicBezTo>
                    <a:pt x="119" y="187"/>
                    <a:pt x="139" y="217"/>
                    <a:pt x="149" y="237"/>
                  </a:cubicBezTo>
                  <a:cubicBezTo>
                    <a:pt x="280" y="429"/>
                    <a:pt x="321" y="652"/>
                    <a:pt x="270" y="864"/>
                  </a:cubicBezTo>
                  <a:cubicBezTo>
                    <a:pt x="264" y="888"/>
                    <a:pt x="280" y="902"/>
                    <a:pt x="298" y="902"/>
                  </a:cubicBezTo>
                  <a:cubicBezTo>
                    <a:pt x="310" y="902"/>
                    <a:pt x="323" y="896"/>
                    <a:pt x="331" y="884"/>
                  </a:cubicBezTo>
                  <a:cubicBezTo>
                    <a:pt x="371" y="732"/>
                    <a:pt x="371" y="561"/>
                    <a:pt x="331" y="409"/>
                  </a:cubicBezTo>
                  <a:cubicBezTo>
                    <a:pt x="311" y="328"/>
                    <a:pt x="280" y="257"/>
                    <a:pt x="240" y="187"/>
                  </a:cubicBezTo>
                  <a:cubicBezTo>
                    <a:pt x="210" y="116"/>
                    <a:pt x="149" y="45"/>
                    <a:pt x="78" y="5"/>
                  </a:cubicBezTo>
                  <a:cubicBezTo>
                    <a:pt x="71" y="2"/>
                    <a:pt x="65" y="1"/>
                    <a:pt x="59"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5998;p120">
              <a:extLst>
                <a:ext uri="{FF2B5EF4-FFF2-40B4-BE49-F238E27FC236}">
                  <a16:creationId xmlns:a16="http://schemas.microsoft.com/office/drawing/2014/main" xmlns="" id="{97A73958-ADB4-3E7E-8CD1-B5961991E8A6}"/>
                </a:ext>
              </a:extLst>
            </p:cNvPr>
            <p:cNvSpPr/>
            <p:nvPr/>
          </p:nvSpPr>
          <p:spPr>
            <a:xfrm>
              <a:off x="7092806" y="3723865"/>
              <a:ext cx="26497" cy="47986"/>
            </a:xfrm>
            <a:custGeom>
              <a:avLst/>
              <a:gdLst/>
              <a:ahLst/>
              <a:cxnLst/>
              <a:rect l="l" t="t" r="r" b="b"/>
              <a:pathLst>
                <a:path w="381" h="690" extrusionOk="0">
                  <a:moveTo>
                    <a:pt x="59" y="0"/>
                  </a:moveTo>
                  <a:cubicBezTo>
                    <a:pt x="53" y="0"/>
                    <a:pt x="47" y="1"/>
                    <a:pt x="41" y="4"/>
                  </a:cubicBezTo>
                  <a:cubicBezTo>
                    <a:pt x="31" y="4"/>
                    <a:pt x="11" y="14"/>
                    <a:pt x="11" y="24"/>
                  </a:cubicBezTo>
                  <a:cubicBezTo>
                    <a:pt x="1" y="45"/>
                    <a:pt x="1" y="75"/>
                    <a:pt x="21" y="95"/>
                  </a:cubicBezTo>
                  <a:cubicBezTo>
                    <a:pt x="92" y="176"/>
                    <a:pt x="152" y="267"/>
                    <a:pt x="213" y="358"/>
                  </a:cubicBezTo>
                  <a:cubicBezTo>
                    <a:pt x="263" y="459"/>
                    <a:pt x="304" y="560"/>
                    <a:pt x="324" y="671"/>
                  </a:cubicBezTo>
                  <a:cubicBezTo>
                    <a:pt x="324" y="684"/>
                    <a:pt x="335" y="689"/>
                    <a:pt x="346" y="689"/>
                  </a:cubicBezTo>
                  <a:cubicBezTo>
                    <a:pt x="362" y="689"/>
                    <a:pt x="380" y="679"/>
                    <a:pt x="375" y="661"/>
                  </a:cubicBezTo>
                  <a:cubicBezTo>
                    <a:pt x="354" y="418"/>
                    <a:pt x="253" y="196"/>
                    <a:pt x="102" y="14"/>
                  </a:cubicBezTo>
                  <a:cubicBezTo>
                    <a:pt x="87" y="7"/>
                    <a:pt x="73" y="0"/>
                    <a:pt x="59"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5999;p120">
              <a:extLst>
                <a:ext uri="{FF2B5EF4-FFF2-40B4-BE49-F238E27FC236}">
                  <a16:creationId xmlns:a16="http://schemas.microsoft.com/office/drawing/2014/main" xmlns="" id="{25A9254D-378A-6A52-3EF8-782A7022AC98}"/>
                </a:ext>
              </a:extLst>
            </p:cNvPr>
            <p:cNvSpPr/>
            <p:nvPr/>
          </p:nvSpPr>
          <p:spPr>
            <a:xfrm>
              <a:off x="6591791" y="4183154"/>
              <a:ext cx="78099" cy="143471"/>
            </a:xfrm>
            <a:custGeom>
              <a:avLst/>
              <a:gdLst/>
              <a:ahLst/>
              <a:cxnLst/>
              <a:rect l="l" t="t" r="r" b="b"/>
              <a:pathLst>
                <a:path w="1123" h="2063" extrusionOk="0">
                  <a:moveTo>
                    <a:pt x="841" y="0"/>
                  </a:moveTo>
                  <a:cubicBezTo>
                    <a:pt x="823" y="0"/>
                    <a:pt x="806" y="3"/>
                    <a:pt x="789" y="8"/>
                  </a:cubicBezTo>
                  <a:lnTo>
                    <a:pt x="31" y="69"/>
                  </a:lnTo>
                  <a:lnTo>
                    <a:pt x="0" y="119"/>
                  </a:lnTo>
                  <a:cubicBezTo>
                    <a:pt x="61" y="756"/>
                    <a:pt x="122" y="1403"/>
                    <a:pt x="182" y="2049"/>
                  </a:cubicBezTo>
                  <a:cubicBezTo>
                    <a:pt x="230" y="2046"/>
                    <a:pt x="277" y="2045"/>
                    <a:pt x="324" y="2045"/>
                  </a:cubicBezTo>
                  <a:cubicBezTo>
                    <a:pt x="439" y="2045"/>
                    <a:pt x="553" y="2052"/>
                    <a:pt x="667" y="2059"/>
                  </a:cubicBezTo>
                  <a:cubicBezTo>
                    <a:pt x="685" y="2062"/>
                    <a:pt x="702" y="2063"/>
                    <a:pt x="719" y="2063"/>
                  </a:cubicBezTo>
                  <a:cubicBezTo>
                    <a:pt x="869" y="2063"/>
                    <a:pt x="1000" y="1984"/>
                    <a:pt x="1082" y="1857"/>
                  </a:cubicBezTo>
                  <a:cubicBezTo>
                    <a:pt x="1112" y="1766"/>
                    <a:pt x="1122" y="1665"/>
                    <a:pt x="1112" y="1574"/>
                  </a:cubicBezTo>
                  <a:lnTo>
                    <a:pt x="1021" y="190"/>
                  </a:lnTo>
                  <a:cubicBezTo>
                    <a:pt x="1021" y="140"/>
                    <a:pt x="1001" y="79"/>
                    <a:pt x="970" y="39"/>
                  </a:cubicBezTo>
                  <a:cubicBezTo>
                    <a:pt x="934" y="17"/>
                    <a:pt x="887" y="0"/>
                    <a:pt x="841"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6000;p120">
              <a:extLst>
                <a:ext uri="{FF2B5EF4-FFF2-40B4-BE49-F238E27FC236}">
                  <a16:creationId xmlns:a16="http://schemas.microsoft.com/office/drawing/2014/main" xmlns="" id="{1BEE2E57-17C6-5DBE-D0CA-ACDA89D9B9F7}"/>
                </a:ext>
              </a:extLst>
            </p:cNvPr>
            <p:cNvSpPr/>
            <p:nvPr/>
          </p:nvSpPr>
          <p:spPr>
            <a:xfrm>
              <a:off x="6881314" y="4163333"/>
              <a:ext cx="92843" cy="151817"/>
            </a:xfrm>
            <a:custGeom>
              <a:avLst/>
              <a:gdLst/>
              <a:ahLst/>
              <a:cxnLst/>
              <a:rect l="l" t="t" r="r" b="b"/>
              <a:pathLst>
                <a:path w="1335" h="2183" extrusionOk="0">
                  <a:moveTo>
                    <a:pt x="879" y="0"/>
                  </a:moveTo>
                  <a:lnTo>
                    <a:pt x="162" y="192"/>
                  </a:lnTo>
                  <a:lnTo>
                    <a:pt x="0" y="51"/>
                  </a:lnTo>
                  <a:lnTo>
                    <a:pt x="0" y="51"/>
                  </a:lnTo>
                  <a:cubicBezTo>
                    <a:pt x="61" y="768"/>
                    <a:pt x="192" y="1486"/>
                    <a:pt x="394" y="2183"/>
                  </a:cubicBezTo>
                  <a:lnTo>
                    <a:pt x="1334" y="2092"/>
                  </a:lnTo>
                  <a:cubicBezTo>
                    <a:pt x="1223" y="1385"/>
                    <a:pt x="1061" y="687"/>
                    <a:pt x="87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6001;p120">
              <a:extLst>
                <a:ext uri="{FF2B5EF4-FFF2-40B4-BE49-F238E27FC236}">
                  <a16:creationId xmlns:a16="http://schemas.microsoft.com/office/drawing/2014/main" xmlns="" id="{00C8B670-0CFA-3890-657C-CD52CB15873B}"/>
                </a:ext>
              </a:extLst>
            </p:cNvPr>
            <p:cNvSpPr/>
            <p:nvPr/>
          </p:nvSpPr>
          <p:spPr>
            <a:xfrm>
              <a:off x="6581220" y="4257430"/>
              <a:ext cx="96389" cy="81089"/>
            </a:xfrm>
            <a:custGeom>
              <a:avLst/>
              <a:gdLst/>
              <a:ahLst/>
              <a:cxnLst/>
              <a:rect l="l" t="t" r="r" b="b"/>
              <a:pathLst>
                <a:path w="1386" h="1166" extrusionOk="0">
                  <a:moveTo>
                    <a:pt x="641" y="0"/>
                  </a:moveTo>
                  <a:cubicBezTo>
                    <a:pt x="534" y="0"/>
                    <a:pt x="428" y="4"/>
                    <a:pt x="324" y="11"/>
                  </a:cubicBezTo>
                  <a:cubicBezTo>
                    <a:pt x="243" y="11"/>
                    <a:pt x="173" y="32"/>
                    <a:pt x="112" y="82"/>
                  </a:cubicBezTo>
                  <a:cubicBezTo>
                    <a:pt x="82" y="143"/>
                    <a:pt x="62" y="203"/>
                    <a:pt x="72" y="274"/>
                  </a:cubicBezTo>
                  <a:cubicBezTo>
                    <a:pt x="72" y="547"/>
                    <a:pt x="1" y="870"/>
                    <a:pt x="254" y="1052"/>
                  </a:cubicBezTo>
                  <a:cubicBezTo>
                    <a:pt x="319" y="1105"/>
                    <a:pt x="767" y="1166"/>
                    <a:pt x="1073" y="1166"/>
                  </a:cubicBezTo>
                  <a:cubicBezTo>
                    <a:pt x="1238" y="1166"/>
                    <a:pt x="1361" y="1148"/>
                    <a:pt x="1365" y="1103"/>
                  </a:cubicBezTo>
                  <a:cubicBezTo>
                    <a:pt x="1385" y="810"/>
                    <a:pt x="1385" y="506"/>
                    <a:pt x="1355" y="213"/>
                  </a:cubicBezTo>
                  <a:cubicBezTo>
                    <a:pt x="1355" y="163"/>
                    <a:pt x="1345" y="123"/>
                    <a:pt x="1314" y="92"/>
                  </a:cubicBezTo>
                  <a:cubicBezTo>
                    <a:pt x="1274" y="52"/>
                    <a:pt x="1213" y="21"/>
                    <a:pt x="1163" y="21"/>
                  </a:cubicBezTo>
                  <a:cubicBezTo>
                    <a:pt x="988" y="9"/>
                    <a:pt x="813" y="0"/>
                    <a:pt x="6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6002;p120">
              <a:extLst>
                <a:ext uri="{FF2B5EF4-FFF2-40B4-BE49-F238E27FC236}">
                  <a16:creationId xmlns:a16="http://schemas.microsoft.com/office/drawing/2014/main" xmlns="" id="{52956517-A04C-1BFF-D7F1-230D89BAA12F}"/>
                </a:ext>
              </a:extLst>
            </p:cNvPr>
            <p:cNvSpPr/>
            <p:nvPr/>
          </p:nvSpPr>
          <p:spPr>
            <a:xfrm>
              <a:off x="6882705" y="4241156"/>
              <a:ext cx="111828" cy="94790"/>
            </a:xfrm>
            <a:custGeom>
              <a:avLst/>
              <a:gdLst/>
              <a:ahLst/>
              <a:cxnLst/>
              <a:rect l="l" t="t" r="r" b="b"/>
              <a:pathLst>
                <a:path w="1608" h="1363" extrusionOk="0">
                  <a:moveTo>
                    <a:pt x="1" y="154"/>
                  </a:moveTo>
                  <a:cubicBezTo>
                    <a:pt x="1" y="154"/>
                    <a:pt x="1" y="154"/>
                    <a:pt x="1" y="154"/>
                  </a:cubicBezTo>
                  <a:cubicBezTo>
                    <a:pt x="1" y="154"/>
                    <a:pt x="1" y="154"/>
                    <a:pt x="1" y="154"/>
                  </a:cubicBezTo>
                  <a:close/>
                  <a:moveTo>
                    <a:pt x="1214" y="0"/>
                  </a:moveTo>
                  <a:cubicBezTo>
                    <a:pt x="1204" y="0"/>
                    <a:pt x="1194" y="1"/>
                    <a:pt x="1183" y="3"/>
                  </a:cubicBezTo>
                  <a:cubicBezTo>
                    <a:pt x="1150" y="2"/>
                    <a:pt x="1117" y="2"/>
                    <a:pt x="1084" y="2"/>
                  </a:cubicBezTo>
                  <a:cubicBezTo>
                    <a:pt x="722" y="2"/>
                    <a:pt x="353" y="53"/>
                    <a:pt x="1" y="154"/>
                  </a:cubicBezTo>
                  <a:lnTo>
                    <a:pt x="1" y="154"/>
                  </a:lnTo>
                  <a:cubicBezTo>
                    <a:pt x="1" y="154"/>
                    <a:pt x="1" y="154"/>
                    <a:pt x="1" y="154"/>
                  </a:cubicBezTo>
                  <a:cubicBezTo>
                    <a:pt x="32" y="154"/>
                    <a:pt x="183" y="1185"/>
                    <a:pt x="243" y="1246"/>
                  </a:cubicBezTo>
                  <a:cubicBezTo>
                    <a:pt x="326" y="1338"/>
                    <a:pt x="475" y="1363"/>
                    <a:pt x="640" y="1363"/>
                  </a:cubicBezTo>
                  <a:cubicBezTo>
                    <a:pt x="838" y="1363"/>
                    <a:pt x="1059" y="1327"/>
                    <a:pt x="1213" y="1327"/>
                  </a:cubicBezTo>
                  <a:cubicBezTo>
                    <a:pt x="1355" y="1316"/>
                    <a:pt x="1547" y="1286"/>
                    <a:pt x="1587" y="1145"/>
                  </a:cubicBezTo>
                  <a:cubicBezTo>
                    <a:pt x="1607" y="1084"/>
                    <a:pt x="1597" y="1013"/>
                    <a:pt x="1577" y="953"/>
                  </a:cubicBezTo>
                  <a:cubicBezTo>
                    <a:pt x="1516" y="690"/>
                    <a:pt x="1456" y="417"/>
                    <a:pt x="1385" y="154"/>
                  </a:cubicBezTo>
                  <a:cubicBezTo>
                    <a:pt x="1385" y="114"/>
                    <a:pt x="1365" y="74"/>
                    <a:pt x="1334" y="43"/>
                  </a:cubicBezTo>
                  <a:cubicBezTo>
                    <a:pt x="1301" y="18"/>
                    <a:pt x="1261" y="0"/>
                    <a:pt x="1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6003;p120">
              <a:extLst>
                <a:ext uri="{FF2B5EF4-FFF2-40B4-BE49-F238E27FC236}">
                  <a16:creationId xmlns:a16="http://schemas.microsoft.com/office/drawing/2014/main" xmlns="" id="{E947DD80-F90F-6E65-BE47-E4D52CD9828A}"/>
                </a:ext>
              </a:extLst>
            </p:cNvPr>
            <p:cNvSpPr/>
            <p:nvPr/>
          </p:nvSpPr>
          <p:spPr>
            <a:xfrm>
              <a:off x="6442822" y="4354449"/>
              <a:ext cx="245981" cy="31713"/>
            </a:xfrm>
            <a:custGeom>
              <a:avLst/>
              <a:gdLst/>
              <a:ahLst/>
              <a:cxnLst/>
              <a:rect l="l" t="t" r="r" b="b"/>
              <a:pathLst>
                <a:path w="3537" h="456" extrusionOk="0">
                  <a:moveTo>
                    <a:pt x="3537" y="1"/>
                  </a:moveTo>
                  <a:lnTo>
                    <a:pt x="3537" y="1"/>
                  </a:lnTo>
                  <a:cubicBezTo>
                    <a:pt x="3254" y="92"/>
                    <a:pt x="2961" y="142"/>
                    <a:pt x="2668" y="142"/>
                  </a:cubicBezTo>
                  <a:cubicBezTo>
                    <a:pt x="2142" y="142"/>
                    <a:pt x="1627" y="51"/>
                    <a:pt x="1102" y="51"/>
                  </a:cubicBezTo>
                  <a:cubicBezTo>
                    <a:pt x="728" y="51"/>
                    <a:pt x="354" y="112"/>
                    <a:pt x="0" y="203"/>
                  </a:cubicBezTo>
                  <a:cubicBezTo>
                    <a:pt x="41" y="354"/>
                    <a:pt x="182" y="455"/>
                    <a:pt x="334" y="455"/>
                  </a:cubicBezTo>
                  <a:lnTo>
                    <a:pt x="2759" y="435"/>
                  </a:lnTo>
                  <a:cubicBezTo>
                    <a:pt x="2784" y="437"/>
                    <a:pt x="2809" y="438"/>
                    <a:pt x="2835" y="438"/>
                  </a:cubicBezTo>
                  <a:cubicBezTo>
                    <a:pt x="2961" y="438"/>
                    <a:pt x="3086" y="417"/>
                    <a:pt x="3203" y="374"/>
                  </a:cubicBezTo>
                  <a:cubicBezTo>
                    <a:pt x="3355" y="294"/>
                    <a:pt x="3476" y="162"/>
                    <a:pt x="35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6004;p120">
              <a:extLst>
                <a:ext uri="{FF2B5EF4-FFF2-40B4-BE49-F238E27FC236}">
                  <a16:creationId xmlns:a16="http://schemas.microsoft.com/office/drawing/2014/main" xmlns="" id="{ECABF448-12F9-BF2E-3B7D-B8084F86F9C7}"/>
                </a:ext>
              </a:extLst>
            </p:cNvPr>
            <p:cNvSpPr/>
            <p:nvPr/>
          </p:nvSpPr>
          <p:spPr>
            <a:xfrm>
              <a:off x="6872204" y="4335462"/>
              <a:ext cx="244590" cy="33103"/>
            </a:xfrm>
            <a:custGeom>
              <a:avLst/>
              <a:gdLst/>
              <a:ahLst/>
              <a:cxnLst/>
              <a:rect l="l" t="t" r="r" b="b"/>
              <a:pathLst>
                <a:path w="3517" h="476" extrusionOk="0">
                  <a:moveTo>
                    <a:pt x="3425" y="1"/>
                  </a:moveTo>
                  <a:lnTo>
                    <a:pt x="3425" y="1"/>
                  </a:lnTo>
                  <a:cubicBezTo>
                    <a:pt x="2892" y="154"/>
                    <a:pt x="2337" y="208"/>
                    <a:pt x="1774" y="208"/>
                  </a:cubicBezTo>
                  <a:cubicBezTo>
                    <a:pt x="1186" y="208"/>
                    <a:pt x="589" y="149"/>
                    <a:pt x="0" y="82"/>
                  </a:cubicBezTo>
                  <a:lnTo>
                    <a:pt x="0" y="82"/>
                  </a:lnTo>
                  <a:cubicBezTo>
                    <a:pt x="30" y="193"/>
                    <a:pt x="101" y="294"/>
                    <a:pt x="202" y="354"/>
                  </a:cubicBezTo>
                  <a:cubicBezTo>
                    <a:pt x="356" y="450"/>
                    <a:pt x="583" y="476"/>
                    <a:pt x="812" y="476"/>
                  </a:cubicBezTo>
                  <a:cubicBezTo>
                    <a:pt x="1018" y="476"/>
                    <a:pt x="1226" y="455"/>
                    <a:pt x="1384" y="445"/>
                  </a:cubicBezTo>
                  <a:lnTo>
                    <a:pt x="3264" y="344"/>
                  </a:lnTo>
                  <a:cubicBezTo>
                    <a:pt x="3425" y="334"/>
                    <a:pt x="3516" y="142"/>
                    <a:pt x="3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6005;p120">
              <a:extLst>
                <a:ext uri="{FF2B5EF4-FFF2-40B4-BE49-F238E27FC236}">
                  <a16:creationId xmlns:a16="http://schemas.microsoft.com/office/drawing/2014/main" xmlns="" id="{FFDC956A-0123-4ACD-BF69-170C44EB83F5}"/>
                </a:ext>
              </a:extLst>
            </p:cNvPr>
            <p:cNvSpPr/>
            <p:nvPr/>
          </p:nvSpPr>
          <p:spPr>
            <a:xfrm>
              <a:off x="6440736" y="4312998"/>
              <a:ext cx="89296" cy="56262"/>
            </a:xfrm>
            <a:custGeom>
              <a:avLst/>
              <a:gdLst/>
              <a:ahLst/>
              <a:cxnLst/>
              <a:rect l="l" t="t" r="r" b="b"/>
              <a:pathLst>
                <a:path w="1284" h="809" extrusionOk="0">
                  <a:moveTo>
                    <a:pt x="920" y="0"/>
                  </a:moveTo>
                  <a:cubicBezTo>
                    <a:pt x="768" y="21"/>
                    <a:pt x="616" y="71"/>
                    <a:pt x="485" y="142"/>
                  </a:cubicBezTo>
                  <a:cubicBezTo>
                    <a:pt x="334" y="233"/>
                    <a:pt x="192" y="344"/>
                    <a:pt x="91" y="485"/>
                  </a:cubicBezTo>
                  <a:cubicBezTo>
                    <a:pt x="20" y="576"/>
                    <a:pt x="0" y="698"/>
                    <a:pt x="30" y="809"/>
                  </a:cubicBezTo>
                  <a:cubicBezTo>
                    <a:pt x="384" y="708"/>
                    <a:pt x="758" y="657"/>
                    <a:pt x="1132" y="647"/>
                  </a:cubicBezTo>
                  <a:lnTo>
                    <a:pt x="1283" y="647"/>
                  </a:lnTo>
                  <a:cubicBezTo>
                    <a:pt x="1233" y="445"/>
                    <a:pt x="1142" y="253"/>
                    <a:pt x="1010" y="81"/>
                  </a:cubicBezTo>
                  <a:cubicBezTo>
                    <a:pt x="980" y="51"/>
                    <a:pt x="950" y="21"/>
                    <a:pt x="920"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6006;p120">
              <a:extLst>
                <a:ext uri="{FF2B5EF4-FFF2-40B4-BE49-F238E27FC236}">
                  <a16:creationId xmlns:a16="http://schemas.microsoft.com/office/drawing/2014/main" xmlns="" id="{E99592C1-A288-DB05-9617-BDAE87CB1FED}"/>
                </a:ext>
              </a:extLst>
            </p:cNvPr>
            <p:cNvSpPr/>
            <p:nvPr/>
          </p:nvSpPr>
          <p:spPr>
            <a:xfrm>
              <a:off x="6504649" y="4266193"/>
              <a:ext cx="191179" cy="98198"/>
            </a:xfrm>
            <a:custGeom>
              <a:avLst/>
              <a:gdLst/>
              <a:ahLst/>
              <a:cxnLst/>
              <a:rect l="l" t="t" r="r" b="b"/>
              <a:pathLst>
                <a:path w="2749" h="1412" extrusionOk="0">
                  <a:moveTo>
                    <a:pt x="1120" y="1"/>
                  </a:moveTo>
                  <a:cubicBezTo>
                    <a:pt x="1080" y="1"/>
                    <a:pt x="1040" y="9"/>
                    <a:pt x="1001" y="27"/>
                  </a:cubicBezTo>
                  <a:cubicBezTo>
                    <a:pt x="758" y="138"/>
                    <a:pt x="779" y="492"/>
                    <a:pt x="688" y="744"/>
                  </a:cubicBezTo>
                  <a:cubicBezTo>
                    <a:pt x="544" y="683"/>
                    <a:pt x="387" y="654"/>
                    <a:pt x="229" y="654"/>
                  </a:cubicBezTo>
                  <a:cubicBezTo>
                    <a:pt x="152" y="654"/>
                    <a:pt x="76" y="660"/>
                    <a:pt x="1" y="673"/>
                  </a:cubicBezTo>
                  <a:cubicBezTo>
                    <a:pt x="31" y="694"/>
                    <a:pt x="61" y="724"/>
                    <a:pt x="91" y="764"/>
                  </a:cubicBezTo>
                  <a:cubicBezTo>
                    <a:pt x="223" y="926"/>
                    <a:pt x="314" y="1118"/>
                    <a:pt x="364" y="1330"/>
                  </a:cubicBezTo>
                  <a:cubicBezTo>
                    <a:pt x="839" y="1340"/>
                    <a:pt x="1314" y="1411"/>
                    <a:pt x="1779" y="1411"/>
                  </a:cubicBezTo>
                  <a:cubicBezTo>
                    <a:pt x="2072" y="1411"/>
                    <a:pt x="2365" y="1361"/>
                    <a:pt x="2648" y="1270"/>
                  </a:cubicBezTo>
                  <a:cubicBezTo>
                    <a:pt x="2678" y="1209"/>
                    <a:pt x="2698" y="1148"/>
                    <a:pt x="2708" y="1078"/>
                  </a:cubicBezTo>
                  <a:cubicBezTo>
                    <a:pt x="2749" y="865"/>
                    <a:pt x="2739" y="633"/>
                    <a:pt x="2678" y="421"/>
                  </a:cubicBezTo>
                  <a:cubicBezTo>
                    <a:pt x="2375" y="451"/>
                    <a:pt x="2082" y="572"/>
                    <a:pt x="1759" y="572"/>
                  </a:cubicBezTo>
                  <a:cubicBezTo>
                    <a:pt x="1718" y="572"/>
                    <a:pt x="1678" y="562"/>
                    <a:pt x="1648" y="552"/>
                  </a:cubicBezTo>
                  <a:cubicBezTo>
                    <a:pt x="1587" y="512"/>
                    <a:pt x="1567" y="441"/>
                    <a:pt x="1546" y="370"/>
                  </a:cubicBezTo>
                  <a:cubicBezTo>
                    <a:pt x="1497" y="179"/>
                    <a:pt x="1309" y="1"/>
                    <a:pt x="1120"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6007;p120">
              <a:extLst>
                <a:ext uri="{FF2B5EF4-FFF2-40B4-BE49-F238E27FC236}">
                  <a16:creationId xmlns:a16="http://schemas.microsoft.com/office/drawing/2014/main" xmlns="" id="{20315CD0-12DA-52EB-83A6-4CAD756E21FA}"/>
                </a:ext>
              </a:extLst>
            </p:cNvPr>
            <p:cNvSpPr/>
            <p:nvPr/>
          </p:nvSpPr>
          <p:spPr>
            <a:xfrm>
              <a:off x="6868657" y="4252075"/>
              <a:ext cx="183460" cy="97502"/>
            </a:xfrm>
            <a:custGeom>
              <a:avLst/>
              <a:gdLst/>
              <a:ahLst/>
              <a:cxnLst/>
              <a:rect l="l" t="t" r="r" b="b"/>
              <a:pathLst>
                <a:path w="2638" h="1402" extrusionOk="0">
                  <a:moveTo>
                    <a:pt x="1725" y="0"/>
                  </a:moveTo>
                  <a:cubicBezTo>
                    <a:pt x="1664" y="0"/>
                    <a:pt x="1603" y="15"/>
                    <a:pt x="1546" y="48"/>
                  </a:cubicBezTo>
                  <a:cubicBezTo>
                    <a:pt x="1354" y="169"/>
                    <a:pt x="1243" y="381"/>
                    <a:pt x="1274" y="604"/>
                  </a:cubicBezTo>
                  <a:lnTo>
                    <a:pt x="283" y="422"/>
                  </a:lnTo>
                  <a:cubicBezTo>
                    <a:pt x="267" y="418"/>
                    <a:pt x="252" y="415"/>
                    <a:pt x="237" y="415"/>
                  </a:cubicBezTo>
                  <a:cubicBezTo>
                    <a:pt x="216" y="415"/>
                    <a:pt x="196" y="420"/>
                    <a:pt x="172" y="432"/>
                  </a:cubicBezTo>
                  <a:cubicBezTo>
                    <a:pt x="152" y="452"/>
                    <a:pt x="132" y="482"/>
                    <a:pt x="132" y="523"/>
                  </a:cubicBezTo>
                  <a:cubicBezTo>
                    <a:pt x="71" y="765"/>
                    <a:pt x="1" y="1048"/>
                    <a:pt x="61" y="1271"/>
                  </a:cubicBezTo>
                  <a:cubicBezTo>
                    <a:pt x="649" y="1358"/>
                    <a:pt x="1249" y="1402"/>
                    <a:pt x="1846" y="1402"/>
                  </a:cubicBezTo>
                  <a:cubicBezTo>
                    <a:pt x="2009" y="1402"/>
                    <a:pt x="2172" y="1398"/>
                    <a:pt x="2335" y="1392"/>
                  </a:cubicBezTo>
                  <a:cubicBezTo>
                    <a:pt x="2365" y="1271"/>
                    <a:pt x="2405" y="1170"/>
                    <a:pt x="2456" y="1058"/>
                  </a:cubicBezTo>
                  <a:cubicBezTo>
                    <a:pt x="2506" y="947"/>
                    <a:pt x="2567" y="836"/>
                    <a:pt x="2638" y="725"/>
                  </a:cubicBezTo>
                  <a:cubicBezTo>
                    <a:pt x="2557" y="705"/>
                    <a:pt x="2466" y="685"/>
                    <a:pt x="2385" y="674"/>
                  </a:cubicBezTo>
                  <a:cubicBezTo>
                    <a:pt x="2314" y="674"/>
                    <a:pt x="2244" y="654"/>
                    <a:pt x="2193" y="614"/>
                  </a:cubicBezTo>
                  <a:cubicBezTo>
                    <a:pt x="2082" y="533"/>
                    <a:pt x="2122" y="361"/>
                    <a:pt x="2082" y="240"/>
                  </a:cubicBezTo>
                  <a:cubicBezTo>
                    <a:pt x="2018" y="90"/>
                    <a:pt x="1872" y="0"/>
                    <a:pt x="1725"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6008;p120">
              <a:extLst>
                <a:ext uri="{FF2B5EF4-FFF2-40B4-BE49-F238E27FC236}">
                  <a16:creationId xmlns:a16="http://schemas.microsoft.com/office/drawing/2014/main" xmlns="" id="{6270C8A7-D258-E1FC-0034-B81BFEAECEEC}"/>
                </a:ext>
              </a:extLst>
            </p:cNvPr>
            <p:cNvSpPr/>
            <p:nvPr/>
          </p:nvSpPr>
          <p:spPr>
            <a:xfrm>
              <a:off x="7030979" y="4303192"/>
              <a:ext cx="78794" cy="45691"/>
            </a:xfrm>
            <a:custGeom>
              <a:avLst/>
              <a:gdLst/>
              <a:ahLst/>
              <a:cxnLst/>
              <a:rect l="l" t="t" r="r" b="b"/>
              <a:pathLst>
                <a:path w="1133" h="657" extrusionOk="0">
                  <a:moveTo>
                    <a:pt x="304" y="0"/>
                  </a:moveTo>
                  <a:cubicBezTo>
                    <a:pt x="233" y="101"/>
                    <a:pt x="172" y="212"/>
                    <a:pt x="122" y="323"/>
                  </a:cubicBezTo>
                  <a:cubicBezTo>
                    <a:pt x="71" y="435"/>
                    <a:pt x="31" y="546"/>
                    <a:pt x="1" y="657"/>
                  </a:cubicBezTo>
                  <a:cubicBezTo>
                    <a:pt x="385" y="637"/>
                    <a:pt x="768" y="566"/>
                    <a:pt x="1132" y="465"/>
                  </a:cubicBezTo>
                  <a:cubicBezTo>
                    <a:pt x="1132" y="455"/>
                    <a:pt x="1122" y="445"/>
                    <a:pt x="1112" y="435"/>
                  </a:cubicBezTo>
                  <a:cubicBezTo>
                    <a:pt x="880" y="222"/>
                    <a:pt x="607" y="71"/>
                    <a:pt x="304"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6009;p120">
              <a:extLst>
                <a:ext uri="{FF2B5EF4-FFF2-40B4-BE49-F238E27FC236}">
                  <a16:creationId xmlns:a16="http://schemas.microsoft.com/office/drawing/2014/main" xmlns="" id="{7B8D2A39-DA10-4CD1-7BD6-C831F0BA8857}"/>
                </a:ext>
              </a:extLst>
            </p:cNvPr>
            <p:cNvSpPr/>
            <p:nvPr/>
          </p:nvSpPr>
          <p:spPr>
            <a:xfrm>
              <a:off x="6521549" y="4310217"/>
              <a:ext cx="28861" cy="33034"/>
            </a:xfrm>
            <a:custGeom>
              <a:avLst/>
              <a:gdLst/>
              <a:ahLst/>
              <a:cxnLst/>
              <a:rect l="l" t="t" r="r" b="b"/>
              <a:pathLst>
                <a:path w="415" h="475" extrusionOk="0">
                  <a:moveTo>
                    <a:pt x="111" y="0"/>
                  </a:moveTo>
                  <a:cubicBezTo>
                    <a:pt x="91" y="0"/>
                    <a:pt x="71" y="0"/>
                    <a:pt x="51" y="10"/>
                  </a:cubicBezTo>
                  <a:cubicBezTo>
                    <a:pt x="30" y="20"/>
                    <a:pt x="0" y="51"/>
                    <a:pt x="20" y="81"/>
                  </a:cubicBezTo>
                  <a:cubicBezTo>
                    <a:pt x="30" y="91"/>
                    <a:pt x="40" y="101"/>
                    <a:pt x="51" y="111"/>
                  </a:cubicBezTo>
                  <a:cubicBezTo>
                    <a:pt x="61" y="121"/>
                    <a:pt x="71" y="131"/>
                    <a:pt x="81" y="131"/>
                  </a:cubicBezTo>
                  <a:cubicBezTo>
                    <a:pt x="101" y="142"/>
                    <a:pt x="121" y="152"/>
                    <a:pt x="142" y="162"/>
                  </a:cubicBezTo>
                  <a:lnTo>
                    <a:pt x="162" y="182"/>
                  </a:lnTo>
                  <a:lnTo>
                    <a:pt x="172" y="192"/>
                  </a:lnTo>
                  <a:cubicBezTo>
                    <a:pt x="182" y="202"/>
                    <a:pt x="202" y="222"/>
                    <a:pt x="212" y="232"/>
                  </a:cubicBezTo>
                  <a:lnTo>
                    <a:pt x="222" y="243"/>
                  </a:lnTo>
                  <a:lnTo>
                    <a:pt x="243" y="273"/>
                  </a:lnTo>
                  <a:cubicBezTo>
                    <a:pt x="253" y="293"/>
                    <a:pt x="273" y="313"/>
                    <a:pt x="283" y="334"/>
                  </a:cubicBezTo>
                  <a:cubicBezTo>
                    <a:pt x="303" y="364"/>
                    <a:pt x="313" y="404"/>
                    <a:pt x="323" y="445"/>
                  </a:cubicBezTo>
                  <a:cubicBezTo>
                    <a:pt x="333" y="465"/>
                    <a:pt x="354" y="475"/>
                    <a:pt x="374" y="475"/>
                  </a:cubicBezTo>
                  <a:cubicBezTo>
                    <a:pt x="394" y="465"/>
                    <a:pt x="404" y="455"/>
                    <a:pt x="404" y="435"/>
                  </a:cubicBezTo>
                  <a:cubicBezTo>
                    <a:pt x="414" y="384"/>
                    <a:pt x="414" y="334"/>
                    <a:pt x="404" y="293"/>
                  </a:cubicBezTo>
                  <a:cubicBezTo>
                    <a:pt x="404" y="263"/>
                    <a:pt x="394" y="243"/>
                    <a:pt x="374" y="212"/>
                  </a:cubicBezTo>
                  <a:cubicBezTo>
                    <a:pt x="364" y="192"/>
                    <a:pt x="344" y="172"/>
                    <a:pt x="333" y="152"/>
                  </a:cubicBezTo>
                  <a:cubicBezTo>
                    <a:pt x="293" y="111"/>
                    <a:pt x="253" y="81"/>
                    <a:pt x="212" y="51"/>
                  </a:cubicBezTo>
                  <a:cubicBezTo>
                    <a:pt x="192" y="40"/>
                    <a:pt x="172" y="30"/>
                    <a:pt x="152" y="20"/>
                  </a:cubicBezTo>
                  <a:lnTo>
                    <a:pt x="1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6010;p120">
              <a:extLst>
                <a:ext uri="{FF2B5EF4-FFF2-40B4-BE49-F238E27FC236}">
                  <a16:creationId xmlns:a16="http://schemas.microsoft.com/office/drawing/2014/main" xmlns="" id="{70AD86E6-7A80-8592-1D5A-CB1B10BF4ABE}"/>
                </a:ext>
              </a:extLst>
            </p:cNvPr>
            <p:cNvSpPr/>
            <p:nvPr/>
          </p:nvSpPr>
          <p:spPr>
            <a:xfrm>
              <a:off x="6544917" y="4303957"/>
              <a:ext cx="25871" cy="33799"/>
            </a:xfrm>
            <a:custGeom>
              <a:avLst/>
              <a:gdLst/>
              <a:ahLst/>
              <a:cxnLst/>
              <a:rect l="l" t="t" r="r" b="b"/>
              <a:pathLst>
                <a:path w="372" h="486" extrusionOk="0">
                  <a:moveTo>
                    <a:pt x="102" y="1"/>
                  </a:moveTo>
                  <a:cubicBezTo>
                    <a:pt x="46" y="1"/>
                    <a:pt x="1" y="73"/>
                    <a:pt x="48" y="120"/>
                  </a:cubicBezTo>
                  <a:cubicBezTo>
                    <a:pt x="78" y="151"/>
                    <a:pt x="99" y="171"/>
                    <a:pt x="129" y="201"/>
                  </a:cubicBezTo>
                  <a:lnTo>
                    <a:pt x="129" y="211"/>
                  </a:lnTo>
                  <a:lnTo>
                    <a:pt x="129" y="221"/>
                  </a:lnTo>
                  <a:lnTo>
                    <a:pt x="149" y="242"/>
                  </a:lnTo>
                  <a:cubicBezTo>
                    <a:pt x="159" y="262"/>
                    <a:pt x="179" y="272"/>
                    <a:pt x="189" y="282"/>
                  </a:cubicBezTo>
                  <a:lnTo>
                    <a:pt x="200" y="292"/>
                  </a:lnTo>
                  <a:lnTo>
                    <a:pt x="210" y="312"/>
                  </a:lnTo>
                  <a:cubicBezTo>
                    <a:pt x="220" y="333"/>
                    <a:pt x="230" y="343"/>
                    <a:pt x="240" y="363"/>
                  </a:cubicBezTo>
                  <a:cubicBezTo>
                    <a:pt x="260" y="393"/>
                    <a:pt x="280" y="424"/>
                    <a:pt x="291" y="464"/>
                  </a:cubicBezTo>
                  <a:cubicBezTo>
                    <a:pt x="298" y="479"/>
                    <a:pt x="312" y="486"/>
                    <a:pt x="326" y="486"/>
                  </a:cubicBezTo>
                  <a:cubicBezTo>
                    <a:pt x="348" y="486"/>
                    <a:pt x="371" y="469"/>
                    <a:pt x="371" y="444"/>
                  </a:cubicBezTo>
                  <a:cubicBezTo>
                    <a:pt x="361" y="363"/>
                    <a:pt x="341" y="282"/>
                    <a:pt x="311" y="211"/>
                  </a:cubicBezTo>
                  <a:cubicBezTo>
                    <a:pt x="291" y="171"/>
                    <a:pt x="270" y="141"/>
                    <a:pt x="240" y="110"/>
                  </a:cubicBezTo>
                  <a:cubicBezTo>
                    <a:pt x="210" y="70"/>
                    <a:pt x="179" y="50"/>
                    <a:pt x="149" y="19"/>
                  </a:cubicBezTo>
                  <a:cubicBezTo>
                    <a:pt x="134" y="6"/>
                    <a:pt x="117"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6011;p120">
              <a:extLst>
                <a:ext uri="{FF2B5EF4-FFF2-40B4-BE49-F238E27FC236}">
                  <a16:creationId xmlns:a16="http://schemas.microsoft.com/office/drawing/2014/main" xmlns="" id="{5C7E8D5D-5421-C8DE-0A73-0CE987ADA2FD}"/>
                </a:ext>
              </a:extLst>
            </p:cNvPr>
            <p:cNvSpPr/>
            <p:nvPr/>
          </p:nvSpPr>
          <p:spPr>
            <a:xfrm>
              <a:off x="6547490" y="4285249"/>
              <a:ext cx="36372" cy="35190"/>
            </a:xfrm>
            <a:custGeom>
              <a:avLst/>
              <a:gdLst/>
              <a:ahLst/>
              <a:cxnLst/>
              <a:rect l="l" t="t" r="r" b="b"/>
              <a:pathLst>
                <a:path w="523" h="506" extrusionOk="0">
                  <a:moveTo>
                    <a:pt x="109" y="1"/>
                  </a:moveTo>
                  <a:cubicBezTo>
                    <a:pt x="93" y="1"/>
                    <a:pt x="77" y="5"/>
                    <a:pt x="62" y="16"/>
                  </a:cubicBezTo>
                  <a:cubicBezTo>
                    <a:pt x="21" y="26"/>
                    <a:pt x="1" y="66"/>
                    <a:pt x="11" y="106"/>
                  </a:cubicBezTo>
                  <a:cubicBezTo>
                    <a:pt x="11" y="137"/>
                    <a:pt x="31" y="157"/>
                    <a:pt x="62" y="177"/>
                  </a:cubicBezTo>
                  <a:cubicBezTo>
                    <a:pt x="72" y="187"/>
                    <a:pt x="92" y="187"/>
                    <a:pt x="112" y="197"/>
                  </a:cubicBezTo>
                  <a:lnTo>
                    <a:pt x="142" y="208"/>
                  </a:lnTo>
                  <a:lnTo>
                    <a:pt x="193" y="238"/>
                  </a:lnTo>
                  <a:lnTo>
                    <a:pt x="243" y="268"/>
                  </a:lnTo>
                  <a:lnTo>
                    <a:pt x="254" y="278"/>
                  </a:lnTo>
                  <a:lnTo>
                    <a:pt x="274" y="298"/>
                  </a:lnTo>
                  <a:cubicBezTo>
                    <a:pt x="314" y="329"/>
                    <a:pt x="334" y="359"/>
                    <a:pt x="365" y="389"/>
                  </a:cubicBezTo>
                  <a:cubicBezTo>
                    <a:pt x="405" y="420"/>
                    <a:pt x="425" y="450"/>
                    <a:pt x="456" y="490"/>
                  </a:cubicBezTo>
                  <a:cubicBezTo>
                    <a:pt x="462" y="501"/>
                    <a:pt x="472" y="505"/>
                    <a:pt x="483" y="505"/>
                  </a:cubicBezTo>
                  <a:cubicBezTo>
                    <a:pt x="503" y="505"/>
                    <a:pt x="523" y="487"/>
                    <a:pt x="516" y="460"/>
                  </a:cubicBezTo>
                  <a:cubicBezTo>
                    <a:pt x="506" y="430"/>
                    <a:pt x="496" y="389"/>
                    <a:pt x="486" y="359"/>
                  </a:cubicBezTo>
                  <a:cubicBezTo>
                    <a:pt x="476" y="319"/>
                    <a:pt x="456" y="278"/>
                    <a:pt x="425" y="248"/>
                  </a:cubicBezTo>
                  <a:cubicBezTo>
                    <a:pt x="375" y="177"/>
                    <a:pt x="314" y="106"/>
                    <a:pt x="233" y="66"/>
                  </a:cubicBezTo>
                  <a:cubicBezTo>
                    <a:pt x="196" y="36"/>
                    <a:pt x="153" y="1"/>
                    <a:pt x="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6012;p120">
              <a:extLst>
                <a:ext uri="{FF2B5EF4-FFF2-40B4-BE49-F238E27FC236}">
                  <a16:creationId xmlns:a16="http://schemas.microsoft.com/office/drawing/2014/main" xmlns="" id="{3E6E7BCE-20DB-6020-FFDE-F2DEE83FF470}"/>
                </a:ext>
              </a:extLst>
            </p:cNvPr>
            <p:cNvSpPr/>
            <p:nvPr/>
          </p:nvSpPr>
          <p:spPr>
            <a:xfrm>
              <a:off x="6555279" y="4298950"/>
              <a:ext cx="70" cy="70"/>
            </a:xfrm>
            <a:custGeom>
              <a:avLst/>
              <a:gdLst/>
              <a:ahLst/>
              <a:cxnLst/>
              <a:rect l="l" t="t" r="r" b="b"/>
              <a:pathLst>
                <a:path w="1" h="1" extrusionOk="0">
                  <a:moveTo>
                    <a:pt x="0" y="0"/>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6013;p120">
              <a:extLst>
                <a:ext uri="{FF2B5EF4-FFF2-40B4-BE49-F238E27FC236}">
                  <a16:creationId xmlns:a16="http://schemas.microsoft.com/office/drawing/2014/main" xmlns="" id="{4C02FD37-6562-8B35-1AE0-23793A6546B3}"/>
                </a:ext>
              </a:extLst>
            </p:cNvPr>
            <p:cNvSpPr/>
            <p:nvPr/>
          </p:nvSpPr>
          <p:spPr>
            <a:xfrm>
              <a:off x="6986191" y="4273218"/>
              <a:ext cx="44857" cy="38597"/>
            </a:xfrm>
            <a:custGeom>
              <a:avLst/>
              <a:gdLst/>
              <a:ahLst/>
              <a:cxnLst/>
              <a:rect l="l" t="t" r="r" b="b"/>
              <a:pathLst>
                <a:path w="645" h="555" extrusionOk="0">
                  <a:moveTo>
                    <a:pt x="526" y="0"/>
                  </a:moveTo>
                  <a:cubicBezTo>
                    <a:pt x="508" y="0"/>
                    <a:pt x="491" y="5"/>
                    <a:pt x="473" y="17"/>
                  </a:cubicBezTo>
                  <a:lnTo>
                    <a:pt x="442" y="27"/>
                  </a:lnTo>
                  <a:cubicBezTo>
                    <a:pt x="412" y="47"/>
                    <a:pt x="382" y="57"/>
                    <a:pt x="362" y="77"/>
                  </a:cubicBezTo>
                  <a:cubicBezTo>
                    <a:pt x="301" y="108"/>
                    <a:pt x="250" y="148"/>
                    <a:pt x="210" y="189"/>
                  </a:cubicBezTo>
                  <a:cubicBezTo>
                    <a:pt x="160" y="229"/>
                    <a:pt x="119" y="279"/>
                    <a:pt x="79" y="330"/>
                  </a:cubicBezTo>
                  <a:cubicBezTo>
                    <a:pt x="48" y="381"/>
                    <a:pt x="28" y="441"/>
                    <a:pt x="8" y="502"/>
                  </a:cubicBezTo>
                  <a:cubicBezTo>
                    <a:pt x="1" y="531"/>
                    <a:pt x="25" y="554"/>
                    <a:pt x="50" y="554"/>
                  </a:cubicBezTo>
                  <a:cubicBezTo>
                    <a:pt x="60" y="554"/>
                    <a:pt x="70" y="551"/>
                    <a:pt x="79" y="542"/>
                  </a:cubicBezTo>
                  <a:cubicBezTo>
                    <a:pt x="119" y="502"/>
                    <a:pt x="160" y="461"/>
                    <a:pt x="200" y="421"/>
                  </a:cubicBezTo>
                  <a:cubicBezTo>
                    <a:pt x="250" y="391"/>
                    <a:pt x="281" y="340"/>
                    <a:pt x="331" y="310"/>
                  </a:cubicBezTo>
                  <a:lnTo>
                    <a:pt x="352" y="290"/>
                  </a:lnTo>
                  <a:lnTo>
                    <a:pt x="382" y="269"/>
                  </a:lnTo>
                  <a:cubicBezTo>
                    <a:pt x="412" y="249"/>
                    <a:pt x="432" y="239"/>
                    <a:pt x="463" y="219"/>
                  </a:cubicBezTo>
                  <a:cubicBezTo>
                    <a:pt x="483" y="209"/>
                    <a:pt x="513" y="189"/>
                    <a:pt x="533" y="178"/>
                  </a:cubicBezTo>
                  <a:lnTo>
                    <a:pt x="554" y="178"/>
                  </a:lnTo>
                  <a:cubicBezTo>
                    <a:pt x="584" y="168"/>
                    <a:pt x="604" y="148"/>
                    <a:pt x="614" y="118"/>
                  </a:cubicBezTo>
                  <a:cubicBezTo>
                    <a:pt x="645" y="67"/>
                    <a:pt x="614" y="17"/>
                    <a:pt x="564" y="7"/>
                  </a:cubicBezTo>
                  <a:cubicBezTo>
                    <a:pt x="551" y="2"/>
                    <a:pt x="539"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6014;p120">
              <a:extLst>
                <a:ext uri="{FF2B5EF4-FFF2-40B4-BE49-F238E27FC236}">
                  <a16:creationId xmlns:a16="http://schemas.microsoft.com/office/drawing/2014/main" xmlns="" id="{9BD2E4FD-8423-BBB1-E520-34E45B009081}"/>
                </a:ext>
              </a:extLst>
            </p:cNvPr>
            <p:cNvSpPr/>
            <p:nvPr/>
          </p:nvSpPr>
          <p:spPr>
            <a:xfrm>
              <a:off x="7004064" y="4281772"/>
              <a:ext cx="38250" cy="45343"/>
            </a:xfrm>
            <a:custGeom>
              <a:avLst/>
              <a:gdLst/>
              <a:ahLst/>
              <a:cxnLst/>
              <a:rect l="l" t="t" r="r" b="b"/>
              <a:pathLst>
                <a:path w="550" h="652" extrusionOk="0">
                  <a:moveTo>
                    <a:pt x="472" y="1"/>
                  </a:moveTo>
                  <a:cubicBezTo>
                    <a:pt x="464" y="1"/>
                    <a:pt x="456" y="2"/>
                    <a:pt x="448" y="5"/>
                  </a:cubicBezTo>
                  <a:cubicBezTo>
                    <a:pt x="418" y="15"/>
                    <a:pt x="388" y="25"/>
                    <a:pt x="357" y="45"/>
                  </a:cubicBezTo>
                  <a:cubicBezTo>
                    <a:pt x="327" y="66"/>
                    <a:pt x="307" y="86"/>
                    <a:pt x="287" y="106"/>
                  </a:cubicBezTo>
                  <a:cubicBezTo>
                    <a:pt x="236" y="156"/>
                    <a:pt x="196" y="207"/>
                    <a:pt x="165" y="258"/>
                  </a:cubicBezTo>
                  <a:cubicBezTo>
                    <a:pt x="95" y="359"/>
                    <a:pt x="44" y="470"/>
                    <a:pt x="14" y="581"/>
                  </a:cubicBezTo>
                  <a:cubicBezTo>
                    <a:pt x="1" y="620"/>
                    <a:pt x="30" y="651"/>
                    <a:pt x="61" y="651"/>
                  </a:cubicBezTo>
                  <a:cubicBezTo>
                    <a:pt x="77" y="651"/>
                    <a:pt x="94" y="642"/>
                    <a:pt x="105" y="621"/>
                  </a:cubicBezTo>
                  <a:cubicBezTo>
                    <a:pt x="145" y="520"/>
                    <a:pt x="206" y="429"/>
                    <a:pt x="287" y="348"/>
                  </a:cubicBezTo>
                  <a:cubicBezTo>
                    <a:pt x="317" y="308"/>
                    <a:pt x="367" y="268"/>
                    <a:pt x="408" y="227"/>
                  </a:cubicBezTo>
                  <a:cubicBezTo>
                    <a:pt x="428" y="217"/>
                    <a:pt x="448" y="197"/>
                    <a:pt x="468" y="177"/>
                  </a:cubicBezTo>
                  <a:cubicBezTo>
                    <a:pt x="499" y="156"/>
                    <a:pt x="519" y="126"/>
                    <a:pt x="529" y="106"/>
                  </a:cubicBezTo>
                  <a:cubicBezTo>
                    <a:pt x="549" y="76"/>
                    <a:pt x="539" y="45"/>
                    <a:pt x="519" y="25"/>
                  </a:cubicBezTo>
                  <a:cubicBezTo>
                    <a:pt x="512" y="10"/>
                    <a:pt x="493" y="1"/>
                    <a:pt x="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6015;p120">
              <a:extLst>
                <a:ext uri="{FF2B5EF4-FFF2-40B4-BE49-F238E27FC236}">
                  <a16:creationId xmlns:a16="http://schemas.microsoft.com/office/drawing/2014/main" xmlns="" id="{4B2B972D-9853-6414-2F5D-CDC86DEB1B59}"/>
                </a:ext>
              </a:extLst>
            </p:cNvPr>
            <p:cNvSpPr/>
            <p:nvPr/>
          </p:nvSpPr>
          <p:spPr>
            <a:xfrm>
              <a:off x="7027501" y="4289978"/>
              <a:ext cx="37972" cy="37624"/>
            </a:xfrm>
            <a:custGeom>
              <a:avLst/>
              <a:gdLst/>
              <a:ahLst/>
              <a:cxnLst/>
              <a:rect l="l" t="t" r="r" b="b"/>
              <a:pathLst>
                <a:path w="546" h="541" extrusionOk="0">
                  <a:moveTo>
                    <a:pt x="436" y="1"/>
                  </a:moveTo>
                  <a:cubicBezTo>
                    <a:pt x="424" y="1"/>
                    <a:pt x="414" y="3"/>
                    <a:pt x="404" y="8"/>
                  </a:cubicBezTo>
                  <a:cubicBezTo>
                    <a:pt x="384" y="18"/>
                    <a:pt x="364" y="18"/>
                    <a:pt x="344" y="38"/>
                  </a:cubicBezTo>
                  <a:cubicBezTo>
                    <a:pt x="323" y="49"/>
                    <a:pt x="303" y="59"/>
                    <a:pt x="283" y="69"/>
                  </a:cubicBezTo>
                  <a:cubicBezTo>
                    <a:pt x="243" y="109"/>
                    <a:pt x="192" y="140"/>
                    <a:pt x="162" y="180"/>
                  </a:cubicBezTo>
                  <a:cubicBezTo>
                    <a:pt x="141" y="200"/>
                    <a:pt x="121" y="220"/>
                    <a:pt x="111" y="241"/>
                  </a:cubicBezTo>
                  <a:cubicBezTo>
                    <a:pt x="81" y="261"/>
                    <a:pt x="61" y="291"/>
                    <a:pt x="40" y="331"/>
                  </a:cubicBezTo>
                  <a:cubicBezTo>
                    <a:pt x="30" y="372"/>
                    <a:pt x="10" y="422"/>
                    <a:pt x="10" y="473"/>
                  </a:cubicBezTo>
                  <a:cubicBezTo>
                    <a:pt x="0" y="493"/>
                    <a:pt x="10" y="523"/>
                    <a:pt x="30" y="534"/>
                  </a:cubicBezTo>
                  <a:cubicBezTo>
                    <a:pt x="39" y="538"/>
                    <a:pt x="49" y="540"/>
                    <a:pt x="59" y="540"/>
                  </a:cubicBezTo>
                  <a:cubicBezTo>
                    <a:pt x="74" y="540"/>
                    <a:pt x="89" y="535"/>
                    <a:pt x="101" y="523"/>
                  </a:cubicBezTo>
                  <a:cubicBezTo>
                    <a:pt x="131" y="493"/>
                    <a:pt x="162" y="463"/>
                    <a:pt x="202" y="433"/>
                  </a:cubicBezTo>
                  <a:cubicBezTo>
                    <a:pt x="212" y="422"/>
                    <a:pt x="222" y="412"/>
                    <a:pt x="232" y="402"/>
                  </a:cubicBezTo>
                  <a:lnTo>
                    <a:pt x="253" y="382"/>
                  </a:lnTo>
                  <a:cubicBezTo>
                    <a:pt x="263" y="362"/>
                    <a:pt x="283" y="342"/>
                    <a:pt x="303" y="321"/>
                  </a:cubicBezTo>
                  <a:cubicBezTo>
                    <a:pt x="313" y="311"/>
                    <a:pt x="333" y="291"/>
                    <a:pt x="354" y="281"/>
                  </a:cubicBezTo>
                  <a:lnTo>
                    <a:pt x="364" y="271"/>
                  </a:lnTo>
                  <a:lnTo>
                    <a:pt x="394" y="251"/>
                  </a:lnTo>
                  <a:cubicBezTo>
                    <a:pt x="414" y="230"/>
                    <a:pt x="435" y="220"/>
                    <a:pt x="455" y="210"/>
                  </a:cubicBezTo>
                  <a:cubicBezTo>
                    <a:pt x="475" y="200"/>
                    <a:pt x="485" y="190"/>
                    <a:pt x="505" y="180"/>
                  </a:cubicBezTo>
                  <a:cubicBezTo>
                    <a:pt x="515" y="160"/>
                    <a:pt x="525" y="140"/>
                    <a:pt x="536" y="119"/>
                  </a:cubicBezTo>
                  <a:cubicBezTo>
                    <a:pt x="546" y="69"/>
                    <a:pt x="525" y="18"/>
                    <a:pt x="475" y="8"/>
                  </a:cubicBezTo>
                  <a:cubicBezTo>
                    <a:pt x="460" y="3"/>
                    <a:pt x="447" y="1"/>
                    <a:pt x="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6016;p120">
              <a:extLst>
                <a:ext uri="{FF2B5EF4-FFF2-40B4-BE49-F238E27FC236}">
                  <a16:creationId xmlns:a16="http://schemas.microsoft.com/office/drawing/2014/main" xmlns="" id="{713AB015-5A0B-8904-DAB8-21A893AC0504}"/>
                </a:ext>
              </a:extLst>
            </p:cNvPr>
            <p:cNvSpPr/>
            <p:nvPr/>
          </p:nvSpPr>
          <p:spPr>
            <a:xfrm>
              <a:off x="6494078" y="3803635"/>
              <a:ext cx="475131" cy="409620"/>
            </a:xfrm>
            <a:custGeom>
              <a:avLst/>
              <a:gdLst/>
              <a:ahLst/>
              <a:cxnLst/>
              <a:rect l="l" t="t" r="r" b="b"/>
              <a:pathLst>
                <a:path w="6832" h="5890" extrusionOk="0">
                  <a:moveTo>
                    <a:pt x="6831" y="5586"/>
                  </a:moveTo>
                  <a:cubicBezTo>
                    <a:pt x="6831" y="5586"/>
                    <a:pt x="6831" y="5586"/>
                    <a:pt x="6831" y="5587"/>
                  </a:cubicBezTo>
                  <a:cubicBezTo>
                    <a:pt x="6831" y="5586"/>
                    <a:pt x="6831" y="5586"/>
                    <a:pt x="6831" y="5586"/>
                  </a:cubicBezTo>
                  <a:close/>
                  <a:moveTo>
                    <a:pt x="959" y="0"/>
                  </a:moveTo>
                  <a:cubicBezTo>
                    <a:pt x="786" y="0"/>
                    <a:pt x="618" y="17"/>
                    <a:pt x="506" y="80"/>
                  </a:cubicBezTo>
                  <a:cubicBezTo>
                    <a:pt x="1" y="353"/>
                    <a:pt x="294" y="1545"/>
                    <a:pt x="365" y="2000"/>
                  </a:cubicBezTo>
                  <a:cubicBezTo>
                    <a:pt x="506" y="2838"/>
                    <a:pt x="698" y="3657"/>
                    <a:pt x="931" y="4465"/>
                  </a:cubicBezTo>
                  <a:lnTo>
                    <a:pt x="1325" y="5890"/>
                  </a:lnTo>
                  <a:cubicBezTo>
                    <a:pt x="1608" y="5863"/>
                    <a:pt x="1895" y="5849"/>
                    <a:pt x="2184" y="5849"/>
                  </a:cubicBezTo>
                  <a:cubicBezTo>
                    <a:pt x="2328" y="5849"/>
                    <a:pt x="2473" y="5853"/>
                    <a:pt x="2618" y="5859"/>
                  </a:cubicBezTo>
                  <a:lnTo>
                    <a:pt x="2578" y="3101"/>
                  </a:lnTo>
                  <a:cubicBezTo>
                    <a:pt x="2578" y="2727"/>
                    <a:pt x="2567" y="2343"/>
                    <a:pt x="2689" y="1979"/>
                  </a:cubicBezTo>
                  <a:cubicBezTo>
                    <a:pt x="2709" y="1899"/>
                    <a:pt x="2770" y="1818"/>
                    <a:pt x="2840" y="1757"/>
                  </a:cubicBezTo>
                  <a:cubicBezTo>
                    <a:pt x="2913" y="1713"/>
                    <a:pt x="2987" y="1692"/>
                    <a:pt x="3061" y="1692"/>
                  </a:cubicBezTo>
                  <a:cubicBezTo>
                    <a:pt x="3775" y="1692"/>
                    <a:pt x="4503" y="3596"/>
                    <a:pt x="4659" y="3990"/>
                  </a:cubicBezTo>
                  <a:cubicBezTo>
                    <a:pt x="4851" y="4455"/>
                    <a:pt x="4962" y="5011"/>
                    <a:pt x="5195" y="5445"/>
                  </a:cubicBezTo>
                  <a:cubicBezTo>
                    <a:pt x="5323" y="5695"/>
                    <a:pt x="5458" y="5752"/>
                    <a:pt x="5662" y="5752"/>
                  </a:cubicBezTo>
                  <a:cubicBezTo>
                    <a:pt x="5730" y="5752"/>
                    <a:pt x="5806" y="5746"/>
                    <a:pt x="5892" y="5738"/>
                  </a:cubicBezTo>
                  <a:cubicBezTo>
                    <a:pt x="5958" y="5729"/>
                    <a:pt x="6732" y="5585"/>
                    <a:pt x="6823" y="5585"/>
                  </a:cubicBezTo>
                  <a:cubicBezTo>
                    <a:pt x="6828" y="5585"/>
                    <a:pt x="6831" y="5585"/>
                    <a:pt x="6831" y="5586"/>
                  </a:cubicBezTo>
                  <a:lnTo>
                    <a:pt x="6831" y="5586"/>
                  </a:lnTo>
                  <a:cubicBezTo>
                    <a:pt x="6488" y="3950"/>
                    <a:pt x="6144" y="2313"/>
                    <a:pt x="5791" y="666"/>
                  </a:cubicBezTo>
                  <a:cubicBezTo>
                    <a:pt x="5760" y="504"/>
                    <a:pt x="5720" y="322"/>
                    <a:pt x="5578" y="231"/>
                  </a:cubicBezTo>
                  <a:cubicBezTo>
                    <a:pt x="5477" y="171"/>
                    <a:pt x="5366" y="140"/>
                    <a:pt x="5245" y="140"/>
                  </a:cubicBezTo>
                  <a:cubicBezTo>
                    <a:pt x="4427" y="70"/>
                    <a:pt x="3608" y="29"/>
                    <a:pt x="2790" y="19"/>
                  </a:cubicBezTo>
                  <a:cubicBezTo>
                    <a:pt x="2567" y="14"/>
                    <a:pt x="2345" y="12"/>
                    <a:pt x="2124" y="12"/>
                  </a:cubicBezTo>
                  <a:cubicBezTo>
                    <a:pt x="1903" y="12"/>
                    <a:pt x="1683" y="14"/>
                    <a:pt x="1466" y="19"/>
                  </a:cubicBezTo>
                  <a:cubicBezTo>
                    <a:pt x="1335" y="19"/>
                    <a:pt x="1144" y="0"/>
                    <a:pt x="9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6017;p120">
              <a:extLst>
                <a:ext uri="{FF2B5EF4-FFF2-40B4-BE49-F238E27FC236}">
                  <a16:creationId xmlns:a16="http://schemas.microsoft.com/office/drawing/2014/main" xmlns="" id="{48778A21-D526-D0DA-FF6D-162B9C9E9EA1}"/>
                </a:ext>
              </a:extLst>
            </p:cNvPr>
            <p:cNvSpPr/>
            <p:nvPr/>
          </p:nvSpPr>
          <p:spPr>
            <a:xfrm>
              <a:off x="6520784" y="3835836"/>
              <a:ext cx="66833" cy="104735"/>
            </a:xfrm>
            <a:custGeom>
              <a:avLst/>
              <a:gdLst/>
              <a:ahLst/>
              <a:cxnLst/>
              <a:rect l="l" t="t" r="r" b="b"/>
              <a:pathLst>
                <a:path w="961" h="1506" extrusionOk="0">
                  <a:moveTo>
                    <a:pt x="889" y="1"/>
                  </a:moveTo>
                  <a:cubicBezTo>
                    <a:pt x="872" y="1"/>
                    <a:pt x="855" y="11"/>
                    <a:pt x="850" y="31"/>
                  </a:cubicBezTo>
                  <a:cubicBezTo>
                    <a:pt x="819" y="294"/>
                    <a:pt x="728" y="557"/>
                    <a:pt x="587" y="789"/>
                  </a:cubicBezTo>
                  <a:cubicBezTo>
                    <a:pt x="516" y="900"/>
                    <a:pt x="425" y="991"/>
                    <a:pt x="324" y="1082"/>
                  </a:cubicBezTo>
                  <a:cubicBezTo>
                    <a:pt x="213" y="1163"/>
                    <a:pt x="51" y="1223"/>
                    <a:pt x="11" y="1365"/>
                  </a:cubicBezTo>
                  <a:cubicBezTo>
                    <a:pt x="1" y="1425"/>
                    <a:pt x="31" y="1486"/>
                    <a:pt x="92" y="1496"/>
                  </a:cubicBezTo>
                  <a:cubicBezTo>
                    <a:pt x="113" y="1503"/>
                    <a:pt x="134" y="1506"/>
                    <a:pt x="154" y="1506"/>
                  </a:cubicBezTo>
                  <a:cubicBezTo>
                    <a:pt x="292" y="1506"/>
                    <a:pt x="417" y="1371"/>
                    <a:pt x="496" y="1274"/>
                  </a:cubicBezTo>
                  <a:cubicBezTo>
                    <a:pt x="607" y="1153"/>
                    <a:pt x="688" y="1031"/>
                    <a:pt x="769" y="890"/>
                  </a:cubicBezTo>
                  <a:cubicBezTo>
                    <a:pt x="910" y="627"/>
                    <a:pt x="961" y="324"/>
                    <a:pt x="920" y="31"/>
                  </a:cubicBezTo>
                  <a:cubicBezTo>
                    <a:pt x="920" y="11"/>
                    <a:pt x="905" y="1"/>
                    <a:pt x="889"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6018;p120">
              <a:extLst>
                <a:ext uri="{FF2B5EF4-FFF2-40B4-BE49-F238E27FC236}">
                  <a16:creationId xmlns:a16="http://schemas.microsoft.com/office/drawing/2014/main" xmlns="" id="{F9A0CA20-DB44-7A8D-6DE4-7B07396B9091}"/>
                </a:ext>
              </a:extLst>
            </p:cNvPr>
            <p:cNvSpPr/>
            <p:nvPr/>
          </p:nvSpPr>
          <p:spPr>
            <a:xfrm>
              <a:off x="6801196" y="3833888"/>
              <a:ext cx="97711" cy="103831"/>
            </a:xfrm>
            <a:custGeom>
              <a:avLst/>
              <a:gdLst/>
              <a:ahLst/>
              <a:cxnLst/>
              <a:rect l="l" t="t" r="r" b="b"/>
              <a:pathLst>
                <a:path w="1405" h="1493" extrusionOk="0">
                  <a:moveTo>
                    <a:pt x="63" y="0"/>
                  </a:moveTo>
                  <a:cubicBezTo>
                    <a:pt x="49" y="0"/>
                    <a:pt x="37" y="11"/>
                    <a:pt x="31" y="29"/>
                  </a:cubicBezTo>
                  <a:cubicBezTo>
                    <a:pt x="1" y="100"/>
                    <a:pt x="1" y="180"/>
                    <a:pt x="11" y="251"/>
                  </a:cubicBezTo>
                  <a:cubicBezTo>
                    <a:pt x="21" y="332"/>
                    <a:pt x="41" y="413"/>
                    <a:pt x="61" y="483"/>
                  </a:cubicBezTo>
                  <a:cubicBezTo>
                    <a:pt x="112" y="645"/>
                    <a:pt x="182" y="787"/>
                    <a:pt x="283" y="928"/>
                  </a:cubicBezTo>
                  <a:cubicBezTo>
                    <a:pt x="374" y="1059"/>
                    <a:pt x="496" y="1181"/>
                    <a:pt x="627" y="1292"/>
                  </a:cubicBezTo>
                  <a:cubicBezTo>
                    <a:pt x="742" y="1382"/>
                    <a:pt x="917" y="1493"/>
                    <a:pt x="1082" y="1493"/>
                  </a:cubicBezTo>
                  <a:cubicBezTo>
                    <a:pt x="1120" y="1493"/>
                    <a:pt x="1157" y="1487"/>
                    <a:pt x="1193" y="1474"/>
                  </a:cubicBezTo>
                  <a:cubicBezTo>
                    <a:pt x="1243" y="1474"/>
                    <a:pt x="1294" y="1453"/>
                    <a:pt x="1334" y="1423"/>
                  </a:cubicBezTo>
                  <a:cubicBezTo>
                    <a:pt x="1395" y="1393"/>
                    <a:pt x="1405" y="1322"/>
                    <a:pt x="1375" y="1261"/>
                  </a:cubicBezTo>
                  <a:cubicBezTo>
                    <a:pt x="1365" y="1241"/>
                    <a:pt x="1344" y="1221"/>
                    <a:pt x="1334" y="1201"/>
                  </a:cubicBezTo>
                  <a:cubicBezTo>
                    <a:pt x="1314" y="1181"/>
                    <a:pt x="1294" y="1171"/>
                    <a:pt x="1274" y="1150"/>
                  </a:cubicBezTo>
                  <a:cubicBezTo>
                    <a:pt x="1243" y="1120"/>
                    <a:pt x="1213" y="1090"/>
                    <a:pt x="1173" y="1070"/>
                  </a:cubicBezTo>
                  <a:lnTo>
                    <a:pt x="1122" y="1039"/>
                  </a:lnTo>
                  <a:lnTo>
                    <a:pt x="1061" y="1019"/>
                  </a:lnTo>
                  <a:cubicBezTo>
                    <a:pt x="1001" y="989"/>
                    <a:pt x="940" y="958"/>
                    <a:pt x="880" y="918"/>
                  </a:cubicBezTo>
                  <a:cubicBezTo>
                    <a:pt x="819" y="888"/>
                    <a:pt x="758" y="857"/>
                    <a:pt x="698" y="817"/>
                  </a:cubicBezTo>
                  <a:cubicBezTo>
                    <a:pt x="688" y="807"/>
                    <a:pt x="667" y="797"/>
                    <a:pt x="657" y="787"/>
                  </a:cubicBezTo>
                  <a:lnTo>
                    <a:pt x="637" y="776"/>
                  </a:lnTo>
                  <a:cubicBezTo>
                    <a:pt x="607" y="746"/>
                    <a:pt x="576" y="726"/>
                    <a:pt x="556" y="706"/>
                  </a:cubicBezTo>
                  <a:cubicBezTo>
                    <a:pt x="455" y="605"/>
                    <a:pt x="364" y="504"/>
                    <a:pt x="294" y="393"/>
                  </a:cubicBezTo>
                  <a:cubicBezTo>
                    <a:pt x="253" y="332"/>
                    <a:pt x="213" y="261"/>
                    <a:pt x="192" y="201"/>
                  </a:cubicBezTo>
                  <a:cubicBezTo>
                    <a:pt x="162" y="140"/>
                    <a:pt x="122" y="69"/>
                    <a:pt x="91" y="19"/>
                  </a:cubicBezTo>
                  <a:cubicBezTo>
                    <a:pt x="83" y="6"/>
                    <a:pt x="73" y="0"/>
                    <a:pt x="63"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6019;p120">
              <a:extLst>
                <a:ext uri="{FF2B5EF4-FFF2-40B4-BE49-F238E27FC236}">
                  <a16:creationId xmlns:a16="http://schemas.microsoft.com/office/drawing/2014/main" xmlns="" id="{3E51CFBA-AAF4-80EA-C6B0-1598A1BE1315}"/>
                </a:ext>
              </a:extLst>
            </p:cNvPr>
            <p:cNvSpPr/>
            <p:nvPr/>
          </p:nvSpPr>
          <p:spPr>
            <a:xfrm>
              <a:off x="6647289" y="3451449"/>
              <a:ext cx="125876" cy="96459"/>
            </a:xfrm>
            <a:custGeom>
              <a:avLst/>
              <a:gdLst/>
              <a:ahLst/>
              <a:cxnLst/>
              <a:rect l="l" t="t" r="r" b="b"/>
              <a:pathLst>
                <a:path w="1810" h="1387" extrusionOk="0">
                  <a:moveTo>
                    <a:pt x="1739" y="1"/>
                  </a:moveTo>
                  <a:cubicBezTo>
                    <a:pt x="1465" y="163"/>
                    <a:pt x="1155" y="244"/>
                    <a:pt x="844" y="244"/>
                  </a:cubicBezTo>
                  <a:cubicBezTo>
                    <a:pt x="591" y="244"/>
                    <a:pt x="337" y="190"/>
                    <a:pt x="102" y="82"/>
                  </a:cubicBezTo>
                  <a:lnTo>
                    <a:pt x="102" y="82"/>
                  </a:lnTo>
                  <a:cubicBezTo>
                    <a:pt x="112" y="243"/>
                    <a:pt x="92" y="415"/>
                    <a:pt x="61" y="587"/>
                  </a:cubicBezTo>
                  <a:cubicBezTo>
                    <a:pt x="11" y="718"/>
                    <a:pt x="1" y="870"/>
                    <a:pt x="31" y="1011"/>
                  </a:cubicBezTo>
                  <a:cubicBezTo>
                    <a:pt x="102" y="1264"/>
                    <a:pt x="405" y="1365"/>
                    <a:pt x="678" y="1385"/>
                  </a:cubicBezTo>
                  <a:cubicBezTo>
                    <a:pt x="709" y="1386"/>
                    <a:pt x="741" y="1387"/>
                    <a:pt x="772" y="1387"/>
                  </a:cubicBezTo>
                  <a:cubicBezTo>
                    <a:pt x="993" y="1387"/>
                    <a:pt x="1212" y="1356"/>
                    <a:pt x="1415" y="1294"/>
                  </a:cubicBezTo>
                  <a:cubicBezTo>
                    <a:pt x="1526" y="1264"/>
                    <a:pt x="1627" y="1213"/>
                    <a:pt x="1708" y="1132"/>
                  </a:cubicBezTo>
                  <a:cubicBezTo>
                    <a:pt x="1809" y="1001"/>
                    <a:pt x="1809" y="819"/>
                    <a:pt x="1799" y="647"/>
                  </a:cubicBezTo>
                  <a:cubicBezTo>
                    <a:pt x="1779" y="435"/>
                    <a:pt x="1769" y="213"/>
                    <a:pt x="1739"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6020;p120">
              <a:extLst>
                <a:ext uri="{FF2B5EF4-FFF2-40B4-BE49-F238E27FC236}">
                  <a16:creationId xmlns:a16="http://schemas.microsoft.com/office/drawing/2014/main" xmlns="" id="{5D3C0CFE-53BD-AB31-E98F-C0140071D197}"/>
                </a:ext>
              </a:extLst>
            </p:cNvPr>
            <p:cNvSpPr/>
            <p:nvPr/>
          </p:nvSpPr>
          <p:spPr>
            <a:xfrm>
              <a:off x="6654314" y="3407912"/>
              <a:ext cx="113915" cy="59948"/>
            </a:xfrm>
            <a:custGeom>
              <a:avLst/>
              <a:gdLst/>
              <a:ahLst/>
              <a:cxnLst/>
              <a:rect l="l" t="t" r="r" b="b"/>
              <a:pathLst>
                <a:path w="1638" h="862" extrusionOk="0">
                  <a:moveTo>
                    <a:pt x="1577" y="0"/>
                  </a:moveTo>
                  <a:cubicBezTo>
                    <a:pt x="1041" y="122"/>
                    <a:pt x="536" y="101"/>
                    <a:pt x="1" y="111"/>
                  </a:cubicBezTo>
                  <a:lnTo>
                    <a:pt x="1" y="708"/>
                  </a:lnTo>
                  <a:cubicBezTo>
                    <a:pt x="233" y="810"/>
                    <a:pt x="483" y="862"/>
                    <a:pt x="733" y="862"/>
                  </a:cubicBezTo>
                  <a:cubicBezTo>
                    <a:pt x="1048" y="862"/>
                    <a:pt x="1361" y="780"/>
                    <a:pt x="1638" y="617"/>
                  </a:cubicBezTo>
                  <a:cubicBezTo>
                    <a:pt x="1617" y="415"/>
                    <a:pt x="1597" y="202"/>
                    <a:pt x="1577"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6021;p120">
              <a:extLst>
                <a:ext uri="{FF2B5EF4-FFF2-40B4-BE49-F238E27FC236}">
                  <a16:creationId xmlns:a16="http://schemas.microsoft.com/office/drawing/2014/main" xmlns="" id="{8C700EE4-EB93-8FA9-0829-AD3F3774854A}"/>
                </a:ext>
              </a:extLst>
            </p:cNvPr>
            <p:cNvSpPr/>
            <p:nvPr/>
          </p:nvSpPr>
          <p:spPr>
            <a:xfrm>
              <a:off x="6461808" y="3467792"/>
              <a:ext cx="501767" cy="399188"/>
            </a:xfrm>
            <a:custGeom>
              <a:avLst/>
              <a:gdLst/>
              <a:ahLst/>
              <a:cxnLst/>
              <a:rect l="l" t="t" r="r" b="b"/>
              <a:pathLst>
                <a:path w="7215" h="5740" extrusionOk="0">
                  <a:moveTo>
                    <a:pt x="5034" y="1"/>
                  </a:moveTo>
                  <a:cubicBezTo>
                    <a:pt x="4992" y="1"/>
                    <a:pt x="4951" y="3"/>
                    <a:pt x="4911" y="8"/>
                  </a:cubicBezTo>
                  <a:cubicBezTo>
                    <a:pt x="4901" y="130"/>
                    <a:pt x="4891" y="251"/>
                    <a:pt x="4870" y="372"/>
                  </a:cubicBezTo>
                  <a:cubicBezTo>
                    <a:pt x="4810" y="705"/>
                    <a:pt x="4648" y="1009"/>
                    <a:pt x="4416" y="1241"/>
                  </a:cubicBezTo>
                  <a:cubicBezTo>
                    <a:pt x="4197" y="1439"/>
                    <a:pt x="3904" y="1535"/>
                    <a:pt x="3607" y="1535"/>
                  </a:cubicBezTo>
                  <a:cubicBezTo>
                    <a:pt x="3313" y="1535"/>
                    <a:pt x="3015" y="1442"/>
                    <a:pt x="2779" y="1261"/>
                  </a:cubicBezTo>
                  <a:cubicBezTo>
                    <a:pt x="2435" y="978"/>
                    <a:pt x="2223" y="564"/>
                    <a:pt x="2193" y="119"/>
                  </a:cubicBezTo>
                  <a:cubicBezTo>
                    <a:pt x="2102" y="140"/>
                    <a:pt x="2011" y="160"/>
                    <a:pt x="1920" y="170"/>
                  </a:cubicBezTo>
                  <a:cubicBezTo>
                    <a:pt x="1888" y="168"/>
                    <a:pt x="1857" y="167"/>
                    <a:pt x="1826" y="167"/>
                  </a:cubicBezTo>
                  <a:cubicBezTo>
                    <a:pt x="1002" y="167"/>
                    <a:pt x="747" y="935"/>
                    <a:pt x="182" y="1140"/>
                  </a:cubicBezTo>
                  <a:cubicBezTo>
                    <a:pt x="121" y="1160"/>
                    <a:pt x="71" y="1190"/>
                    <a:pt x="41" y="1241"/>
                  </a:cubicBezTo>
                  <a:cubicBezTo>
                    <a:pt x="10" y="1292"/>
                    <a:pt x="0" y="1352"/>
                    <a:pt x="10" y="1423"/>
                  </a:cubicBezTo>
                  <a:cubicBezTo>
                    <a:pt x="20" y="1736"/>
                    <a:pt x="31" y="1635"/>
                    <a:pt x="212" y="1908"/>
                  </a:cubicBezTo>
                  <a:cubicBezTo>
                    <a:pt x="370" y="2168"/>
                    <a:pt x="648" y="2326"/>
                    <a:pt x="951" y="2326"/>
                  </a:cubicBezTo>
                  <a:cubicBezTo>
                    <a:pt x="978" y="2326"/>
                    <a:pt x="1004" y="2325"/>
                    <a:pt x="1031" y="2322"/>
                  </a:cubicBezTo>
                  <a:lnTo>
                    <a:pt x="1031" y="2322"/>
                  </a:lnTo>
                  <a:cubicBezTo>
                    <a:pt x="899" y="3312"/>
                    <a:pt x="707" y="4282"/>
                    <a:pt x="435" y="5232"/>
                  </a:cubicBezTo>
                  <a:cubicBezTo>
                    <a:pt x="1554" y="5570"/>
                    <a:pt x="2711" y="5740"/>
                    <a:pt x="3868" y="5740"/>
                  </a:cubicBezTo>
                  <a:cubicBezTo>
                    <a:pt x="4927" y="5740"/>
                    <a:pt x="5984" y="5598"/>
                    <a:pt x="7012" y="5313"/>
                  </a:cubicBezTo>
                  <a:cubicBezTo>
                    <a:pt x="6527" y="4474"/>
                    <a:pt x="6194" y="3555"/>
                    <a:pt x="6012" y="2605"/>
                  </a:cubicBezTo>
                  <a:cubicBezTo>
                    <a:pt x="6032" y="2604"/>
                    <a:pt x="6051" y="2604"/>
                    <a:pt x="6070" y="2604"/>
                  </a:cubicBezTo>
                  <a:cubicBezTo>
                    <a:pt x="6243" y="2604"/>
                    <a:pt x="6413" y="2644"/>
                    <a:pt x="6568" y="2716"/>
                  </a:cubicBezTo>
                  <a:cubicBezTo>
                    <a:pt x="6820" y="2312"/>
                    <a:pt x="7033" y="1888"/>
                    <a:pt x="7215" y="1453"/>
                  </a:cubicBezTo>
                  <a:lnTo>
                    <a:pt x="6144" y="554"/>
                  </a:lnTo>
                  <a:cubicBezTo>
                    <a:pt x="5921" y="352"/>
                    <a:pt x="5669" y="190"/>
                    <a:pt x="5406" y="69"/>
                  </a:cubicBezTo>
                  <a:cubicBezTo>
                    <a:pt x="5285" y="23"/>
                    <a:pt x="5158" y="1"/>
                    <a:pt x="5034" y="1"/>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6022;p120">
              <a:extLst>
                <a:ext uri="{FF2B5EF4-FFF2-40B4-BE49-F238E27FC236}">
                  <a16:creationId xmlns:a16="http://schemas.microsoft.com/office/drawing/2014/main" xmlns="" id="{9B78493B-6FAC-D948-63FD-B7EF450F0B79}"/>
                </a:ext>
              </a:extLst>
            </p:cNvPr>
            <p:cNvSpPr/>
            <p:nvPr/>
          </p:nvSpPr>
          <p:spPr>
            <a:xfrm>
              <a:off x="6614255" y="3468349"/>
              <a:ext cx="189093" cy="106334"/>
            </a:xfrm>
            <a:custGeom>
              <a:avLst/>
              <a:gdLst/>
              <a:ahLst/>
              <a:cxnLst/>
              <a:rect l="l" t="t" r="r" b="b"/>
              <a:pathLst>
                <a:path w="2719" h="1529" extrusionOk="0">
                  <a:moveTo>
                    <a:pt x="2719" y="0"/>
                  </a:moveTo>
                  <a:cubicBezTo>
                    <a:pt x="2587" y="10"/>
                    <a:pt x="2466" y="61"/>
                    <a:pt x="2355" y="132"/>
                  </a:cubicBezTo>
                  <a:cubicBezTo>
                    <a:pt x="2193" y="263"/>
                    <a:pt x="2092" y="445"/>
                    <a:pt x="1951" y="586"/>
                  </a:cubicBezTo>
                  <a:cubicBezTo>
                    <a:pt x="1784" y="770"/>
                    <a:pt x="1553" y="871"/>
                    <a:pt x="1315" y="871"/>
                  </a:cubicBezTo>
                  <a:cubicBezTo>
                    <a:pt x="1251" y="871"/>
                    <a:pt x="1186" y="864"/>
                    <a:pt x="1122" y="849"/>
                  </a:cubicBezTo>
                  <a:cubicBezTo>
                    <a:pt x="738" y="748"/>
                    <a:pt x="789" y="445"/>
                    <a:pt x="557" y="233"/>
                  </a:cubicBezTo>
                  <a:cubicBezTo>
                    <a:pt x="443" y="142"/>
                    <a:pt x="295" y="96"/>
                    <a:pt x="147" y="96"/>
                  </a:cubicBezTo>
                  <a:cubicBezTo>
                    <a:pt x="98" y="96"/>
                    <a:pt x="49" y="101"/>
                    <a:pt x="1" y="111"/>
                  </a:cubicBezTo>
                  <a:cubicBezTo>
                    <a:pt x="31" y="556"/>
                    <a:pt x="243" y="980"/>
                    <a:pt x="587" y="1263"/>
                  </a:cubicBezTo>
                  <a:cubicBezTo>
                    <a:pt x="821" y="1438"/>
                    <a:pt x="1117" y="1529"/>
                    <a:pt x="1408" y="1529"/>
                  </a:cubicBezTo>
                  <a:cubicBezTo>
                    <a:pt x="1708" y="1529"/>
                    <a:pt x="2004" y="1433"/>
                    <a:pt x="2224" y="1233"/>
                  </a:cubicBezTo>
                  <a:cubicBezTo>
                    <a:pt x="2456" y="1001"/>
                    <a:pt x="2618" y="697"/>
                    <a:pt x="2678" y="374"/>
                  </a:cubicBezTo>
                  <a:cubicBezTo>
                    <a:pt x="2699" y="253"/>
                    <a:pt x="2709" y="122"/>
                    <a:pt x="2719"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6023;p120">
              <a:extLst>
                <a:ext uri="{FF2B5EF4-FFF2-40B4-BE49-F238E27FC236}">
                  <a16:creationId xmlns:a16="http://schemas.microsoft.com/office/drawing/2014/main" xmlns="" id="{4100AD56-C9E3-C7D4-222A-8D48A8250E29}"/>
                </a:ext>
              </a:extLst>
            </p:cNvPr>
            <p:cNvSpPr/>
            <p:nvPr/>
          </p:nvSpPr>
          <p:spPr>
            <a:xfrm>
              <a:off x="6481490" y="3831663"/>
              <a:ext cx="477844" cy="82619"/>
            </a:xfrm>
            <a:custGeom>
              <a:avLst/>
              <a:gdLst/>
              <a:ahLst/>
              <a:cxnLst/>
              <a:rect l="l" t="t" r="r" b="b"/>
              <a:pathLst>
                <a:path w="6871" h="1188" extrusionOk="0">
                  <a:moveTo>
                    <a:pt x="152" y="0"/>
                  </a:moveTo>
                  <a:cubicBezTo>
                    <a:pt x="121" y="111"/>
                    <a:pt x="91" y="222"/>
                    <a:pt x="51" y="323"/>
                  </a:cubicBezTo>
                  <a:cubicBezTo>
                    <a:pt x="0" y="505"/>
                    <a:pt x="101" y="697"/>
                    <a:pt x="283" y="748"/>
                  </a:cubicBezTo>
                  <a:cubicBezTo>
                    <a:pt x="1266" y="1041"/>
                    <a:pt x="2282" y="1188"/>
                    <a:pt x="3297" y="1188"/>
                  </a:cubicBezTo>
                  <a:cubicBezTo>
                    <a:pt x="4381" y="1188"/>
                    <a:pt x="5464" y="1021"/>
                    <a:pt x="6507" y="687"/>
                  </a:cubicBezTo>
                  <a:cubicBezTo>
                    <a:pt x="6760" y="596"/>
                    <a:pt x="6871" y="313"/>
                    <a:pt x="6740" y="81"/>
                  </a:cubicBezTo>
                  <a:lnTo>
                    <a:pt x="6740" y="81"/>
                  </a:lnTo>
                  <a:cubicBezTo>
                    <a:pt x="5702" y="367"/>
                    <a:pt x="4637" y="511"/>
                    <a:pt x="3572" y="511"/>
                  </a:cubicBezTo>
                  <a:cubicBezTo>
                    <a:pt x="2418" y="511"/>
                    <a:pt x="1266" y="342"/>
                    <a:pt x="152"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6024;p120">
              <a:extLst>
                <a:ext uri="{FF2B5EF4-FFF2-40B4-BE49-F238E27FC236}">
                  <a16:creationId xmlns:a16="http://schemas.microsoft.com/office/drawing/2014/main" xmlns="" id="{AA96FC17-5E55-1A09-FE19-FFE4D635E48C}"/>
                </a:ext>
              </a:extLst>
            </p:cNvPr>
            <p:cNvSpPr/>
            <p:nvPr/>
          </p:nvSpPr>
          <p:spPr>
            <a:xfrm>
              <a:off x="6552845" y="3832150"/>
              <a:ext cx="341396" cy="31156"/>
            </a:xfrm>
            <a:custGeom>
              <a:avLst/>
              <a:gdLst/>
              <a:ahLst/>
              <a:cxnLst/>
              <a:rect l="l" t="t" r="r" b="b"/>
              <a:pathLst>
                <a:path w="4909" h="448" extrusionOk="0">
                  <a:moveTo>
                    <a:pt x="4802" y="0"/>
                  </a:moveTo>
                  <a:cubicBezTo>
                    <a:pt x="4793" y="0"/>
                    <a:pt x="4784" y="1"/>
                    <a:pt x="4774" y="3"/>
                  </a:cubicBezTo>
                  <a:cubicBezTo>
                    <a:pt x="4380" y="114"/>
                    <a:pt x="3976" y="185"/>
                    <a:pt x="3572" y="226"/>
                  </a:cubicBezTo>
                  <a:cubicBezTo>
                    <a:pt x="3177" y="256"/>
                    <a:pt x="2773" y="276"/>
                    <a:pt x="2369" y="286"/>
                  </a:cubicBezTo>
                  <a:cubicBezTo>
                    <a:pt x="2225" y="292"/>
                    <a:pt x="2081" y="295"/>
                    <a:pt x="1938" y="295"/>
                  </a:cubicBezTo>
                  <a:cubicBezTo>
                    <a:pt x="1276" y="295"/>
                    <a:pt x="627" y="227"/>
                    <a:pt x="45" y="3"/>
                  </a:cubicBezTo>
                  <a:cubicBezTo>
                    <a:pt x="41" y="1"/>
                    <a:pt x="37" y="0"/>
                    <a:pt x="33" y="0"/>
                  </a:cubicBezTo>
                  <a:cubicBezTo>
                    <a:pt x="16" y="0"/>
                    <a:pt x="0" y="15"/>
                    <a:pt x="25" y="23"/>
                  </a:cubicBezTo>
                  <a:cubicBezTo>
                    <a:pt x="692" y="367"/>
                    <a:pt x="1510" y="448"/>
                    <a:pt x="2329" y="448"/>
                  </a:cubicBezTo>
                  <a:cubicBezTo>
                    <a:pt x="2763" y="448"/>
                    <a:pt x="3198" y="428"/>
                    <a:pt x="3632" y="407"/>
                  </a:cubicBezTo>
                  <a:cubicBezTo>
                    <a:pt x="4036" y="377"/>
                    <a:pt x="4521" y="337"/>
                    <a:pt x="4845" y="114"/>
                  </a:cubicBezTo>
                  <a:cubicBezTo>
                    <a:pt x="4908" y="78"/>
                    <a:pt x="4882" y="0"/>
                    <a:pt x="4802" y="0"/>
                  </a:cubicBezTo>
                  <a:close/>
                </a:path>
              </a:pathLst>
            </a:custGeom>
            <a:solidFill>
              <a:srgbClr val="D6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6025;p120">
              <a:extLst>
                <a:ext uri="{FF2B5EF4-FFF2-40B4-BE49-F238E27FC236}">
                  <a16:creationId xmlns:a16="http://schemas.microsoft.com/office/drawing/2014/main" xmlns="" id="{45C39E93-2443-7688-50D6-02F5CB66C13C}"/>
                </a:ext>
              </a:extLst>
            </p:cNvPr>
            <p:cNvSpPr/>
            <p:nvPr/>
          </p:nvSpPr>
          <p:spPr>
            <a:xfrm>
              <a:off x="6812741" y="3547145"/>
              <a:ext cx="70032" cy="99728"/>
            </a:xfrm>
            <a:custGeom>
              <a:avLst/>
              <a:gdLst/>
              <a:ahLst/>
              <a:cxnLst/>
              <a:rect l="l" t="t" r="r" b="b"/>
              <a:pathLst>
                <a:path w="1007" h="1434" extrusionOk="0">
                  <a:moveTo>
                    <a:pt x="47" y="0"/>
                  </a:moveTo>
                  <a:cubicBezTo>
                    <a:pt x="23" y="0"/>
                    <a:pt x="0" y="19"/>
                    <a:pt x="6" y="49"/>
                  </a:cubicBezTo>
                  <a:cubicBezTo>
                    <a:pt x="37" y="272"/>
                    <a:pt x="107" y="484"/>
                    <a:pt x="198" y="686"/>
                  </a:cubicBezTo>
                  <a:cubicBezTo>
                    <a:pt x="299" y="888"/>
                    <a:pt x="421" y="1080"/>
                    <a:pt x="582" y="1242"/>
                  </a:cubicBezTo>
                  <a:cubicBezTo>
                    <a:pt x="653" y="1333"/>
                    <a:pt x="744" y="1434"/>
                    <a:pt x="875" y="1434"/>
                  </a:cubicBezTo>
                  <a:cubicBezTo>
                    <a:pt x="1007" y="1434"/>
                    <a:pt x="966" y="1252"/>
                    <a:pt x="906" y="1181"/>
                  </a:cubicBezTo>
                  <a:cubicBezTo>
                    <a:pt x="825" y="1100"/>
                    <a:pt x="734" y="1030"/>
                    <a:pt x="663" y="949"/>
                  </a:cubicBezTo>
                  <a:cubicBezTo>
                    <a:pt x="592" y="868"/>
                    <a:pt x="522" y="787"/>
                    <a:pt x="461" y="696"/>
                  </a:cubicBezTo>
                  <a:cubicBezTo>
                    <a:pt x="309" y="484"/>
                    <a:pt x="188" y="262"/>
                    <a:pt x="87" y="29"/>
                  </a:cubicBezTo>
                  <a:cubicBezTo>
                    <a:pt x="79" y="9"/>
                    <a:pt x="63" y="0"/>
                    <a:pt x="47" y="0"/>
                  </a:cubicBezTo>
                  <a:close/>
                </a:path>
              </a:pathLst>
            </a:custGeom>
            <a:solidFill>
              <a:srgbClr val="D6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6026;p120">
              <a:extLst>
                <a:ext uri="{FF2B5EF4-FFF2-40B4-BE49-F238E27FC236}">
                  <a16:creationId xmlns:a16="http://schemas.microsoft.com/office/drawing/2014/main" xmlns="" id="{A16F8B88-739B-D118-65C1-244D76E754B5}"/>
                </a:ext>
              </a:extLst>
            </p:cNvPr>
            <p:cNvSpPr/>
            <p:nvPr/>
          </p:nvSpPr>
          <p:spPr>
            <a:xfrm>
              <a:off x="6501867" y="3060316"/>
              <a:ext cx="390773" cy="324010"/>
            </a:xfrm>
            <a:custGeom>
              <a:avLst/>
              <a:gdLst/>
              <a:ahLst/>
              <a:cxnLst/>
              <a:rect l="l" t="t" r="r" b="b"/>
              <a:pathLst>
                <a:path w="5619" h="4659" extrusionOk="0">
                  <a:moveTo>
                    <a:pt x="3031" y="0"/>
                  </a:moveTo>
                  <a:cubicBezTo>
                    <a:pt x="2818" y="0"/>
                    <a:pt x="2610" y="132"/>
                    <a:pt x="2597" y="421"/>
                  </a:cubicBezTo>
                  <a:cubicBezTo>
                    <a:pt x="2558" y="190"/>
                    <a:pt x="2321" y="42"/>
                    <a:pt x="2085" y="42"/>
                  </a:cubicBezTo>
                  <a:cubicBezTo>
                    <a:pt x="2011" y="42"/>
                    <a:pt x="1937" y="56"/>
                    <a:pt x="1869" y="88"/>
                  </a:cubicBezTo>
                  <a:cubicBezTo>
                    <a:pt x="1597" y="239"/>
                    <a:pt x="1455" y="563"/>
                    <a:pt x="1536" y="866"/>
                  </a:cubicBezTo>
                  <a:cubicBezTo>
                    <a:pt x="1465" y="840"/>
                    <a:pt x="1392" y="828"/>
                    <a:pt x="1319" y="828"/>
                  </a:cubicBezTo>
                  <a:cubicBezTo>
                    <a:pt x="932" y="828"/>
                    <a:pt x="546" y="1163"/>
                    <a:pt x="546" y="1563"/>
                  </a:cubicBezTo>
                  <a:cubicBezTo>
                    <a:pt x="556" y="1674"/>
                    <a:pt x="556" y="1775"/>
                    <a:pt x="536" y="1886"/>
                  </a:cubicBezTo>
                  <a:cubicBezTo>
                    <a:pt x="485" y="2008"/>
                    <a:pt x="364" y="2088"/>
                    <a:pt x="283" y="2189"/>
                  </a:cubicBezTo>
                  <a:cubicBezTo>
                    <a:pt x="0" y="2523"/>
                    <a:pt x="81" y="3038"/>
                    <a:pt x="455" y="3271"/>
                  </a:cubicBezTo>
                  <a:cubicBezTo>
                    <a:pt x="446" y="3266"/>
                    <a:pt x="439" y="3264"/>
                    <a:pt x="431" y="3264"/>
                  </a:cubicBezTo>
                  <a:cubicBezTo>
                    <a:pt x="297" y="3264"/>
                    <a:pt x="337" y="4013"/>
                    <a:pt x="394" y="4109"/>
                  </a:cubicBezTo>
                  <a:cubicBezTo>
                    <a:pt x="546" y="4372"/>
                    <a:pt x="920" y="4564"/>
                    <a:pt x="1213" y="4614"/>
                  </a:cubicBezTo>
                  <a:cubicBezTo>
                    <a:pt x="1379" y="4645"/>
                    <a:pt x="1554" y="4658"/>
                    <a:pt x="1734" y="4658"/>
                  </a:cubicBezTo>
                  <a:cubicBezTo>
                    <a:pt x="2319" y="4658"/>
                    <a:pt x="2953" y="4521"/>
                    <a:pt x="3486" y="4412"/>
                  </a:cubicBezTo>
                  <a:cubicBezTo>
                    <a:pt x="3951" y="4311"/>
                    <a:pt x="4446" y="4210"/>
                    <a:pt x="4850" y="3958"/>
                  </a:cubicBezTo>
                  <a:cubicBezTo>
                    <a:pt x="5254" y="3705"/>
                    <a:pt x="5598" y="3281"/>
                    <a:pt x="5608" y="2796"/>
                  </a:cubicBezTo>
                  <a:cubicBezTo>
                    <a:pt x="5618" y="2402"/>
                    <a:pt x="5325" y="1967"/>
                    <a:pt x="4931" y="1967"/>
                  </a:cubicBezTo>
                  <a:cubicBezTo>
                    <a:pt x="5052" y="1816"/>
                    <a:pt x="5103" y="1573"/>
                    <a:pt x="4981" y="1411"/>
                  </a:cubicBezTo>
                  <a:cubicBezTo>
                    <a:pt x="4930" y="1347"/>
                    <a:pt x="4843" y="1315"/>
                    <a:pt x="4758" y="1315"/>
                  </a:cubicBezTo>
                  <a:cubicBezTo>
                    <a:pt x="4644" y="1315"/>
                    <a:pt x="4534" y="1372"/>
                    <a:pt x="4517" y="1482"/>
                  </a:cubicBezTo>
                  <a:cubicBezTo>
                    <a:pt x="4496" y="1169"/>
                    <a:pt x="4476" y="835"/>
                    <a:pt x="4274" y="593"/>
                  </a:cubicBezTo>
                  <a:cubicBezTo>
                    <a:pt x="4168" y="464"/>
                    <a:pt x="3986" y="385"/>
                    <a:pt x="3818" y="385"/>
                  </a:cubicBezTo>
                  <a:cubicBezTo>
                    <a:pt x="3684" y="385"/>
                    <a:pt x="3558" y="436"/>
                    <a:pt x="3486" y="553"/>
                  </a:cubicBezTo>
                  <a:cubicBezTo>
                    <a:pt x="3564" y="201"/>
                    <a:pt x="3294" y="0"/>
                    <a:pt x="3031"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6027;p120">
              <a:extLst>
                <a:ext uri="{FF2B5EF4-FFF2-40B4-BE49-F238E27FC236}">
                  <a16:creationId xmlns:a16="http://schemas.microsoft.com/office/drawing/2014/main" xmlns="" id="{90D474BF-B1AD-C37B-5448-1C9CC1A89017}"/>
                </a:ext>
              </a:extLst>
            </p:cNvPr>
            <p:cNvSpPr/>
            <p:nvPr/>
          </p:nvSpPr>
          <p:spPr>
            <a:xfrm>
              <a:off x="6542622" y="3206225"/>
              <a:ext cx="327487" cy="245077"/>
            </a:xfrm>
            <a:custGeom>
              <a:avLst/>
              <a:gdLst/>
              <a:ahLst/>
              <a:cxnLst/>
              <a:rect l="l" t="t" r="r" b="b"/>
              <a:pathLst>
                <a:path w="4709" h="3524" extrusionOk="0">
                  <a:moveTo>
                    <a:pt x="3809" y="0"/>
                  </a:moveTo>
                  <a:cubicBezTo>
                    <a:pt x="3686" y="196"/>
                    <a:pt x="3460" y="295"/>
                    <a:pt x="3234" y="295"/>
                  </a:cubicBezTo>
                  <a:cubicBezTo>
                    <a:pt x="3018" y="295"/>
                    <a:pt x="2802" y="204"/>
                    <a:pt x="2678" y="21"/>
                  </a:cubicBezTo>
                  <a:cubicBezTo>
                    <a:pt x="2627" y="182"/>
                    <a:pt x="2536" y="324"/>
                    <a:pt x="2435" y="455"/>
                  </a:cubicBezTo>
                  <a:cubicBezTo>
                    <a:pt x="2343" y="564"/>
                    <a:pt x="2209" y="624"/>
                    <a:pt x="2068" y="624"/>
                  </a:cubicBezTo>
                  <a:cubicBezTo>
                    <a:pt x="2039" y="624"/>
                    <a:pt x="2010" y="622"/>
                    <a:pt x="1981" y="617"/>
                  </a:cubicBezTo>
                  <a:cubicBezTo>
                    <a:pt x="1779" y="556"/>
                    <a:pt x="1677" y="344"/>
                    <a:pt x="1597" y="142"/>
                  </a:cubicBezTo>
                  <a:cubicBezTo>
                    <a:pt x="1551" y="384"/>
                    <a:pt x="1357" y="506"/>
                    <a:pt x="1162" y="506"/>
                  </a:cubicBezTo>
                  <a:cubicBezTo>
                    <a:pt x="968" y="506"/>
                    <a:pt x="773" y="384"/>
                    <a:pt x="728" y="142"/>
                  </a:cubicBezTo>
                  <a:cubicBezTo>
                    <a:pt x="234" y="636"/>
                    <a:pt x="293" y="1441"/>
                    <a:pt x="404" y="2138"/>
                  </a:cubicBezTo>
                  <a:lnTo>
                    <a:pt x="404" y="2138"/>
                  </a:lnTo>
                  <a:cubicBezTo>
                    <a:pt x="395" y="2089"/>
                    <a:pt x="367" y="2068"/>
                    <a:pt x="329" y="2068"/>
                  </a:cubicBezTo>
                  <a:cubicBezTo>
                    <a:pt x="211" y="2068"/>
                    <a:pt x="0" y="2276"/>
                    <a:pt x="30" y="2466"/>
                  </a:cubicBezTo>
                  <a:cubicBezTo>
                    <a:pt x="63" y="2640"/>
                    <a:pt x="181" y="2711"/>
                    <a:pt x="320" y="2711"/>
                  </a:cubicBezTo>
                  <a:cubicBezTo>
                    <a:pt x="400" y="2711"/>
                    <a:pt x="485" y="2688"/>
                    <a:pt x="566" y="2648"/>
                  </a:cubicBezTo>
                  <a:cubicBezTo>
                    <a:pt x="937" y="3238"/>
                    <a:pt x="1575" y="3524"/>
                    <a:pt x="2229" y="3524"/>
                  </a:cubicBezTo>
                  <a:cubicBezTo>
                    <a:pt x="2662" y="3524"/>
                    <a:pt x="3102" y="3398"/>
                    <a:pt x="3476" y="3153"/>
                  </a:cubicBezTo>
                  <a:cubicBezTo>
                    <a:pt x="3759" y="2971"/>
                    <a:pt x="4012" y="2678"/>
                    <a:pt x="4012" y="2335"/>
                  </a:cubicBezTo>
                  <a:cubicBezTo>
                    <a:pt x="4075" y="2351"/>
                    <a:pt x="4138" y="2359"/>
                    <a:pt x="4201" y="2359"/>
                  </a:cubicBezTo>
                  <a:cubicBezTo>
                    <a:pt x="4290" y="2359"/>
                    <a:pt x="4378" y="2344"/>
                    <a:pt x="4466" y="2314"/>
                  </a:cubicBezTo>
                  <a:cubicBezTo>
                    <a:pt x="4608" y="2254"/>
                    <a:pt x="4709" y="2072"/>
                    <a:pt x="4638" y="1940"/>
                  </a:cubicBezTo>
                  <a:cubicBezTo>
                    <a:pt x="4590" y="1860"/>
                    <a:pt x="4513" y="1830"/>
                    <a:pt x="4427" y="1830"/>
                  </a:cubicBezTo>
                  <a:cubicBezTo>
                    <a:pt x="4296" y="1830"/>
                    <a:pt x="4142" y="1902"/>
                    <a:pt x="4032" y="1981"/>
                  </a:cubicBezTo>
                  <a:cubicBezTo>
                    <a:pt x="4355" y="1334"/>
                    <a:pt x="4264" y="566"/>
                    <a:pt x="380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6028;p120">
              <a:extLst>
                <a:ext uri="{FF2B5EF4-FFF2-40B4-BE49-F238E27FC236}">
                  <a16:creationId xmlns:a16="http://schemas.microsoft.com/office/drawing/2014/main" xmlns="" id="{13EEF052-18BE-F0F9-29A4-AC706543D995}"/>
                </a:ext>
              </a:extLst>
            </p:cNvPr>
            <p:cNvSpPr/>
            <p:nvPr/>
          </p:nvSpPr>
          <p:spPr>
            <a:xfrm>
              <a:off x="6556879" y="3357769"/>
              <a:ext cx="15995" cy="25453"/>
            </a:xfrm>
            <a:custGeom>
              <a:avLst/>
              <a:gdLst/>
              <a:ahLst/>
              <a:cxnLst/>
              <a:rect l="l" t="t" r="r" b="b"/>
              <a:pathLst>
                <a:path w="230" h="366" extrusionOk="0">
                  <a:moveTo>
                    <a:pt x="107" y="1"/>
                  </a:moveTo>
                  <a:cubicBezTo>
                    <a:pt x="46" y="1"/>
                    <a:pt x="0" y="72"/>
                    <a:pt x="28" y="135"/>
                  </a:cubicBezTo>
                  <a:cubicBezTo>
                    <a:pt x="38" y="145"/>
                    <a:pt x="48" y="145"/>
                    <a:pt x="58" y="145"/>
                  </a:cubicBezTo>
                  <a:cubicBezTo>
                    <a:pt x="64" y="142"/>
                    <a:pt x="71" y="141"/>
                    <a:pt x="78" y="141"/>
                  </a:cubicBezTo>
                  <a:cubicBezTo>
                    <a:pt x="95" y="141"/>
                    <a:pt x="114" y="148"/>
                    <a:pt x="129" y="156"/>
                  </a:cubicBezTo>
                  <a:cubicBezTo>
                    <a:pt x="139" y="166"/>
                    <a:pt x="159" y="186"/>
                    <a:pt x="159" y="216"/>
                  </a:cubicBezTo>
                  <a:cubicBezTo>
                    <a:pt x="159" y="236"/>
                    <a:pt x="159" y="257"/>
                    <a:pt x="139" y="267"/>
                  </a:cubicBezTo>
                  <a:cubicBezTo>
                    <a:pt x="119" y="287"/>
                    <a:pt x="98" y="297"/>
                    <a:pt x="68" y="307"/>
                  </a:cubicBezTo>
                  <a:cubicBezTo>
                    <a:pt x="38" y="307"/>
                    <a:pt x="38" y="358"/>
                    <a:pt x="68" y="358"/>
                  </a:cubicBezTo>
                  <a:cubicBezTo>
                    <a:pt x="83" y="363"/>
                    <a:pt x="96" y="365"/>
                    <a:pt x="107" y="365"/>
                  </a:cubicBezTo>
                  <a:cubicBezTo>
                    <a:pt x="119" y="365"/>
                    <a:pt x="129" y="363"/>
                    <a:pt x="139" y="358"/>
                  </a:cubicBezTo>
                  <a:cubicBezTo>
                    <a:pt x="159" y="358"/>
                    <a:pt x="179" y="337"/>
                    <a:pt x="189" y="327"/>
                  </a:cubicBezTo>
                  <a:cubicBezTo>
                    <a:pt x="220" y="297"/>
                    <a:pt x="230" y="246"/>
                    <a:pt x="230" y="206"/>
                  </a:cubicBezTo>
                  <a:cubicBezTo>
                    <a:pt x="209" y="125"/>
                    <a:pt x="139" y="85"/>
                    <a:pt x="68" y="85"/>
                  </a:cubicBezTo>
                  <a:cubicBezTo>
                    <a:pt x="68" y="85"/>
                    <a:pt x="78" y="75"/>
                    <a:pt x="78" y="65"/>
                  </a:cubicBezTo>
                  <a:cubicBezTo>
                    <a:pt x="88" y="54"/>
                    <a:pt x="98" y="44"/>
                    <a:pt x="119" y="44"/>
                  </a:cubicBezTo>
                  <a:cubicBezTo>
                    <a:pt x="121" y="45"/>
                    <a:pt x="123" y="46"/>
                    <a:pt x="125" y="46"/>
                  </a:cubicBezTo>
                  <a:cubicBezTo>
                    <a:pt x="143" y="46"/>
                    <a:pt x="156" y="13"/>
                    <a:pt x="129" y="4"/>
                  </a:cubicBezTo>
                  <a:cubicBezTo>
                    <a:pt x="121" y="2"/>
                    <a:pt x="114" y="1"/>
                    <a:pt x="107"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6029;p120">
              <a:extLst>
                <a:ext uri="{FF2B5EF4-FFF2-40B4-BE49-F238E27FC236}">
                  <a16:creationId xmlns:a16="http://schemas.microsoft.com/office/drawing/2014/main" xmlns="" id="{DC8D3580-E717-D65F-410F-D9470AA19C07}"/>
                </a:ext>
              </a:extLst>
            </p:cNvPr>
            <p:cNvSpPr/>
            <p:nvPr/>
          </p:nvSpPr>
          <p:spPr>
            <a:xfrm>
              <a:off x="6837708" y="3339130"/>
              <a:ext cx="14257" cy="19681"/>
            </a:xfrm>
            <a:custGeom>
              <a:avLst/>
              <a:gdLst/>
              <a:ahLst/>
              <a:cxnLst/>
              <a:rect l="l" t="t" r="r" b="b"/>
              <a:pathLst>
                <a:path w="205" h="283" extrusionOk="0">
                  <a:moveTo>
                    <a:pt x="117" y="1"/>
                  </a:moveTo>
                  <a:cubicBezTo>
                    <a:pt x="61" y="1"/>
                    <a:pt x="8" y="42"/>
                    <a:pt x="1" y="110"/>
                  </a:cubicBezTo>
                  <a:cubicBezTo>
                    <a:pt x="1" y="120"/>
                    <a:pt x="11" y="130"/>
                    <a:pt x="21" y="130"/>
                  </a:cubicBezTo>
                  <a:cubicBezTo>
                    <a:pt x="31" y="141"/>
                    <a:pt x="31" y="141"/>
                    <a:pt x="41" y="141"/>
                  </a:cubicBezTo>
                  <a:lnTo>
                    <a:pt x="41" y="151"/>
                  </a:lnTo>
                  <a:lnTo>
                    <a:pt x="41" y="161"/>
                  </a:lnTo>
                  <a:lnTo>
                    <a:pt x="41" y="171"/>
                  </a:lnTo>
                  <a:lnTo>
                    <a:pt x="41" y="181"/>
                  </a:lnTo>
                  <a:cubicBezTo>
                    <a:pt x="41" y="191"/>
                    <a:pt x="41" y="191"/>
                    <a:pt x="41" y="201"/>
                  </a:cubicBezTo>
                  <a:lnTo>
                    <a:pt x="41" y="211"/>
                  </a:lnTo>
                  <a:lnTo>
                    <a:pt x="41" y="221"/>
                  </a:lnTo>
                  <a:cubicBezTo>
                    <a:pt x="31" y="232"/>
                    <a:pt x="21" y="242"/>
                    <a:pt x="21" y="252"/>
                  </a:cubicBezTo>
                  <a:cubicBezTo>
                    <a:pt x="11" y="262"/>
                    <a:pt x="31" y="282"/>
                    <a:pt x="51" y="282"/>
                  </a:cubicBezTo>
                  <a:cubicBezTo>
                    <a:pt x="62" y="282"/>
                    <a:pt x="82" y="272"/>
                    <a:pt x="92" y="262"/>
                  </a:cubicBezTo>
                  <a:cubicBezTo>
                    <a:pt x="102" y="252"/>
                    <a:pt x="102" y="242"/>
                    <a:pt x="112" y="232"/>
                  </a:cubicBezTo>
                  <a:cubicBezTo>
                    <a:pt x="112" y="211"/>
                    <a:pt x="112" y="181"/>
                    <a:pt x="112" y="161"/>
                  </a:cubicBezTo>
                  <a:cubicBezTo>
                    <a:pt x="102" y="120"/>
                    <a:pt x="82" y="90"/>
                    <a:pt x="41" y="70"/>
                  </a:cubicBezTo>
                  <a:cubicBezTo>
                    <a:pt x="41" y="60"/>
                    <a:pt x="41" y="60"/>
                    <a:pt x="41" y="50"/>
                  </a:cubicBezTo>
                  <a:cubicBezTo>
                    <a:pt x="51" y="40"/>
                    <a:pt x="62" y="29"/>
                    <a:pt x="72" y="29"/>
                  </a:cubicBezTo>
                  <a:cubicBezTo>
                    <a:pt x="82" y="19"/>
                    <a:pt x="94" y="14"/>
                    <a:pt x="107" y="14"/>
                  </a:cubicBezTo>
                  <a:cubicBezTo>
                    <a:pt x="120" y="14"/>
                    <a:pt x="132" y="19"/>
                    <a:pt x="142" y="29"/>
                  </a:cubicBezTo>
                  <a:cubicBezTo>
                    <a:pt x="159" y="47"/>
                    <a:pt x="175" y="53"/>
                    <a:pt x="185" y="53"/>
                  </a:cubicBezTo>
                  <a:cubicBezTo>
                    <a:pt x="199" y="53"/>
                    <a:pt x="205" y="41"/>
                    <a:pt x="193" y="29"/>
                  </a:cubicBezTo>
                  <a:cubicBezTo>
                    <a:pt x="170" y="10"/>
                    <a:pt x="143" y="1"/>
                    <a:pt x="117"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6030;p120">
              <a:extLst>
                <a:ext uri="{FF2B5EF4-FFF2-40B4-BE49-F238E27FC236}">
                  <a16:creationId xmlns:a16="http://schemas.microsoft.com/office/drawing/2014/main" xmlns="" id="{381E7613-895E-29C1-9575-DC2ECB538B25}"/>
                </a:ext>
              </a:extLst>
            </p:cNvPr>
            <p:cNvSpPr/>
            <p:nvPr/>
          </p:nvSpPr>
          <p:spPr>
            <a:xfrm>
              <a:off x="6608621" y="3265271"/>
              <a:ext cx="52089" cy="27262"/>
            </a:xfrm>
            <a:custGeom>
              <a:avLst/>
              <a:gdLst/>
              <a:ahLst/>
              <a:cxnLst/>
              <a:rect l="l" t="t" r="r" b="b"/>
              <a:pathLst>
                <a:path w="749" h="392" extrusionOk="0">
                  <a:moveTo>
                    <a:pt x="476" y="0"/>
                  </a:moveTo>
                  <a:cubicBezTo>
                    <a:pt x="435" y="0"/>
                    <a:pt x="405" y="0"/>
                    <a:pt x="365" y="10"/>
                  </a:cubicBezTo>
                  <a:cubicBezTo>
                    <a:pt x="334" y="20"/>
                    <a:pt x="304" y="31"/>
                    <a:pt x="274" y="51"/>
                  </a:cubicBezTo>
                  <a:cubicBezTo>
                    <a:pt x="223" y="71"/>
                    <a:pt x="173" y="101"/>
                    <a:pt x="132" y="142"/>
                  </a:cubicBezTo>
                  <a:cubicBezTo>
                    <a:pt x="112" y="162"/>
                    <a:pt x="92" y="172"/>
                    <a:pt x="72" y="192"/>
                  </a:cubicBezTo>
                  <a:cubicBezTo>
                    <a:pt x="62" y="212"/>
                    <a:pt x="51" y="222"/>
                    <a:pt x="41" y="243"/>
                  </a:cubicBezTo>
                  <a:cubicBezTo>
                    <a:pt x="31" y="253"/>
                    <a:pt x="31" y="263"/>
                    <a:pt x="21" y="273"/>
                  </a:cubicBezTo>
                  <a:cubicBezTo>
                    <a:pt x="21" y="283"/>
                    <a:pt x="21" y="293"/>
                    <a:pt x="21" y="293"/>
                  </a:cubicBezTo>
                  <a:lnTo>
                    <a:pt x="11" y="324"/>
                  </a:lnTo>
                  <a:cubicBezTo>
                    <a:pt x="1" y="344"/>
                    <a:pt x="11" y="364"/>
                    <a:pt x="31" y="384"/>
                  </a:cubicBezTo>
                  <a:cubicBezTo>
                    <a:pt x="41" y="389"/>
                    <a:pt x="54" y="392"/>
                    <a:pt x="67" y="392"/>
                  </a:cubicBezTo>
                  <a:cubicBezTo>
                    <a:pt x="79" y="392"/>
                    <a:pt x="92" y="389"/>
                    <a:pt x="102" y="384"/>
                  </a:cubicBezTo>
                  <a:lnTo>
                    <a:pt x="112" y="374"/>
                  </a:lnTo>
                  <a:lnTo>
                    <a:pt x="122" y="374"/>
                  </a:lnTo>
                  <a:cubicBezTo>
                    <a:pt x="132" y="374"/>
                    <a:pt x="142" y="364"/>
                    <a:pt x="153" y="364"/>
                  </a:cubicBezTo>
                  <a:lnTo>
                    <a:pt x="163" y="354"/>
                  </a:lnTo>
                  <a:cubicBezTo>
                    <a:pt x="163" y="354"/>
                    <a:pt x="175" y="348"/>
                    <a:pt x="183" y="344"/>
                  </a:cubicBezTo>
                  <a:lnTo>
                    <a:pt x="183" y="344"/>
                  </a:lnTo>
                  <a:cubicBezTo>
                    <a:pt x="203" y="334"/>
                    <a:pt x="213" y="324"/>
                    <a:pt x="233" y="313"/>
                  </a:cubicBezTo>
                  <a:lnTo>
                    <a:pt x="274" y="293"/>
                  </a:lnTo>
                  <a:lnTo>
                    <a:pt x="284" y="293"/>
                  </a:lnTo>
                  <a:cubicBezTo>
                    <a:pt x="304" y="283"/>
                    <a:pt x="334" y="273"/>
                    <a:pt x="355" y="273"/>
                  </a:cubicBezTo>
                  <a:lnTo>
                    <a:pt x="385" y="263"/>
                  </a:lnTo>
                  <a:lnTo>
                    <a:pt x="456" y="263"/>
                  </a:lnTo>
                  <a:cubicBezTo>
                    <a:pt x="442" y="266"/>
                    <a:pt x="438" y="267"/>
                    <a:pt x="438" y="267"/>
                  </a:cubicBezTo>
                  <a:cubicBezTo>
                    <a:pt x="440" y="267"/>
                    <a:pt x="462" y="263"/>
                    <a:pt x="476" y="263"/>
                  </a:cubicBezTo>
                  <a:lnTo>
                    <a:pt x="557" y="263"/>
                  </a:lnTo>
                  <a:cubicBezTo>
                    <a:pt x="567" y="268"/>
                    <a:pt x="579" y="270"/>
                    <a:pt x="592" y="270"/>
                  </a:cubicBezTo>
                  <a:cubicBezTo>
                    <a:pt x="605" y="270"/>
                    <a:pt x="617" y="268"/>
                    <a:pt x="627" y="263"/>
                  </a:cubicBezTo>
                  <a:lnTo>
                    <a:pt x="648" y="263"/>
                  </a:lnTo>
                  <a:cubicBezTo>
                    <a:pt x="688" y="253"/>
                    <a:pt x="728" y="212"/>
                    <a:pt x="739" y="172"/>
                  </a:cubicBezTo>
                  <a:cubicBezTo>
                    <a:pt x="749" y="111"/>
                    <a:pt x="718" y="61"/>
                    <a:pt x="678" y="31"/>
                  </a:cubicBezTo>
                  <a:cubicBezTo>
                    <a:pt x="648" y="10"/>
                    <a:pt x="617" y="0"/>
                    <a:pt x="587"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6031;p120">
              <a:extLst>
                <a:ext uri="{FF2B5EF4-FFF2-40B4-BE49-F238E27FC236}">
                  <a16:creationId xmlns:a16="http://schemas.microsoft.com/office/drawing/2014/main" xmlns="" id="{A6B217B2-168B-A204-BC70-74600A884796}"/>
                </a:ext>
              </a:extLst>
            </p:cNvPr>
            <p:cNvSpPr/>
            <p:nvPr/>
          </p:nvSpPr>
          <p:spPr>
            <a:xfrm>
              <a:off x="6740065" y="3249971"/>
              <a:ext cx="53202" cy="21003"/>
            </a:xfrm>
            <a:custGeom>
              <a:avLst/>
              <a:gdLst/>
              <a:ahLst/>
              <a:cxnLst/>
              <a:rect l="l" t="t" r="r" b="b"/>
              <a:pathLst>
                <a:path w="765" h="302" extrusionOk="0">
                  <a:moveTo>
                    <a:pt x="349" y="0"/>
                  </a:moveTo>
                  <a:cubicBezTo>
                    <a:pt x="316" y="0"/>
                    <a:pt x="283" y="3"/>
                    <a:pt x="253" y="8"/>
                  </a:cubicBezTo>
                  <a:cubicBezTo>
                    <a:pt x="223" y="8"/>
                    <a:pt x="203" y="18"/>
                    <a:pt x="172" y="18"/>
                  </a:cubicBezTo>
                  <a:cubicBezTo>
                    <a:pt x="122" y="28"/>
                    <a:pt x="81" y="59"/>
                    <a:pt x="41" y="89"/>
                  </a:cubicBezTo>
                  <a:cubicBezTo>
                    <a:pt x="21" y="109"/>
                    <a:pt x="11" y="139"/>
                    <a:pt x="0" y="170"/>
                  </a:cubicBezTo>
                  <a:cubicBezTo>
                    <a:pt x="0" y="190"/>
                    <a:pt x="0" y="210"/>
                    <a:pt x="0" y="220"/>
                  </a:cubicBezTo>
                  <a:cubicBezTo>
                    <a:pt x="11" y="251"/>
                    <a:pt x="31" y="271"/>
                    <a:pt x="61" y="281"/>
                  </a:cubicBezTo>
                  <a:cubicBezTo>
                    <a:pt x="71" y="301"/>
                    <a:pt x="101" y="301"/>
                    <a:pt x="122" y="301"/>
                  </a:cubicBezTo>
                  <a:cubicBezTo>
                    <a:pt x="162" y="301"/>
                    <a:pt x="192" y="301"/>
                    <a:pt x="223" y="291"/>
                  </a:cubicBezTo>
                  <a:cubicBezTo>
                    <a:pt x="243" y="281"/>
                    <a:pt x="273" y="271"/>
                    <a:pt x="293" y="271"/>
                  </a:cubicBezTo>
                  <a:lnTo>
                    <a:pt x="334" y="261"/>
                  </a:lnTo>
                  <a:lnTo>
                    <a:pt x="576" y="261"/>
                  </a:lnTo>
                  <a:cubicBezTo>
                    <a:pt x="607" y="261"/>
                    <a:pt x="627" y="261"/>
                    <a:pt x="657" y="251"/>
                  </a:cubicBezTo>
                  <a:lnTo>
                    <a:pt x="698" y="240"/>
                  </a:lnTo>
                  <a:lnTo>
                    <a:pt x="708" y="240"/>
                  </a:lnTo>
                  <a:cubicBezTo>
                    <a:pt x="715" y="244"/>
                    <a:pt x="722" y="246"/>
                    <a:pt x="729" y="246"/>
                  </a:cubicBezTo>
                  <a:cubicBezTo>
                    <a:pt x="754" y="246"/>
                    <a:pt x="765" y="216"/>
                    <a:pt x="748" y="200"/>
                  </a:cubicBezTo>
                  <a:cubicBezTo>
                    <a:pt x="738" y="180"/>
                    <a:pt x="728" y="170"/>
                    <a:pt x="718" y="149"/>
                  </a:cubicBezTo>
                  <a:cubicBezTo>
                    <a:pt x="698" y="119"/>
                    <a:pt x="677" y="89"/>
                    <a:pt x="647" y="79"/>
                  </a:cubicBezTo>
                  <a:cubicBezTo>
                    <a:pt x="617" y="59"/>
                    <a:pt x="586" y="38"/>
                    <a:pt x="556" y="28"/>
                  </a:cubicBezTo>
                  <a:cubicBezTo>
                    <a:pt x="516" y="18"/>
                    <a:pt x="485" y="8"/>
                    <a:pt x="445" y="8"/>
                  </a:cubicBezTo>
                  <a:cubicBezTo>
                    <a:pt x="415" y="3"/>
                    <a:pt x="382" y="0"/>
                    <a:pt x="349"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6032;p120">
              <a:extLst>
                <a:ext uri="{FF2B5EF4-FFF2-40B4-BE49-F238E27FC236}">
                  <a16:creationId xmlns:a16="http://schemas.microsoft.com/office/drawing/2014/main" xmlns="" id="{CDF6FD5A-65C0-1EA4-5442-27871E089B47}"/>
                </a:ext>
              </a:extLst>
            </p:cNvPr>
            <p:cNvSpPr/>
            <p:nvPr/>
          </p:nvSpPr>
          <p:spPr>
            <a:xfrm>
              <a:off x="6764684" y="3268053"/>
              <a:ext cx="70" cy="70"/>
            </a:xfrm>
            <a:custGeom>
              <a:avLst/>
              <a:gdLst/>
              <a:ahLst/>
              <a:cxnLst/>
              <a:rect l="l" t="t" r="r" b="b"/>
              <a:pathLst>
                <a:path w="1" h="1" extrusionOk="0">
                  <a:moveTo>
                    <a:pt x="0" y="1"/>
                  </a:move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6033;p120">
              <a:extLst>
                <a:ext uri="{FF2B5EF4-FFF2-40B4-BE49-F238E27FC236}">
                  <a16:creationId xmlns:a16="http://schemas.microsoft.com/office/drawing/2014/main" xmlns="" id="{ACAD532D-E77E-E857-E433-561834449DA2}"/>
                </a:ext>
              </a:extLst>
            </p:cNvPr>
            <p:cNvSpPr/>
            <p:nvPr/>
          </p:nvSpPr>
          <p:spPr>
            <a:xfrm>
              <a:off x="6624130" y="3299697"/>
              <a:ext cx="28861" cy="28722"/>
            </a:xfrm>
            <a:custGeom>
              <a:avLst/>
              <a:gdLst/>
              <a:ahLst/>
              <a:cxnLst/>
              <a:rect l="l" t="t" r="r" b="b"/>
              <a:pathLst>
                <a:path w="415" h="413" extrusionOk="0">
                  <a:moveTo>
                    <a:pt x="192" y="0"/>
                  </a:moveTo>
                  <a:cubicBezTo>
                    <a:pt x="162" y="0"/>
                    <a:pt x="142" y="10"/>
                    <a:pt x="111" y="21"/>
                  </a:cubicBezTo>
                  <a:cubicBezTo>
                    <a:pt x="91" y="31"/>
                    <a:pt x="71" y="51"/>
                    <a:pt x="51" y="71"/>
                  </a:cubicBezTo>
                  <a:cubicBezTo>
                    <a:pt x="41" y="91"/>
                    <a:pt x="20" y="122"/>
                    <a:pt x="20" y="142"/>
                  </a:cubicBezTo>
                  <a:cubicBezTo>
                    <a:pt x="20" y="162"/>
                    <a:pt x="10" y="182"/>
                    <a:pt x="10" y="202"/>
                  </a:cubicBezTo>
                  <a:cubicBezTo>
                    <a:pt x="0" y="233"/>
                    <a:pt x="10" y="273"/>
                    <a:pt x="31" y="303"/>
                  </a:cubicBezTo>
                  <a:cubicBezTo>
                    <a:pt x="41" y="314"/>
                    <a:pt x="51" y="334"/>
                    <a:pt x="61" y="344"/>
                  </a:cubicBezTo>
                  <a:cubicBezTo>
                    <a:pt x="81" y="374"/>
                    <a:pt x="111" y="394"/>
                    <a:pt x="152" y="404"/>
                  </a:cubicBezTo>
                  <a:cubicBezTo>
                    <a:pt x="162" y="410"/>
                    <a:pt x="175" y="412"/>
                    <a:pt x="188" y="412"/>
                  </a:cubicBezTo>
                  <a:cubicBezTo>
                    <a:pt x="202" y="412"/>
                    <a:pt x="218" y="410"/>
                    <a:pt x="233" y="404"/>
                  </a:cubicBezTo>
                  <a:cubicBezTo>
                    <a:pt x="253" y="404"/>
                    <a:pt x="283" y="404"/>
                    <a:pt x="303" y="384"/>
                  </a:cubicBezTo>
                  <a:cubicBezTo>
                    <a:pt x="334" y="374"/>
                    <a:pt x="354" y="354"/>
                    <a:pt x="364" y="334"/>
                  </a:cubicBezTo>
                  <a:cubicBezTo>
                    <a:pt x="384" y="314"/>
                    <a:pt x="394" y="293"/>
                    <a:pt x="404" y="263"/>
                  </a:cubicBezTo>
                  <a:cubicBezTo>
                    <a:pt x="415" y="253"/>
                    <a:pt x="415" y="233"/>
                    <a:pt x="415" y="212"/>
                  </a:cubicBezTo>
                  <a:cubicBezTo>
                    <a:pt x="415" y="172"/>
                    <a:pt x="404" y="142"/>
                    <a:pt x="394" y="111"/>
                  </a:cubicBezTo>
                  <a:lnTo>
                    <a:pt x="364" y="71"/>
                  </a:lnTo>
                  <a:cubicBezTo>
                    <a:pt x="334" y="41"/>
                    <a:pt x="303" y="21"/>
                    <a:pt x="273" y="10"/>
                  </a:cubicBezTo>
                  <a:cubicBezTo>
                    <a:pt x="243" y="0"/>
                    <a:pt x="223" y="0"/>
                    <a:pt x="19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6034;p120">
              <a:extLst>
                <a:ext uri="{FF2B5EF4-FFF2-40B4-BE49-F238E27FC236}">
                  <a16:creationId xmlns:a16="http://schemas.microsoft.com/office/drawing/2014/main" xmlns="" id="{276E1A50-1D45-1993-8F52-5E7DAF9A0D2F}"/>
                </a:ext>
              </a:extLst>
            </p:cNvPr>
            <p:cNvSpPr/>
            <p:nvPr/>
          </p:nvSpPr>
          <p:spPr>
            <a:xfrm>
              <a:off x="6738535" y="3292116"/>
              <a:ext cx="35677" cy="25593"/>
            </a:xfrm>
            <a:custGeom>
              <a:avLst/>
              <a:gdLst/>
              <a:ahLst/>
              <a:cxnLst/>
              <a:rect l="l" t="t" r="r" b="b"/>
              <a:pathLst>
                <a:path w="513" h="368" extrusionOk="0">
                  <a:moveTo>
                    <a:pt x="259" y="1"/>
                  </a:moveTo>
                  <a:cubicBezTo>
                    <a:pt x="68" y="1"/>
                    <a:pt x="1" y="279"/>
                    <a:pt x="204" y="362"/>
                  </a:cubicBezTo>
                  <a:cubicBezTo>
                    <a:pt x="220" y="366"/>
                    <a:pt x="236" y="367"/>
                    <a:pt x="250" y="367"/>
                  </a:cubicBezTo>
                  <a:cubicBezTo>
                    <a:pt x="440" y="367"/>
                    <a:pt x="512" y="83"/>
                    <a:pt x="315" y="8"/>
                  </a:cubicBezTo>
                  <a:cubicBezTo>
                    <a:pt x="296" y="3"/>
                    <a:pt x="277" y="1"/>
                    <a:pt x="259" y="1"/>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6035;p120">
              <a:extLst>
                <a:ext uri="{FF2B5EF4-FFF2-40B4-BE49-F238E27FC236}">
                  <a16:creationId xmlns:a16="http://schemas.microsoft.com/office/drawing/2014/main" xmlns="" id="{A94B6ECC-D48B-7326-F688-DF12E1CC710B}"/>
                </a:ext>
              </a:extLst>
            </p:cNvPr>
            <p:cNvSpPr/>
            <p:nvPr/>
          </p:nvSpPr>
          <p:spPr>
            <a:xfrm>
              <a:off x="6681924" y="3343651"/>
              <a:ext cx="36442" cy="12866"/>
            </a:xfrm>
            <a:custGeom>
              <a:avLst/>
              <a:gdLst/>
              <a:ahLst/>
              <a:cxnLst/>
              <a:rect l="l" t="t" r="r" b="b"/>
              <a:pathLst>
                <a:path w="524" h="185" extrusionOk="0">
                  <a:moveTo>
                    <a:pt x="473" y="0"/>
                  </a:moveTo>
                  <a:cubicBezTo>
                    <a:pt x="469" y="0"/>
                    <a:pt x="466" y="1"/>
                    <a:pt x="463" y="5"/>
                  </a:cubicBezTo>
                  <a:cubicBezTo>
                    <a:pt x="442" y="5"/>
                    <a:pt x="432" y="15"/>
                    <a:pt x="422" y="25"/>
                  </a:cubicBezTo>
                  <a:cubicBezTo>
                    <a:pt x="372" y="65"/>
                    <a:pt x="321" y="96"/>
                    <a:pt x="261" y="96"/>
                  </a:cubicBezTo>
                  <a:cubicBezTo>
                    <a:pt x="247" y="97"/>
                    <a:pt x="234" y="98"/>
                    <a:pt x="221" y="98"/>
                  </a:cubicBezTo>
                  <a:cubicBezTo>
                    <a:pt x="156" y="98"/>
                    <a:pt x="99" y="77"/>
                    <a:pt x="48" y="35"/>
                  </a:cubicBezTo>
                  <a:cubicBezTo>
                    <a:pt x="44" y="30"/>
                    <a:pt x="38" y="29"/>
                    <a:pt x="33" y="29"/>
                  </a:cubicBezTo>
                  <a:cubicBezTo>
                    <a:pt x="16" y="29"/>
                    <a:pt x="0" y="50"/>
                    <a:pt x="8" y="65"/>
                  </a:cubicBezTo>
                  <a:cubicBezTo>
                    <a:pt x="77" y="142"/>
                    <a:pt x="175" y="185"/>
                    <a:pt x="275" y="185"/>
                  </a:cubicBezTo>
                  <a:cubicBezTo>
                    <a:pt x="321" y="185"/>
                    <a:pt x="368" y="176"/>
                    <a:pt x="412" y="156"/>
                  </a:cubicBezTo>
                  <a:cubicBezTo>
                    <a:pt x="442" y="146"/>
                    <a:pt x="473" y="116"/>
                    <a:pt x="503" y="96"/>
                  </a:cubicBezTo>
                  <a:cubicBezTo>
                    <a:pt x="523" y="65"/>
                    <a:pt x="523" y="25"/>
                    <a:pt x="493" y="5"/>
                  </a:cubicBezTo>
                  <a:cubicBezTo>
                    <a:pt x="486" y="5"/>
                    <a:pt x="479" y="0"/>
                    <a:pt x="473"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6036;p120">
              <a:extLst>
                <a:ext uri="{FF2B5EF4-FFF2-40B4-BE49-F238E27FC236}">
                  <a16:creationId xmlns:a16="http://schemas.microsoft.com/office/drawing/2014/main" xmlns="" id="{5FEB7362-C4F1-B8F2-D5A9-931D67FAB58A}"/>
                </a:ext>
              </a:extLst>
            </p:cNvPr>
            <p:cNvSpPr/>
            <p:nvPr/>
          </p:nvSpPr>
          <p:spPr>
            <a:xfrm>
              <a:off x="6600206" y="3344346"/>
              <a:ext cx="39432" cy="39015"/>
            </a:xfrm>
            <a:custGeom>
              <a:avLst/>
              <a:gdLst/>
              <a:ahLst/>
              <a:cxnLst/>
              <a:rect l="l" t="t" r="r" b="b"/>
              <a:pathLst>
                <a:path w="567" h="561" extrusionOk="0">
                  <a:moveTo>
                    <a:pt x="289" y="1"/>
                  </a:moveTo>
                  <a:cubicBezTo>
                    <a:pt x="277" y="1"/>
                    <a:pt x="265" y="2"/>
                    <a:pt x="253" y="5"/>
                  </a:cubicBezTo>
                  <a:cubicBezTo>
                    <a:pt x="223" y="5"/>
                    <a:pt x="183" y="15"/>
                    <a:pt x="152" y="35"/>
                  </a:cubicBezTo>
                  <a:cubicBezTo>
                    <a:pt x="92" y="66"/>
                    <a:pt x="41" y="126"/>
                    <a:pt x="21" y="197"/>
                  </a:cubicBezTo>
                  <a:cubicBezTo>
                    <a:pt x="21" y="227"/>
                    <a:pt x="11" y="247"/>
                    <a:pt x="1" y="278"/>
                  </a:cubicBezTo>
                  <a:cubicBezTo>
                    <a:pt x="1" y="318"/>
                    <a:pt x="11" y="369"/>
                    <a:pt x="31" y="409"/>
                  </a:cubicBezTo>
                  <a:lnTo>
                    <a:pt x="82" y="470"/>
                  </a:lnTo>
                  <a:cubicBezTo>
                    <a:pt x="112" y="510"/>
                    <a:pt x="152" y="530"/>
                    <a:pt x="203" y="551"/>
                  </a:cubicBezTo>
                  <a:cubicBezTo>
                    <a:pt x="233" y="561"/>
                    <a:pt x="274" y="561"/>
                    <a:pt x="314" y="561"/>
                  </a:cubicBezTo>
                  <a:cubicBezTo>
                    <a:pt x="344" y="561"/>
                    <a:pt x="385" y="551"/>
                    <a:pt x="415" y="530"/>
                  </a:cubicBezTo>
                  <a:cubicBezTo>
                    <a:pt x="476" y="490"/>
                    <a:pt x="526" y="429"/>
                    <a:pt x="556" y="369"/>
                  </a:cubicBezTo>
                  <a:cubicBezTo>
                    <a:pt x="556" y="338"/>
                    <a:pt x="567" y="318"/>
                    <a:pt x="567" y="288"/>
                  </a:cubicBezTo>
                  <a:cubicBezTo>
                    <a:pt x="567" y="237"/>
                    <a:pt x="556" y="197"/>
                    <a:pt x="536" y="157"/>
                  </a:cubicBezTo>
                  <a:lnTo>
                    <a:pt x="496" y="96"/>
                  </a:lnTo>
                  <a:cubicBezTo>
                    <a:pt x="455" y="55"/>
                    <a:pt x="415" y="25"/>
                    <a:pt x="364" y="15"/>
                  </a:cubicBezTo>
                  <a:cubicBezTo>
                    <a:pt x="343" y="8"/>
                    <a:pt x="317" y="1"/>
                    <a:pt x="289"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6037;p120">
              <a:extLst>
                <a:ext uri="{FF2B5EF4-FFF2-40B4-BE49-F238E27FC236}">
                  <a16:creationId xmlns:a16="http://schemas.microsoft.com/office/drawing/2014/main" xmlns="" id="{EF8B1BE2-0E67-EB81-927E-1B20D40559C2}"/>
                </a:ext>
              </a:extLst>
            </p:cNvPr>
            <p:cNvSpPr/>
            <p:nvPr/>
          </p:nvSpPr>
          <p:spPr>
            <a:xfrm>
              <a:off x="6745281" y="3328767"/>
              <a:ext cx="61339" cy="43813"/>
            </a:xfrm>
            <a:custGeom>
              <a:avLst/>
              <a:gdLst/>
              <a:ahLst/>
              <a:cxnLst/>
              <a:rect l="l" t="t" r="r" b="b"/>
              <a:pathLst>
                <a:path w="882" h="630" extrusionOk="0">
                  <a:moveTo>
                    <a:pt x="442" y="1"/>
                  </a:moveTo>
                  <a:cubicBezTo>
                    <a:pt x="128" y="1"/>
                    <a:pt x="1" y="503"/>
                    <a:pt x="350" y="613"/>
                  </a:cubicBezTo>
                  <a:cubicBezTo>
                    <a:pt x="385" y="624"/>
                    <a:pt x="418" y="629"/>
                    <a:pt x="450" y="629"/>
                  </a:cubicBezTo>
                  <a:cubicBezTo>
                    <a:pt x="762" y="629"/>
                    <a:pt x="881" y="127"/>
                    <a:pt x="542" y="17"/>
                  </a:cubicBezTo>
                  <a:cubicBezTo>
                    <a:pt x="507" y="6"/>
                    <a:pt x="473" y="1"/>
                    <a:pt x="442"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6038;p120">
              <a:extLst>
                <a:ext uri="{FF2B5EF4-FFF2-40B4-BE49-F238E27FC236}">
                  <a16:creationId xmlns:a16="http://schemas.microsoft.com/office/drawing/2014/main" xmlns="" id="{669C7754-6103-A98E-90F8-C4A9D7076B35}"/>
                </a:ext>
              </a:extLst>
            </p:cNvPr>
            <p:cNvSpPr/>
            <p:nvPr/>
          </p:nvSpPr>
          <p:spPr>
            <a:xfrm>
              <a:off x="6664398" y="3363263"/>
              <a:ext cx="73579" cy="31365"/>
            </a:xfrm>
            <a:custGeom>
              <a:avLst/>
              <a:gdLst/>
              <a:ahLst/>
              <a:cxnLst/>
              <a:rect l="l" t="t" r="r" b="b"/>
              <a:pathLst>
                <a:path w="1058" h="451" extrusionOk="0">
                  <a:moveTo>
                    <a:pt x="919" y="0"/>
                  </a:moveTo>
                  <a:cubicBezTo>
                    <a:pt x="891" y="0"/>
                    <a:pt x="864" y="14"/>
                    <a:pt x="846" y="46"/>
                  </a:cubicBezTo>
                  <a:cubicBezTo>
                    <a:pt x="765" y="178"/>
                    <a:pt x="644" y="258"/>
                    <a:pt x="492" y="279"/>
                  </a:cubicBezTo>
                  <a:cubicBezTo>
                    <a:pt x="465" y="284"/>
                    <a:pt x="437" y="286"/>
                    <a:pt x="410" y="286"/>
                  </a:cubicBezTo>
                  <a:cubicBezTo>
                    <a:pt x="277" y="286"/>
                    <a:pt x="150" y="226"/>
                    <a:pt x="58" y="117"/>
                  </a:cubicBezTo>
                  <a:cubicBezTo>
                    <a:pt x="52" y="111"/>
                    <a:pt x="45" y="109"/>
                    <a:pt x="38" y="109"/>
                  </a:cubicBezTo>
                  <a:cubicBezTo>
                    <a:pt x="19" y="109"/>
                    <a:pt x="0" y="125"/>
                    <a:pt x="7" y="147"/>
                  </a:cubicBezTo>
                  <a:cubicBezTo>
                    <a:pt x="108" y="329"/>
                    <a:pt x="300" y="440"/>
                    <a:pt x="502" y="450"/>
                  </a:cubicBezTo>
                  <a:cubicBezTo>
                    <a:pt x="715" y="440"/>
                    <a:pt x="896" y="339"/>
                    <a:pt x="1008" y="157"/>
                  </a:cubicBezTo>
                  <a:cubicBezTo>
                    <a:pt x="1058" y="79"/>
                    <a:pt x="986" y="0"/>
                    <a:pt x="919" y="0"/>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6039;p120">
              <a:extLst>
                <a:ext uri="{FF2B5EF4-FFF2-40B4-BE49-F238E27FC236}">
                  <a16:creationId xmlns:a16="http://schemas.microsoft.com/office/drawing/2014/main" xmlns="" id="{3D26376E-F2FD-5EAC-4DE6-ED4368080651}"/>
                </a:ext>
              </a:extLst>
            </p:cNvPr>
            <p:cNvSpPr/>
            <p:nvPr/>
          </p:nvSpPr>
          <p:spPr>
            <a:xfrm>
              <a:off x="6381690" y="3653831"/>
              <a:ext cx="302938" cy="213016"/>
            </a:xfrm>
            <a:custGeom>
              <a:avLst/>
              <a:gdLst/>
              <a:ahLst/>
              <a:cxnLst/>
              <a:rect l="l" t="t" r="r" b="b"/>
              <a:pathLst>
                <a:path w="4356" h="3063" extrusionOk="0">
                  <a:moveTo>
                    <a:pt x="4214" y="1"/>
                  </a:moveTo>
                  <a:lnTo>
                    <a:pt x="0" y="213"/>
                  </a:lnTo>
                  <a:lnTo>
                    <a:pt x="142" y="3062"/>
                  </a:lnTo>
                  <a:lnTo>
                    <a:pt x="4355" y="2860"/>
                  </a:lnTo>
                  <a:lnTo>
                    <a:pt x="4214" y="1"/>
                  </a:lnTo>
                  <a:close/>
                </a:path>
              </a:pathLst>
            </a:custGeom>
            <a:solidFill>
              <a:srgbClr val="FFD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6040;p120">
              <a:extLst>
                <a:ext uri="{FF2B5EF4-FFF2-40B4-BE49-F238E27FC236}">
                  <a16:creationId xmlns:a16="http://schemas.microsoft.com/office/drawing/2014/main" xmlns="" id="{56BD9818-B123-B3A9-5666-B636FCAC3302}"/>
                </a:ext>
              </a:extLst>
            </p:cNvPr>
            <p:cNvSpPr/>
            <p:nvPr/>
          </p:nvSpPr>
          <p:spPr>
            <a:xfrm>
              <a:off x="6419593" y="3642773"/>
              <a:ext cx="188467" cy="251336"/>
            </a:xfrm>
            <a:custGeom>
              <a:avLst/>
              <a:gdLst/>
              <a:ahLst/>
              <a:cxnLst/>
              <a:rect l="l" t="t" r="r" b="b"/>
              <a:pathLst>
                <a:path w="2710" h="3614" extrusionOk="0">
                  <a:moveTo>
                    <a:pt x="696" y="1"/>
                  </a:moveTo>
                  <a:cubicBezTo>
                    <a:pt x="587" y="1"/>
                    <a:pt x="485" y="14"/>
                    <a:pt x="415" y="28"/>
                  </a:cubicBezTo>
                  <a:cubicBezTo>
                    <a:pt x="213" y="79"/>
                    <a:pt x="11" y="220"/>
                    <a:pt x="1" y="412"/>
                  </a:cubicBezTo>
                  <a:cubicBezTo>
                    <a:pt x="1" y="483"/>
                    <a:pt x="11" y="554"/>
                    <a:pt x="41" y="625"/>
                  </a:cubicBezTo>
                  <a:cubicBezTo>
                    <a:pt x="112" y="837"/>
                    <a:pt x="173" y="1049"/>
                    <a:pt x="233" y="1251"/>
                  </a:cubicBezTo>
                  <a:cubicBezTo>
                    <a:pt x="405" y="1797"/>
                    <a:pt x="668" y="2282"/>
                    <a:pt x="880" y="2797"/>
                  </a:cubicBezTo>
                  <a:cubicBezTo>
                    <a:pt x="951" y="2999"/>
                    <a:pt x="1062" y="3181"/>
                    <a:pt x="1203" y="3343"/>
                  </a:cubicBezTo>
                  <a:cubicBezTo>
                    <a:pt x="1274" y="3403"/>
                    <a:pt x="1385" y="3484"/>
                    <a:pt x="1436" y="3535"/>
                  </a:cubicBezTo>
                  <a:cubicBezTo>
                    <a:pt x="1471" y="3558"/>
                    <a:pt x="1537" y="3575"/>
                    <a:pt x="1586" y="3575"/>
                  </a:cubicBezTo>
                  <a:cubicBezTo>
                    <a:pt x="1621" y="3575"/>
                    <a:pt x="1648" y="3566"/>
                    <a:pt x="1648" y="3545"/>
                  </a:cubicBezTo>
                  <a:lnTo>
                    <a:pt x="1430" y="3340"/>
                  </a:lnTo>
                  <a:lnTo>
                    <a:pt x="1430" y="3340"/>
                  </a:lnTo>
                  <a:cubicBezTo>
                    <a:pt x="1604" y="3478"/>
                    <a:pt x="1862" y="3614"/>
                    <a:pt x="1951" y="3614"/>
                  </a:cubicBezTo>
                  <a:cubicBezTo>
                    <a:pt x="1969" y="3614"/>
                    <a:pt x="1980" y="3608"/>
                    <a:pt x="1981" y="3595"/>
                  </a:cubicBezTo>
                  <a:cubicBezTo>
                    <a:pt x="2010" y="3574"/>
                    <a:pt x="1885" y="3445"/>
                    <a:pt x="1766" y="3320"/>
                  </a:cubicBezTo>
                  <a:lnTo>
                    <a:pt x="1766" y="3320"/>
                  </a:lnTo>
                  <a:cubicBezTo>
                    <a:pt x="1920" y="3441"/>
                    <a:pt x="2138" y="3523"/>
                    <a:pt x="2274" y="3523"/>
                  </a:cubicBezTo>
                  <a:cubicBezTo>
                    <a:pt x="2326" y="3523"/>
                    <a:pt x="2366" y="3511"/>
                    <a:pt x="2386" y="3484"/>
                  </a:cubicBezTo>
                  <a:cubicBezTo>
                    <a:pt x="2416" y="3413"/>
                    <a:pt x="2032" y="3171"/>
                    <a:pt x="1810" y="3100"/>
                  </a:cubicBezTo>
                  <a:lnTo>
                    <a:pt x="1810" y="3100"/>
                  </a:lnTo>
                  <a:cubicBezTo>
                    <a:pt x="1951" y="3130"/>
                    <a:pt x="2093" y="3181"/>
                    <a:pt x="2224" y="3242"/>
                  </a:cubicBezTo>
                  <a:cubicBezTo>
                    <a:pt x="2243" y="3246"/>
                    <a:pt x="2267" y="3248"/>
                    <a:pt x="2293" y="3248"/>
                  </a:cubicBezTo>
                  <a:cubicBezTo>
                    <a:pt x="2456" y="3248"/>
                    <a:pt x="2710" y="3174"/>
                    <a:pt x="2588" y="3130"/>
                  </a:cubicBezTo>
                  <a:cubicBezTo>
                    <a:pt x="2234" y="2979"/>
                    <a:pt x="2032" y="2827"/>
                    <a:pt x="1931" y="2534"/>
                  </a:cubicBezTo>
                  <a:cubicBezTo>
                    <a:pt x="1953" y="2491"/>
                    <a:pt x="1993" y="2474"/>
                    <a:pt x="2039" y="2474"/>
                  </a:cubicBezTo>
                  <a:cubicBezTo>
                    <a:pt x="2100" y="2474"/>
                    <a:pt x="2172" y="2504"/>
                    <a:pt x="2224" y="2544"/>
                  </a:cubicBezTo>
                  <a:cubicBezTo>
                    <a:pt x="2286" y="2599"/>
                    <a:pt x="2414" y="2665"/>
                    <a:pt x="2479" y="2665"/>
                  </a:cubicBezTo>
                  <a:cubicBezTo>
                    <a:pt x="2499" y="2665"/>
                    <a:pt x="2512" y="2659"/>
                    <a:pt x="2517" y="2645"/>
                  </a:cubicBezTo>
                  <a:cubicBezTo>
                    <a:pt x="2592" y="2381"/>
                    <a:pt x="1997" y="2055"/>
                    <a:pt x="1572" y="2055"/>
                  </a:cubicBezTo>
                  <a:cubicBezTo>
                    <a:pt x="1543" y="2055"/>
                    <a:pt x="1514" y="2056"/>
                    <a:pt x="1486" y="2059"/>
                  </a:cubicBezTo>
                  <a:cubicBezTo>
                    <a:pt x="1426" y="1736"/>
                    <a:pt x="1294" y="1433"/>
                    <a:pt x="1224" y="1110"/>
                  </a:cubicBezTo>
                  <a:cubicBezTo>
                    <a:pt x="1153" y="847"/>
                    <a:pt x="1284" y="423"/>
                    <a:pt x="1173" y="190"/>
                  </a:cubicBezTo>
                  <a:cubicBezTo>
                    <a:pt x="1096" y="42"/>
                    <a:pt x="887" y="1"/>
                    <a:pt x="696"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6041;p120">
              <a:extLst>
                <a:ext uri="{FF2B5EF4-FFF2-40B4-BE49-F238E27FC236}">
                  <a16:creationId xmlns:a16="http://schemas.microsoft.com/office/drawing/2014/main" xmlns="" id="{F20A8393-1517-0F4F-A08D-37FF8DD1C588}"/>
                </a:ext>
              </a:extLst>
            </p:cNvPr>
            <p:cNvSpPr/>
            <p:nvPr/>
          </p:nvSpPr>
          <p:spPr>
            <a:xfrm>
              <a:off x="6405545" y="3491995"/>
              <a:ext cx="187007" cy="194517"/>
            </a:xfrm>
            <a:custGeom>
              <a:avLst/>
              <a:gdLst/>
              <a:ahLst/>
              <a:cxnLst/>
              <a:rect l="l" t="t" r="r" b="b"/>
              <a:pathLst>
                <a:path w="2689" h="2797" extrusionOk="0">
                  <a:moveTo>
                    <a:pt x="2155" y="0"/>
                  </a:moveTo>
                  <a:cubicBezTo>
                    <a:pt x="2052" y="0"/>
                    <a:pt x="1971" y="24"/>
                    <a:pt x="1971" y="24"/>
                  </a:cubicBezTo>
                  <a:cubicBezTo>
                    <a:pt x="1971" y="24"/>
                    <a:pt x="789" y="792"/>
                    <a:pt x="395" y="1317"/>
                  </a:cubicBezTo>
                  <a:cubicBezTo>
                    <a:pt x="1" y="1833"/>
                    <a:pt x="243" y="2793"/>
                    <a:pt x="243" y="2793"/>
                  </a:cubicBezTo>
                  <a:cubicBezTo>
                    <a:pt x="243" y="2793"/>
                    <a:pt x="709" y="2562"/>
                    <a:pt x="1063" y="2562"/>
                  </a:cubicBezTo>
                  <a:cubicBezTo>
                    <a:pt x="1218" y="2562"/>
                    <a:pt x="1351" y="2606"/>
                    <a:pt x="1415" y="2732"/>
                  </a:cubicBezTo>
                  <a:cubicBezTo>
                    <a:pt x="1439" y="2777"/>
                    <a:pt x="1471" y="2796"/>
                    <a:pt x="1507" y="2796"/>
                  </a:cubicBezTo>
                  <a:cubicBezTo>
                    <a:pt x="1813" y="2796"/>
                    <a:pt x="2497" y="1429"/>
                    <a:pt x="2497" y="1429"/>
                  </a:cubicBezTo>
                  <a:cubicBezTo>
                    <a:pt x="2497" y="1429"/>
                    <a:pt x="2689" y="691"/>
                    <a:pt x="2567" y="287"/>
                  </a:cubicBezTo>
                  <a:cubicBezTo>
                    <a:pt x="2496" y="49"/>
                    <a:pt x="2302" y="0"/>
                    <a:pt x="2155" y="0"/>
                  </a:cubicBezTo>
                  <a:close/>
                </a:path>
              </a:pathLst>
            </a:custGeom>
            <a:solidFill>
              <a:srgbClr val="F25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6042;p120">
              <a:extLst>
                <a:ext uri="{FF2B5EF4-FFF2-40B4-BE49-F238E27FC236}">
                  <a16:creationId xmlns:a16="http://schemas.microsoft.com/office/drawing/2014/main" xmlns="" id="{13C07FED-ADA5-E6E5-50A7-E0C5003918B4}"/>
                </a:ext>
              </a:extLst>
            </p:cNvPr>
            <p:cNvSpPr/>
            <p:nvPr/>
          </p:nvSpPr>
          <p:spPr>
            <a:xfrm>
              <a:off x="6547490" y="4174322"/>
              <a:ext cx="153277" cy="69823"/>
            </a:xfrm>
            <a:custGeom>
              <a:avLst/>
              <a:gdLst/>
              <a:ahLst/>
              <a:cxnLst/>
              <a:rect l="l" t="t" r="r" b="b"/>
              <a:pathLst>
                <a:path w="2204" h="1004" extrusionOk="0">
                  <a:moveTo>
                    <a:pt x="1490" y="0"/>
                  </a:moveTo>
                  <a:cubicBezTo>
                    <a:pt x="1089" y="0"/>
                    <a:pt x="692" y="23"/>
                    <a:pt x="294" y="65"/>
                  </a:cubicBezTo>
                  <a:cubicBezTo>
                    <a:pt x="283" y="63"/>
                    <a:pt x="273" y="63"/>
                    <a:pt x="263" y="63"/>
                  </a:cubicBezTo>
                  <a:cubicBezTo>
                    <a:pt x="195" y="63"/>
                    <a:pt x="135" y="91"/>
                    <a:pt x="82" y="135"/>
                  </a:cubicBezTo>
                  <a:cubicBezTo>
                    <a:pt x="21" y="216"/>
                    <a:pt x="1" y="317"/>
                    <a:pt x="31" y="418"/>
                  </a:cubicBezTo>
                  <a:cubicBezTo>
                    <a:pt x="108" y="882"/>
                    <a:pt x="481" y="1004"/>
                    <a:pt x="910" y="1004"/>
                  </a:cubicBezTo>
                  <a:cubicBezTo>
                    <a:pt x="1277" y="1004"/>
                    <a:pt x="1684" y="915"/>
                    <a:pt x="1981" y="873"/>
                  </a:cubicBezTo>
                  <a:cubicBezTo>
                    <a:pt x="2032" y="873"/>
                    <a:pt x="2072" y="853"/>
                    <a:pt x="2113" y="833"/>
                  </a:cubicBezTo>
                  <a:cubicBezTo>
                    <a:pt x="2204" y="782"/>
                    <a:pt x="2204" y="661"/>
                    <a:pt x="2204" y="560"/>
                  </a:cubicBezTo>
                  <a:lnTo>
                    <a:pt x="2204" y="176"/>
                  </a:lnTo>
                  <a:cubicBezTo>
                    <a:pt x="2204" y="135"/>
                    <a:pt x="2194" y="95"/>
                    <a:pt x="2173" y="65"/>
                  </a:cubicBezTo>
                  <a:cubicBezTo>
                    <a:pt x="2140" y="31"/>
                    <a:pt x="2099" y="12"/>
                    <a:pt x="2058" y="12"/>
                  </a:cubicBezTo>
                  <a:cubicBezTo>
                    <a:pt x="2049" y="12"/>
                    <a:pt x="2041" y="12"/>
                    <a:pt x="2032" y="14"/>
                  </a:cubicBezTo>
                  <a:cubicBezTo>
                    <a:pt x="1850" y="5"/>
                    <a:pt x="1670" y="0"/>
                    <a:pt x="1490"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6043;p120">
              <a:extLst>
                <a:ext uri="{FF2B5EF4-FFF2-40B4-BE49-F238E27FC236}">
                  <a16:creationId xmlns:a16="http://schemas.microsoft.com/office/drawing/2014/main" xmlns="" id="{F7775DEF-4B62-72DF-E29A-AD36CDCA2B70}"/>
                </a:ext>
              </a:extLst>
            </p:cNvPr>
            <p:cNvSpPr/>
            <p:nvPr/>
          </p:nvSpPr>
          <p:spPr>
            <a:xfrm>
              <a:off x="6851826" y="4165628"/>
              <a:ext cx="142706" cy="73648"/>
            </a:xfrm>
            <a:custGeom>
              <a:avLst/>
              <a:gdLst/>
              <a:ahLst/>
              <a:cxnLst/>
              <a:rect l="l" t="t" r="r" b="b"/>
              <a:pathLst>
                <a:path w="2052" h="1059" extrusionOk="0">
                  <a:moveTo>
                    <a:pt x="1844" y="0"/>
                  </a:moveTo>
                  <a:cubicBezTo>
                    <a:pt x="1829" y="0"/>
                    <a:pt x="1814" y="3"/>
                    <a:pt x="1799" y="8"/>
                  </a:cubicBezTo>
                  <a:lnTo>
                    <a:pt x="51" y="270"/>
                  </a:lnTo>
                  <a:cubicBezTo>
                    <a:pt x="30" y="513"/>
                    <a:pt x="0" y="856"/>
                    <a:pt x="111" y="1059"/>
                  </a:cubicBezTo>
                  <a:cubicBezTo>
                    <a:pt x="313" y="1028"/>
                    <a:pt x="505" y="1008"/>
                    <a:pt x="707" y="1008"/>
                  </a:cubicBezTo>
                  <a:cubicBezTo>
                    <a:pt x="1101" y="988"/>
                    <a:pt x="1485" y="867"/>
                    <a:pt x="1829" y="664"/>
                  </a:cubicBezTo>
                  <a:cubicBezTo>
                    <a:pt x="1869" y="644"/>
                    <a:pt x="1910" y="614"/>
                    <a:pt x="1950" y="574"/>
                  </a:cubicBezTo>
                  <a:cubicBezTo>
                    <a:pt x="2051" y="452"/>
                    <a:pt x="2011" y="270"/>
                    <a:pt x="1960" y="119"/>
                  </a:cubicBezTo>
                  <a:cubicBezTo>
                    <a:pt x="1950" y="68"/>
                    <a:pt x="1930" y="38"/>
                    <a:pt x="1889" y="8"/>
                  </a:cubicBezTo>
                  <a:cubicBezTo>
                    <a:pt x="1874" y="3"/>
                    <a:pt x="1859" y="0"/>
                    <a:pt x="1844"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6044;p120">
              <a:extLst>
                <a:ext uri="{FF2B5EF4-FFF2-40B4-BE49-F238E27FC236}">
                  <a16:creationId xmlns:a16="http://schemas.microsoft.com/office/drawing/2014/main" xmlns="" id="{F6D11368-37E8-A3C7-2136-CC2E3F4AF395}"/>
                </a:ext>
              </a:extLst>
            </p:cNvPr>
            <p:cNvSpPr/>
            <p:nvPr/>
          </p:nvSpPr>
          <p:spPr>
            <a:xfrm>
              <a:off x="6543665" y="3562654"/>
              <a:ext cx="29209" cy="80464"/>
            </a:xfrm>
            <a:custGeom>
              <a:avLst/>
              <a:gdLst/>
              <a:ahLst/>
              <a:cxnLst/>
              <a:rect l="l" t="t" r="r" b="b"/>
              <a:pathLst>
                <a:path w="420" h="1157" extrusionOk="0">
                  <a:moveTo>
                    <a:pt x="372" y="0"/>
                  </a:moveTo>
                  <a:cubicBezTo>
                    <a:pt x="363" y="0"/>
                    <a:pt x="353" y="6"/>
                    <a:pt x="349" y="18"/>
                  </a:cubicBezTo>
                  <a:cubicBezTo>
                    <a:pt x="309" y="200"/>
                    <a:pt x="268" y="382"/>
                    <a:pt x="207" y="564"/>
                  </a:cubicBezTo>
                  <a:cubicBezTo>
                    <a:pt x="187" y="645"/>
                    <a:pt x="157" y="726"/>
                    <a:pt x="117" y="817"/>
                  </a:cubicBezTo>
                  <a:cubicBezTo>
                    <a:pt x="106" y="857"/>
                    <a:pt x="86" y="898"/>
                    <a:pt x="66" y="938"/>
                  </a:cubicBezTo>
                  <a:cubicBezTo>
                    <a:pt x="36" y="988"/>
                    <a:pt x="26" y="1029"/>
                    <a:pt x="15" y="1079"/>
                  </a:cubicBezTo>
                  <a:cubicBezTo>
                    <a:pt x="1" y="1123"/>
                    <a:pt x="34" y="1156"/>
                    <a:pt x="72" y="1156"/>
                  </a:cubicBezTo>
                  <a:cubicBezTo>
                    <a:pt x="87" y="1156"/>
                    <a:pt x="102" y="1151"/>
                    <a:pt x="117" y="1140"/>
                  </a:cubicBezTo>
                  <a:cubicBezTo>
                    <a:pt x="147" y="1100"/>
                    <a:pt x="177" y="1059"/>
                    <a:pt x="197" y="1009"/>
                  </a:cubicBezTo>
                  <a:cubicBezTo>
                    <a:pt x="218" y="968"/>
                    <a:pt x="238" y="928"/>
                    <a:pt x="258" y="887"/>
                  </a:cubicBezTo>
                  <a:cubicBezTo>
                    <a:pt x="288" y="796"/>
                    <a:pt x="319" y="706"/>
                    <a:pt x="349" y="605"/>
                  </a:cubicBezTo>
                  <a:cubicBezTo>
                    <a:pt x="399" y="413"/>
                    <a:pt x="420" y="221"/>
                    <a:pt x="399" y="29"/>
                  </a:cubicBezTo>
                  <a:cubicBezTo>
                    <a:pt x="399" y="11"/>
                    <a:pt x="386" y="0"/>
                    <a:pt x="372" y="0"/>
                  </a:cubicBezTo>
                  <a:close/>
                </a:path>
              </a:pathLst>
            </a:custGeom>
            <a:solidFill>
              <a:srgbClr val="D6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6045;p120">
              <a:extLst>
                <a:ext uri="{FF2B5EF4-FFF2-40B4-BE49-F238E27FC236}">
                  <a16:creationId xmlns:a16="http://schemas.microsoft.com/office/drawing/2014/main" xmlns="" id="{D134E5AD-B1F5-FD4A-7427-AE12093EBDB2}"/>
                </a:ext>
              </a:extLst>
            </p:cNvPr>
            <p:cNvSpPr/>
            <p:nvPr/>
          </p:nvSpPr>
          <p:spPr>
            <a:xfrm>
              <a:off x="6623504" y="3488726"/>
              <a:ext cx="25940" cy="10710"/>
            </a:xfrm>
            <a:custGeom>
              <a:avLst/>
              <a:gdLst/>
              <a:ahLst/>
              <a:cxnLst/>
              <a:rect l="l" t="t" r="r" b="b"/>
              <a:pathLst>
                <a:path w="373" h="154" extrusionOk="0">
                  <a:moveTo>
                    <a:pt x="343" y="0"/>
                  </a:moveTo>
                  <a:cubicBezTo>
                    <a:pt x="312" y="0"/>
                    <a:pt x="292" y="10"/>
                    <a:pt x="262" y="21"/>
                  </a:cubicBezTo>
                  <a:lnTo>
                    <a:pt x="181" y="51"/>
                  </a:lnTo>
                  <a:cubicBezTo>
                    <a:pt x="120" y="71"/>
                    <a:pt x="70" y="91"/>
                    <a:pt x="9" y="122"/>
                  </a:cubicBezTo>
                  <a:cubicBezTo>
                    <a:pt x="1" y="130"/>
                    <a:pt x="7" y="154"/>
                    <a:pt x="22" y="154"/>
                  </a:cubicBezTo>
                  <a:cubicBezTo>
                    <a:pt x="24" y="154"/>
                    <a:pt x="27" y="153"/>
                    <a:pt x="29" y="152"/>
                  </a:cubicBezTo>
                  <a:cubicBezTo>
                    <a:pt x="80" y="142"/>
                    <a:pt x="141" y="122"/>
                    <a:pt x="191" y="101"/>
                  </a:cubicBezTo>
                  <a:lnTo>
                    <a:pt x="272" y="81"/>
                  </a:lnTo>
                  <a:cubicBezTo>
                    <a:pt x="302" y="71"/>
                    <a:pt x="333" y="51"/>
                    <a:pt x="363" y="41"/>
                  </a:cubicBezTo>
                  <a:cubicBezTo>
                    <a:pt x="373" y="31"/>
                    <a:pt x="373"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6046;p120">
              <a:extLst>
                <a:ext uri="{FF2B5EF4-FFF2-40B4-BE49-F238E27FC236}">
                  <a16:creationId xmlns:a16="http://schemas.microsoft.com/office/drawing/2014/main" xmlns="" id="{E12497B9-2E93-020F-14E4-B7BFD28E1501}"/>
                </a:ext>
              </a:extLst>
            </p:cNvPr>
            <p:cNvSpPr/>
            <p:nvPr/>
          </p:nvSpPr>
          <p:spPr>
            <a:xfrm>
              <a:off x="6636162" y="3504026"/>
              <a:ext cx="16621" cy="13074"/>
            </a:xfrm>
            <a:custGeom>
              <a:avLst/>
              <a:gdLst/>
              <a:ahLst/>
              <a:cxnLst/>
              <a:rect l="l" t="t" r="r" b="b"/>
              <a:pathLst>
                <a:path w="239" h="188" extrusionOk="0">
                  <a:moveTo>
                    <a:pt x="200" y="1"/>
                  </a:moveTo>
                  <a:cubicBezTo>
                    <a:pt x="197" y="1"/>
                    <a:pt x="194" y="1"/>
                    <a:pt x="191" y="3"/>
                  </a:cubicBezTo>
                  <a:cubicBezTo>
                    <a:pt x="171" y="13"/>
                    <a:pt x="151" y="23"/>
                    <a:pt x="140" y="33"/>
                  </a:cubicBezTo>
                  <a:lnTo>
                    <a:pt x="90" y="73"/>
                  </a:lnTo>
                  <a:cubicBezTo>
                    <a:pt x="80" y="94"/>
                    <a:pt x="60" y="104"/>
                    <a:pt x="50" y="114"/>
                  </a:cubicBezTo>
                  <a:lnTo>
                    <a:pt x="9" y="164"/>
                  </a:lnTo>
                  <a:cubicBezTo>
                    <a:pt x="1" y="172"/>
                    <a:pt x="6" y="187"/>
                    <a:pt x="19" y="187"/>
                  </a:cubicBezTo>
                  <a:cubicBezTo>
                    <a:pt x="22" y="187"/>
                    <a:pt x="25" y="186"/>
                    <a:pt x="29" y="184"/>
                  </a:cubicBezTo>
                  <a:lnTo>
                    <a:pt x="80" y="154"/>
                  </a:lnTo>
                  <a:cubicBezTo>
                    <a:pt x="100" y="144"/>
                    <a:pt x="110" y="134"/>
                    <a:pt x="130" y="124"/>
                  </a:cubicBezTo>
                  <a:lnTo>
                    <a:pt x="181" y="94"/>
                  </a:lnTo>
                  <a:cubicBezTo>
                    <a:pt x="191" y="73"/>
                    <a:pt x="211" y="63"/>
                    <a:pt x="221" y="43"/>
                  </a:cubicBezTo>
                  <a:cubicBezTo>
                    <a:pt x="239" y="26"/>
                    <a:pt x="219" y="1"/>
                    <a:pt x="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6047;p120">
              <a:extLst>
                <a:ext uri="{FF2B5EF4-FFF2-40B4-BE49-F238E27FC236}">
                  <a16:creationId xmlns:a16="http://schemas.microsoft.com/office/drawing/2014/main" xmlns="" id="{B2B5AB7D-CFA2-EA1D-C569-FB57E06B4684}"/>
                </a:ext>
              </a:extLst>
            </p:cNvPr>
            <p:cNvSpPr/>
            <p:nvPr/>
          </p:nvSpPr>
          <p:spPr>
            <a:xfrm>
              <a:off x="6653201" y="3521204"/>
              <a:ext cx="11753" cy="21003"/>
            </a:xfrm>
            <a:custGeom>
              <a:avLst/>
              <a:gdLst/>
              <a:ahLst/>
              <a:cxnLst/>
              <a:rect l="l" t="t" r="r" b="b"/>
              <a:pathLst>
                <a:path w="169" h="302" extrusionOk="0">
                  <a:moveTo>
                    <a:pt x="133" y="1"/>
                  </a:moveTo>
                  <a:cubicBezTo>
                    <a:pt x="128" y="1"/>
                    <a:pt x="123" y="3"/>
                    <a:pt x="118" y="8"/>
                  </a:cubicBezTo>
                  <a:lnTo>
                    <a:pt x="98" y="28"/>
                  </a:lnTo>
                  <a:cubicBezTo>
                    <a:pt x="87" y="39"/>
                    <a:pt x="77" y="39"/>
                    <a:pt x="77" y="49"/>
                  </a:cubicBezTo>
                  <a:cubicBezTo>
                    <a:pt x="67" y="59"/>
                    <a:pt x="67" y="69"/>
                    <a:pt x="67" y="79"/>
                  </a:cubicBezTo>
                  <a:cubicBezTo>
                    <a:pt x="57" y="99"/>
                    <a:pt x="47" y="119"/>
                    <a:pt x="37" y="140"/>
                  </a:cubicBezTo>
                  <a:lnTo>
                    <a:pt x="17" y="200"/>
                  </a:lnTo>
                  <a:cubicBezTo>
                    <a:pt x="7" y="220"/>
                    <a:pt x="7" y="241"/>
                    <a:pt x="7" y="261"/>
                  </a:cubicBezTo>
                  <a:lnTo>
                    <a:pt x="7" y="271"/>
                  </a:lnTo>
                  <a:cubicBezTo>
                    <a:pt x="0" y="290"/>
                    <a:pt x="15" y="302"/>
                    <a:pt x="28" y="302"/>
                  </a:cubicBezTo>
                  <a:cubicBezTo>
                    <a:pt x="36" y="302"/>
                    <a:pt x="43" y="298"/>
                    <a:pt x="47" y="291"/>
                  </a:cubicBezTo>
                  <a:lnTo>
                    <a:pt x="57" y="271"/>
                  </a:lnTo>
                  <a:cubicBezTo>
                    <a:pt x="77" y="261"/>
                    <a:pt x="87" y="241"/>
                    <a:pt x="87" y="231"/>
                  </a:cubicBezTo>
                  <a:lnTo>
                    <a:pt x="118" y="170"/>
                  </a:lnTo>
                  <a:cubicBezTo>
                    <a:pt x="138" y="160"/>
                    <a:pt x="138" y="140"/>
                    <a:pt x="148" y="119"/>
                  </a:cubicBezTo>
                  <a:cubicBezTo>
                    <a:pt x="158" y="109"/>
                    <a:pt x="158" y="99"/>
                    <a:pt x="158" y="89"/>
                  </a:cubicBezTo>
                  <a:cubicBezTo>
                    <a:pt x="168" y="79"/>
                    <a:pt x="168" y="69"/>
                    <a:pt x="158" y="59"/>
                  </a:cubicBezTo>
                  <a:lnTo>
                    <a:pt x="168" y="39"/>
                  </a:lnTo>
                  <a:cubicBezTo>
                    <a:pt x="168" y="28"/>
                    <a:pt x="158" y="18"/>
                    <a:pt x="148" y="8"/>
                  </a:cubicBezTo>
                  <a:cubicBezTo>
                    <a:pt x="143" y="3"/>
                    <a:pt x="138" y="1"/>
                    <a:pt x="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6048;p120">
              <a:extLst>
                <a:ext uri="{FF2B5EF4-FFF2-40B4-BE49-F238E27FC236}">
                  <a16:creationId xmlns:a16="http://schemas.microsoft.com/office/drawing/2014/main" xmlns="" id="{95EDA1B1-E4F2-5199-C6AC-B51F0A7D6D80}"/>
                </a:ext>
              </a:extLst>
            </p:cNvPr>
            <p:cNvSpPr/>
            <p:nvPr/>
          </p:nvSpPr>
          <p:spPr>
            <a:xfrm>
              <a:off x="6678238" y="3536992"/>
              <a:ext cx="6398" cy="20933"/>
            </a:xfrm>
            <a:custGeom>
              <a:avLst/>
              <a:gdLst/>
              <a:ahLst/>
              <a:cxnLst/>
              <a:rect l="l" t="t" r="r" b="b"/>
              <a:pathLst>
                <a:path w="92" h="301" extrusionOk="0">
                  <a:moveTo>
                    <a:pt x="68" y="1"/>
                  </a:moveTo>
                  <a:cubicBezTo>
                    <a:pt x="65" y="1"/>
                    <a:pt x="63" y="2"/>
                    <a:pt x="61" y="4"/>
                  </a:cubicBezTo>
                  <a:cubicBezTo>
                    <a:pt x="41" y="24"/>
                    <a:pt x="20" y="44"/>
                    <a:pt x="20" y="64"/>
                  </a:cubicBezTo>
                  <a:cubicBezTo>
                    <a:pt x="10" y="94"/>
                    <a:pt x="0" y="115"/>
                    <a:pt x="0" y="145"/>
                  </a:cubicBezTo>
                  <a:cubicBezTo>
                    <a:pt x="0" y="195"/>
                    <a:pt x="0" y="236"/>
                    <a:pt x="20" y="286"/>
                  </a:cubicBezTo>
                  <a:cubicBezTo>
                    <a:pt x="20" y="296"/>
                    <a:pt x="29" y="301"/>
                    <a:pt x="38" y="301"/>
                  </a:cubicBezTo>
                  <a:cubicBezTo>
                    <a:pt x="49" y="301"/>
                    <a:pt x="61" y="293"/>
                    <a:pt x="61" y="276"/>
                  </a:cubicBezTo>
                  <a:cubicBezTo>
                    <a:pt x="61" y="236"/>
                    <a:pt x="61" y="195"/>
                    <a:pt x="61" y="155"/>
                  </a:cubicBezTo>
                  <a:cubicBezTo>
                    <a:pt x="61" y="135"/>
                    <a:pt x="71" y="115"/>
                    <a:pt x="71" y="94"/>
                  </a:cubicBezTo>
                  <a:cubicBezTo>
                    <a:pt x="81" y="64"/>
                    <a:pt x="91" y="44"/>
                    <a:pt x="91" y="24"/>
                  </a:cubicBezTo>
                  <a:cubicBezTo>
                    <a:pt x="91" y="16"/>
                    <a:pt x="78"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6049;p120">
              <a:extLst>
                <a:ext uri="{FF2B5EF4-FFF2-40B4-BE49-F238E27FC236}">
                  <a16:creationId xmlns:a16="http://schemas.microsoft.com/office/drawing/2014/main" xmlns="" id="{A629EF9D-437B-C83C-6285-9C9C786434E1}"/>
                </a:ext>
              </a:extLst>
            </p:cNvPr>
            <p:cNvSpPr/>
            <p:nvPr/>
          </p:nvSpPr>
          <p:spPr>
            <a:xfrm>
              <a:off x="6704248" y="3546520"/>
              <a:ext cx="8484" cy="21698"/>
            </a:xfrm>
            <a:custGeom>
              <a:avLst/>
              <a:gdLst/>
              <a:ahLst/>
              <a:cxnLst/>
              <a:rect l="l" t="t" r="r" b="b"/>
              <a:pathLst>
                <a:path w="122" h="312" extrusionOk="0">
                  <a:moveTo>
                    <a:pt x="41" y="0"/>
                  </a:moveTo>
                  <a:cubicBezTo>
                    <a:pt x="33" y="0"/>
                    <a:pt x="25" y="3"/>
                    <a:pt x="20" y="8"/>
                  </a:cubicBezTo>
                  <a:cubicBezTo>
                    <a:pt x="10" y="18"/>
                    <a:pt x="0" y="28"/>
                    <a:pt x="0" y="38"/>
                  </a:cubicBezTo>
                  <a:cubicBezTo>
                    <a:pt x="0" y="38"/>
                    <a:pt x="0" y="48"/>
                    <a:pt x="0" y="58"/>
                  </a:cubicBezTo>
                  <a:lnTo>
                    <a:pt x="0" y="99"/>
                  </a:lnTo>
                  <a:cubicBezTo>
                    <a:pt x="0" y="129"/>
                    <a:pt x="0" y="149"/>
                    <a:pt x="10" y="180"/>
                  </a:cubicBezTo>
                  <a:cubicBezTo>
                    <a:pt x="20" y="210"/>
                    <a:pt x="41" y="230"/>
                    <a:pt x="51" y="250"/>
                  </a:cubicBezTo>
                  <a:lnTo>
                    <a:pt x="81" y="281"/>
                  </a:lnTo>
                  <a:lnTo>
                    <a:pt x="111" y="311"/>
                  </a:lnTo>
                  <a:cubicBezTo>
                    <a:pt x="121" y="301"/>
                    <a:pt x="121" y="291"/>
                    <a:pt x="121" y="281"/>
                  </a:cubicBezTo>
                  <a:cubicBezTo>
                    <a:pt x="101" y="261"/>
                    <a:pt x="101" y="240"/>
                    <a:pt x="91" y="220"/>
                  </a:cubicBezTo>
                  <a:cubicBezTo>
                    <a:pt x="91" y="200"/>
                    <a:pt x="81" y="170"/>
                    <a:pt x="81" y="149"/>
                  </a:cubicBezTo>
                  <a:cubicBezTo>
                    <a:pt x="81" y="149"/>
                    <a:pt x="81" y="139"/>
                    <a:pt x="81" y="139"/>
                  </a:cubicBezTo>
                  <a:lnTo>
                    <a:pt x="81" y="129"/>
                  </a:lnTo>
                  <a:cubicBezTo>
                    <a:pt x="81" y="109"/>
                    <a:pt x="81" y="99"/>
                    <a:pt x="81" y="89"/>
                  </a:cubicBezTo>
                  <a:lnTo>
                    <a:pt x="81" y="79"/>
                  </a:lnTo>
                  <a:lnTo>
                    <a:pt x="81" y="58"/>
                  </a:lnTo>
                  <a:cubicBezTo>
                    <a:pt x="81" y="48"/>
                    <a:pt x="81" y="48"/>
                    <a:pt x="81" y="38"/>
                  </a:cubicBezTo>
                  <a:cubicBezTo>
                    <a:pt x="71" y="28"/>
                    <a:pt x="71" y="18"/>
                    <a:pt x="61" y="8"/>
                  </a:cubicBezTo>
                  <a:cubicBezTo>
                    <a:pt x="56" y="3"/>
                    <a:pt x="48"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6050;p120">
              <a:extLst>
                <a:ext uri="{FF2B5EF4-FFF2-40B4-BE49-F238E27FC236}">
                  <a16:creationId xmlns:a16="http://schemas.microsoft.com/office/drawing/2014/main" xmlns="" id="{1096B7CB-DDBA-7A44-06E0-C5A083969F3F}"/>
                </a:ext>
              </a:extLst>
            </p:cNvPr>
            <p:cNvSpPr/>
            <p:nvPr/>
          </p:nvSpPr>
          <p:spPr>
            <a:xfrm>
              <a:off x="6733736" y="3536644"/>
              <a:ext cx="10640" cy="21559"/>
            </a:xfrm>
            <a:custGeom>
              <a:avLst/>
              <a:gdLst/>
              <a:ahLst/>
              <a:cxnLst/>
              <a:rect l="l" t="t" r="r" b="b"/>
              <a:pathLst>
                <a:path w="153" h="310" extrusionOk="0">
                  <a:moveTo>
                    <a:pt x="41" y="1"/>
                  </a:moveTo>
                  <a:cubicBezTo>
                    <a:pt x="33" y="1"/>
                    <a:pt x="26" y="3"/>
                    <a:pt x="21" y="9"/>
                  </a:cubicBezTo>
                  <a:cubicBezTo>
                    <a:pt x="11" y="19"/>
                    <a:pt x="1" y="29"/>
                    <a:pt x="1" y="39"/>
                  </a:cubicBezTo>
                  <a:cubicBezTo>
                    <a:pt x="1" y="59"/>
                    <a:pt x="1" y="79"/>
                    <a:pt x="1" y="99"/>
                  </a:cubicBezTo>
                  <a:cubicBezTo>
                    <a:pt x="11" y="120"/>
                    <a:pt x="11" y="140"/>
                    <a:pt x="21" y="170"/>
                  </a:cubicBezTo>
                  <a:cubicBezTo>
                    <a:pt x="31" y="190"/>
                    <a:pt x="41" y="221"/>
                    <a:pt x="51" y="241"/>
                  </a:cubicBezTo>
                  <a:cubicBezTo>
                    <a:pt x="71" y="261"/>
                    <a:pt x="81" y="281"/>
                    <a:pt x="102" y="302"/>
                  </a:cubicBezTo>
                  <a:cubicBezTo>
                    <a:pt x="107" y="307"/>
                    <a:pt x="112" y="309"/>
                    <a:pt x="118" y="309"/>
                  </a:cubicBezTo>
                  <a:cubicBezTo>
                    <a:pt x="124" y="309"/>
                    <a:pt x="132" y="307"/>
                    <a:pt x="142" y="302"/>
                  </a:cubicBezTo>
                  <a:cubicBezTo>
                    <a:pt x="152" y="291"/>
                    <a:pt x="152" y="281"/>
                    <a:pt x="152" y="271"/>
                  </a:cubicBezTo>
                  <a:cubicBezTo>
                    <a:pt x="142" y="251"/>
                    <a:pt x="132" y="231"/>
                    <a:pt x="132" y="211"/>
                  </a:cubicBezTo>
                  <a:lnTo>
                    <a:pt x="132" y="170"/>
                  </a:lnTo>
                  <a:cubicBezTo>
                    <a:pt x="122" y="160"/>
                    <a:pt x="122" y="150"/>
                    <a:pt x="122" y="140"/>
                  </a:cubicBezTo>
                  <a:cubicBezTo>
                    <a:pt x="112" y="120"/>
                    <a:pt x="102" y="99"/>
                    <a:pt x="102" y="79"/>
                  </a:cubicBezTo>
                  <a:cubicBezTo>
                    <a:pt x="102" y="59"/>
                    <a:pt x="91" y="49"/>
                    <a:pt x="81" y="39"/>
                  </a:cubicBezTo>
                  <a:cubicBezTo>
                    <a:pt x="81" y="19"/>
                    <a:pt x="71" y="9"/>
                    <a:pt x="61" y="9"/>
                  </a:cubicBezTo>
                  <a:cubicBezTo>
                    <a:pt x="56" y="3"/>
                    <a:pt x="49" y="1"/>
                    <a:pt x="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6051;p120">
              <a:extLst>
                <a:ext uri="{FF2B5EF4-FFF2-40B4-BE49-F238E27FC236}">
                  <a16:creationId xmlns:a16="http://schemas.microsoft.com/office/drawing/2014/main" xmlns="" id="{164355CB-2DB6-C419-0E90-D7137E92C864}"/>
                </a:ext>
              </a:extLst>
            </p:cNvPr>
            <p:cNvSpPr/>
            <p:nvPr/>
          </p:nvSpPr>
          <p:spPr>
            <a:xfrm>
              <a:off x="6753418" y="3520370"/>
              <a:ext cx="14118" cy="14118"/>
            </a:xfrm>
            <a:custGeom>
              <a:avLst/>
              <a:gdLst/>
              <a:ahLst/>
              <a:cxnLst/>
              <a:rect l="l" t="t" r="r" b="b"/>
              <a:pathLst>
                <a:path w="203" h="203" extrusionOk="0">
                  <a:moveTo>
                    <a:pt x="41" y="0"/>
                  </a:moveTo>
                  <a:cubicBezTo>
                    <a:pt x="31" y="10"/>
                    <a:pt x="21" y="20"/>
                    <a:pt x="11" y="30"/>
                  </a:cubicBezTo>
                  <a:cubicBezTo>
                    <a:pt x="11" y="40"/>
                    <a:pt x="0" y="51"/>
                    <a:pt x="0" y="61"/>
                  </a:cubicBezTo>
                  <a:lnTo>
                    <a:pt x="0" y="71"/>
                  </a:lnTo>
                  <a:cubicBezTo>
                    <a:pt x="11" y="91"/>
                    <a:pt x="11" y="111"/>
                    <a:pt x="21" y="131"/>
                  </a:cubicBezTo>
                  <a:cubicBezTo>
                    <a:pt x="31" y="152"/>
                    <a:pt x="41" y="162"/>
                    <a:pt x="51" y="172"/>
                  </a:cubicBezTo>
                  <a:cubicBezTo>
                    <a:pt x="51" y="172"/>
                    <a:pt x="61" y="182"/>
                    <a:pt x="71" y="192"/>
                  </a:cubicBezTo>
                  <a:lnTo>
                    <a:pt x="91" y="192"/>
                  </a:lnTo>
                  <a:cubicBezTo>
                    <a:pt x="101" y="202"/>
                    <a:pt x="112" y="202"/>
                    <a:pt x="132" y="202"/>
                  </a:cubicBezTo>
                  <a:lnTo>
                    <a:pt x="152" y="202"/>
                  </a:lnTo>
                  <a:cubicBezTo>
                    <a:pt x="172" y="202"/>
                    <a:pt x="192" y="192"/>
                    <a:pt x="203" y="172"/>
                  </a:cubicBezTo>
                  <a:cubicBezTo>
                    <a:pt x="203" y="152"/>
                    <a:pt x="203" y="141"/>
                    <a:pt x="192" y="121"/>
                  </a:cubicBezTo>
                  <a:lnTo>
                    <a:pt x="172" y="101"/>
                  </a:lnTo>
                  <a:cubicBezTo>
                    <a:pt x="162" y="91"/>
                    <a:pt x="152" y="81"/>
                    <a:pt x="142" y="71"/>
                  </a:cubicBezTo>
                  <a:cubicBezTo>
                    <a:pt x="132" y="61"/>
                    <a:pt x="122" y="61"/>
                    <a:pt x="112" y="51"/>
                  </a:cubicBezTo>
                  <a:lnTo>
                    <a:pt x="112" y="30"/>
                  </a:lnTo>
                  <a:cubicBezTo>
                    <a:pt x="91" y="10"/>
                    <a:pt x="71" y="0"/>
                    <a:pt x="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6052;p120">
              <a:extLst>
                <a:ext uri="{FF2B5EF4-FFF2-40B4-BE49-F238E27FC236}">
                  <a16:creationId xmlns:a16="http://schemas.microsoft.com/office/drawing/2014/main" xmlns="" id="{794999AE-BB44-810E-8D5F-7871189F9E8D}"/>
                </a:ext>
              </a:extLst>
            </p:cNvPr>
            <p:cNvSpPr/>
            <p:nvPr/>
          </p:nvSpPr>
          <p:spPr>
            <a:xfrm>
              <a:off x="6778733" y="3500688"/>
              <a:ext cx="16204" cy="11823"/>
            </a:xfrm>
            <a:custGeom>
              <a:avLst/>
              <a:gdLst/>
              <a:ahLst/>
              <a:cxnLst/>
              <a:rect l="l" t="t" r="r" b="b"/>
              <a:pathLst>
                <a:path w="233" h="170" extrusionOk="0">
                  <a:moveTo>
                    <a:pt x="30" y="0"/>
                  </a:moveTo>
                  <a:cubicBezTo>
                    <a:pt x="10" y="10"/>
                    <a:pt x="0" y="41"/>
                    <a:pt x="0" y="61"/>
                  </a:cubicBezTo>
                  <a:cubicBezTo>
                    <a:pt x="10" y="91"/>
                    <a:pt x="30" y="111"/>
                    <a:pt x="51" y="131"/>
                  </a:cubicBezTo>
                  <a:cubicBezTo>
                    <a:pt x="71" y="142"/>
                    <a:pt x="81" y="152"/>
                    <a:pt x="101" y="162"/>
                  </a:cubicBezTo>
                  <a:cubicBezTo>
                    <a:pt x="111" y="167"/>
                    <a:pt x="121" y="169"/>
                    <a:pt x="132" y="169"/>
                  </a:cubicBezTo>
                  <a:cubicBezTo>
                    <a:pt x="142" y="169"/>
                    <a:pt x="152" y="167"/>
                    <a:pt x="162" y="162"/>
                  </a:cubicBezTo>
                  <a:lnTo>
                    <a:pt x="172" y="162"/>
                  </a:lnTo>
                  <a:cubicBezTo>
                    <a:pt x="182" y="162"/>
                    <a:pt x="192" y="162"/>
                    <a:pt x="202" y="152"/>
                  </a:cubicBezTo>
                  <a:cubicBezTo>
                    <a:pt x="222" y="152"/>
                    <a:pt x="233" y="131"/>
                    <a:pt x="233" y="111"/>
                  </a:cubicBezTo>
                  <a:cubicBezTo>
                    <a:pt x="233" y="91"/>
                    <a:pt x="212" y="71"/>
                    <a:pt x="192" y="71"/>
                  </a:cubicBezTo>
                  <a:lnTo>
                    <a:pt x="162" y="71"/>
                  </a:lnTo>
                  <a:lnTo>
                    <a:pt x="142" y="61"/>
                  </a:lnTo>
                  <a:lnTo>
                    <a:pt x="152" y="61"/>
                  </a:lnTo>
                  <a:cubicBezTo>
                    <a:pt x="142" y="61"/>
                    <a:pt x="132" y="51"/>
                    <a:pt x="132" y="41"/>
                  </a:cubicBezTo>
                  <a:lnTo>
                    <a:pt x="111" y="41"/>
                  </a:lnTo>
                  <a:cubicBezTo>
                    <a:pt x="111" y="30"/>
                    <a:pt x="101" y="20"/>
                    <a:pt x="91" y="10"/>
                  </a:cubicBezTo>
                  <a:lnTo>
                    <a:pt x="91" y="20"/>
                  </a:lnTo>
                  <a:cubicBezTo>
                    <a:pt x="91" y="10"/>
                    <a:pt x="81" y="10"/>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1" name="Google Shape;16053;p120">
              <a:extLst>
                <a:ext uri="{FF2B5EF4-FFF2-40B4-BE49-F238E27FC236}">
                  <a16:creationId xmlns:a16="http://schemas.microsoft.com/office/drawing/2014/main" xmlns="" id="{75B64E05-CD81-1DEB-D9C8-AF555F74C1C8}"/>
                </a:ext>
              </a:extLst>
            </p:cNvPr>
            <p:cNvGrpSpPr/>
            <p:nvPr/>
          </p:nvGrpSpPr>
          <p:grpSpPr>
            <a:xfrm>
              <a:off x="4928650" y="3020674"/>
              <a:ext cx="680094" cy="1324733"/>
              <a:chOff x="4928650" y="3020674"/>
              <a:chExt cx="680094" cy="1324733"/>
            </a:xfrm>
          </p:grpSpPr>
          <p:sp>
            <p:nvSpPr>
              <p:cNvPr id="840" name="Google Shape;16054;p120">
                <a:extLst>
                  <a:ext uri="{FF2B5EF4-FFF2-40B4-BE49-F238E27FC236}">
                    <a16:creationId xmlns:a16="http://schemas.microsoft.com/office/drawing/2014/main" xmlns="" id="{61C38AE8-F52C-6FEF-9874-E3B1AD8D3999}"/>
                  </a:ext>
                </a:extLst>
              </p:cNvPr>
              <p:cNvSpPr/>
              <p:nvPr/>
            </p:nvSpPr>
            <p:spPr>
              <a:xfrm>
                <a:off x="5370481" y="4137809"/>
                <a:ext cx="71005" cy="143193"/>
              </a:xfrm>
              <a:custGeom>
                <a:avLst/>
                <a:gdLst/>
                <a:ahLst/>
                <a:cxnLst/>
                <a:rect l="l" t="t" r="r" b="b"/>
                <a:pathLst>
                  <a:path w="1021" h="2059" extrusionOk="0">
                    <a:moveTo>
                      <a:pt x="191" y="1"/>
                    </a:moveTo>
                    <a:cubicBezTo>
                      <a:pt x="139" y="1"/>
                      <a:pt x="84" y="21"/>
                      <a:pt x="51" y="54"/>
                    </a:cubicBezTo>
                    <a:cubicBezTo>
                      <a:pt x="21" y="94"/>
                      <a:pt x="0" y="155"/>
                      <a:pt x="11" y="206"/>
                    </a:cubicBezTo>
                    <a:lnTo>
                      <a:pt x="21" y="1600"/>
                    </a:lnTo>
                    <a:cubicBezTo>
                      <a:pt x="11" y="1691"/>
                      <a:pt x="21" y="1782"/>
                      <a:pt x="61" y="1873"/>
                    </a:cubicBezTo>
                    <a:cubicBezTo>
                      <a:pt x="151" y="1989"/>
                      <a:pt x="288" y="2058"/>
                      <a:pt x="438" y="2058"/>
                    </a:cubicBezTo>
                    <a:cubicBezTo>
                      <a:pt x="457" y="2058"/>
                      <a:pt x="476" y="2057"/>
                      <a:pt x="496" y="2055"/>
                    </a:cubicBezTo>
                    <a:cubicBezTo>
                      <a:pt x="643" y="2046"/>
                      <a:pt x="781" y="2003"/>
                      <a:pt x="935" y="2003"/>
                    </a:cubicBezTo>
                    <a:cubicBezTo>
                      <a:pt x="950" y="2003"/>
                      <a:pt x="965" y="2003"/>
                      <a:pt x="981" y="2004"/>
                    </a:cubicBezTo>
                    <a:cubicBezTo>
                      <a:pt x="991" y="1358"/>
                      <a:pt x="1001" y="711"/>
                      <a:pt x="1021" y="64"/>
                    </a:cubicBezTo>
                    <a:lnTo>
                      <a:pt x="991" y="14"/>
                    </a:lnTo>
                    <a:lnTo>
                      <a:pt x="223" y="4"/>
                    </a:lnTo>
                    <a:cubicBezTo>
                      <a:pt x="212" y="2"/>
                      <a:pt x="202" y="1"/>
                      <a:pt x="191"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16055;p120">
                <a:extLst>
                  <a:ext uri="{FF2B5EF4-FFF2-40B4-BE49-F238E27FC236}">
                    <a16:creationId xmlns:a16="http://schemas.microsoft.com/office/drawing/2014/main" xmlns="" id="{F077DEDE-7C24-D248-77B4-2C526A8CBFEB}"/>
                  </a:ext>
                </a:extLst>
              </p:cNvPr>
              <p:cNvSpPr/>
              <p:nvPr/>
            </p:nvSpPr>
            <p:spPr>
              <a:xfrm>
                <a:off x="5068300" y="4138018"/>
                <a:ext cx="82967" cy="149730"/>
              </a:xfrm>
              <a:custGeom>
                <a:avLst/>
                <a:gdLst/>
                <a:ahLst/>
                <a:cxnLst/>
                <a:rect l="l" t="t" r="r" b="b"/>
                <a:pathLst>
                  <a:path w="1193" h="2153" extrusionOk="0">
                    <a:moveTo>
                      <a:pt x="1193" y="1"/>
                    </a:moveTo>
                    <a:lnTo>
                      <a:pt x="1041" y="152"/>
                    </a:lnTo>
                    <a:lnTo>
                      <a:pt x="314" y="11"/>
                    </a:lnTo>
                    <a:cubicBezTo>
                      <a:pt x="172" y="708"/>
                      <a:pt x="71" y="1415"/>
                      <a:pt x="1" y="2133"/>
                    </a:cubicBezTo>
                    <a:lnTo>
                      <a:pt x="950" y="2153"/>
                    </a:lnTo>
                    <a:cubicBezTo>
                      <a:pt x="1092" y="1445"/>
                      <a:pt x="1173" y="728"/>
                      <a:pt x="1193"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16056;p120">
                <a:extLst>
                  <a:ext uri="{FF2B5EF4-FFF2-40B4-BE49-F238E27FC236}">
                    <a16:creationId xmlns:a16="http://schemas.microsoft.com/office/drawing/2014/main" xmlns="" id="{CDE7BB5E-F05A-660E-CD5A-27DF6088CB23}"/>
                  </a:ext>
                </a:extLst>
              </p:cNvPr>
              <p:cNvSpPr/>
              <p:nvPr/>
            </p:nvSpPr>
            <p:spPr>
              <a:xfrm>
                <a:off x="5362831" y="4210208"/>
                <a:ext cx="97641" cy="84428"/>
              </a:xfrm>
              <a:custGeom>
                <a:avLst/>
                <a:gdLst/>
                <a:ahLst/>
                <a:cxnLst/>
                <a:rect l="l" t="t" r="r" b="b"/>
                <a:pathLst>
                  <a:path w="1404" h="1214" extrusionOk="0">
                    <a:moveTo>
                      <a:pt x="1070" y="1"/>
                    </a:moveTo>
                    <a:cubicBezTo>
                      <a:pt x="1057" y="1"/>
                      <a:pt x="1043" y="2"/>
                      <a:pt x="1030" y="3"/>
                    </a:cubicBezTo>
                    <a:cubicBezTo>
                      <a:pt x="757" y="3"/>
                      <a:pt x="474" y="34"/>
                      <a:pt x="201" y="74"/>
                    </a:cubicBezTo>
                    <a:cubicBezTo>
                      <a:pt x="196" y="74"/>
                      <a:pt x="191" y="73"/>
                      <a:pt x="186" y="73"/>
                    </a:cubicBezTo>
                    <a:cubicBezTo>
                      <a:pt x="82" y="73"/>
                      <a:pt x="0" y="170"/>
                      <a:pt x="20" y="276"/>
                    </a:cubicBezTo>
                    <a:cubicBezTo>
                      <a:pt x="9" y="569"/>
                      <a:pt x="30" y="872"/>
                      <a:pt x="70" y="1165"/>
                    </a:cubicBezTo>
                    <a:cubicBezTo>
                      <a:pt x="75" y="1200"/>
                      <a:pt x="146" y="1213"/>
                      <a:pt x="249" y="1213"/>
                    </a:cubicBezTo>
                    <a:cubicBezTo>
                      <a:pt x="543" y="1213"/>
                      <a:pt x="1099" y="1104"/>
                      <a:pt x="1182" y="1044"/>
                    </a:cubicBezTo>
                    <a:cubicBezTo>
                      <a:pt x="1404" y="832"/>
                      <a:pt x="1313" y="519"/>
                      <a:pt x="1293" y="236"/>
                    </a:cubicBezTo>
                    <a:cubicBezTo>
                      <a:pt x="1293" y="175"/>
                      <a:pt x="1283" y="114"/>
                      <a:pt x="1242" y="64"/>
                    </a:cubicBezTo>
                    <a:cubicBezTo>
                      <a:pt x="1192" y="22"/>
                      <a:pt x="1134" y="1"/>
                      <a:pt x="10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16057;p120">
                <a:extLst>
                  <a:ext uri="{FF2B5EF4-FFF2-40B4-BE49-F238E27FC236}">
                    <a16:creationId xmlns:a16="http://schemas.microsoft.com/office/drawing/2014/main" xmlns="" id="{F7E389CD-E333-23FE-9D21-B43693846FB8}"/>
                  </a:ext>
                </a:extLst>
              </p:cNvPr>
              <p:cNvSpPr/>
              <p:nvPr/>
            </p:nvSpPr>
            <p:spPr>
              <a:xfrm>
                <a:off x="5048619" y="4217232"/>
                <a:ext cx="106891" cy="93747"/>
              </a:xfrm>
              <a:custGeom>
                <a:avLst/>
                <a:gdLst/>
                <a:ahLst/>
                <a:cxnLst/>
                <a:rect l="l" t="t" r="r" b="b"/>
                <a:pathLst>
                  <a:path w="1537" h="1348" extrusionOk="0">
                    <a:moveTo>
                      <a:pt x="1536" y="84"/>
                    </a:moveTo>
                    <a:lnTo>
                      <a:pt x="1536" y="84"/>
                    </a:lnTo>
                    <a:cubicBezTo>
                      <a:pt x="1536" y="84"/>
                      <a:pt x="1537" y="84"/>
                      <a:pt x="1537" y="84"/>
                    </a:cubicBezTo>
                    <a:cubicBezTo>
                      <a:pt x="1537" y="84"/>
                      <a:pt x="1536" y="84"/>
                      <a:pt x="1536" y="84"/>
                    </a:cubicBezTo>
                    <a:close/>
                    <a:moveTo>
                      <a:pt x="691" y="0"/>
                    </a:moveTo>
                    <a:cubicBezTo>
                      <a:pt x="575" y="0"/>
                      <a:pt x="459" y="5"/>
                      <a:pt x="344" y="13"/>
                    </a:cubicBezTo>
                    <a:cubicBezTo>
                      <a:pt x="294" y="13"/>
                      <a:pt x="243" y="34"/>
                      <a:pt x="193" y="64"/>
                    </a:cubicBezTo>
                    <a:cubicBezTo>
                      <a:pt x="173" y="104"/>
                      <a:pt x="152" y="145"/>
                      <a:pt x="152" y="195"/>
                    </a:cubicBezTo>
                    <a:lnTo>
                      <a:pt x="21" y="994"/>
                    </a:lnTo>
                    <a:cubicBezTo>
                      <a:pt x="1" y="1064"/>
                      <a:pt x="1" y="1125"/>
                      <a:pt x="21" y="1196"/>
                    </a:cubicBezTo>
                    <a:cubicBezTo>
                      <a:pt x="72" y="1337"/>
                      <a:pt x="264" y="1347"/>
                      <a:pt x="415" y="1347"/>
                    </a:cubicBezTo>
                    <a:cubicBezTo>
                      <a:pt x="452" y="1344"/>
                      <a:pt x="492" y="1344"/>
                      <a:pt x="536" y="1344"/>
                    </a:cubicBezTo>
                    <a:cubicBezTo>
                      <a:pt x="620" y="1344"/>
                      <a:pt x="714" y="1347"/>
                      <a:pt x="809" y="1347"/>
                    </a:cubicBezTo>
                    <a:cubicBezTo>
                      <a:pt x="1033" y="1347"/>
                      <a:pt x="1260" y="1329"/>
                      <a:pt x="1365" y="1206"/>
                    </a:cubicBezTo>
                    <a:cubicBezTo>
                      <a:pt x="1435" y="1125"/>
                      <a:pt x="1506" y="84"/>
                      <a:pt x="1536" y="84"/>
                    </a:cubicBezTo>
                    <a:cubicBezTo>
                      <a:pt x="1536" y="84"/>
                      <a:pt x="1536" y="84"/>
                      <a:pt x="1536" y="84"/>
                    </a:cubicBezTo>
                    <a:lnTo>
                      <a:pt x="1536" y="84"/>
                    </a:lnTo>
                    <a:cubicBezTo>
                      <a:pt x="1257" y="27"/>
                      <a:pt x="973"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16058;p120">
                <a:extLst>
                  <a:ext uri="{FF2B5EF4-FFF2-40B4-BE49-F238E27FC236}">
                    <a16:creationId xmlns:a16="http://schemas.microsoft.com/office/drawing/2014/main" xmlns="" id="{6D8DEA18-C51C-5B10-031E-7FAC30945735}"/>
                  </a:ext>
                </a:extLst>
              </p:cNvPr>
              <p:cNvSpPr/>
              <p:nvPr/>
            </p:nvSpPr>
            <p:spPr>
              <a:xfrm>
                <a:off x="5356432" y="4303053"/>
                <a:ext cx="245981" cy="36024"/>
              </a:xfrm>
              <a:custGeom>
                <a:avLst/>
                <a:gdLst/>
                <a:ahLst/>
                <a:cxnLst/>
                <a:rect l="l" t="t" r="r" b="b"/>
                <a:pathLst>
                  <a:path w="3537" h="518" extrusionOk="0">
                    <a:moveTo>
                      <a:pt x="2722" y="0"/>
                    </a:moveTo>
                    <a:cubicBezTo>
                      <a:pt x="2626" y="0"/>
                      <a:pt x="2531" y="4"/>
                      <a:pt x="2436" y="12"/>
                    </a:cubicBezTo>
                    <a:cubicBezTo>
                      <a:pt x="1910" y="42"/>
                      <a:pt x="1395" y="174"/>
                      <a:pt x="869" y="204"/>
                    </a:cubicBezTo>
                    <a:cubicBezTo>
                      <a:pt x="798" y="209"/>
                      <a:pt x="727" y="212"/>
                      <a:pt x="656" y="212"/>
                    </a:cubicBezTo>
                    <a:cubicBezTo>
                      <a:pt x="435" y="212"/>
                      <a:pt x="215" y="187"/>
                      <a:pt x="0" y="133"/>
                    </a:cubicBezTo>
                    <a:lnTo>
                      <a:pt x="0" y="133"/>
                    </a:lnTo>
                    <a:cubicBezTo>
                      <a:pt x="71" y="285"/>
                      <a:pt x="192" y="406"/>
                      <a:pt x="354" y="477"/>
                    </a:cubicBezTo>
                    <a:cubicBezTo>
                      <a:pt x="455" y="504"/>
                      <a:pt x="556" y="517"/>
                      <a:pt x="657" y="517"/>
                    </a:cubicBezTo>
                    <a:cubicBezTo>
                      <a:pt x="708" y="517"/>
                      <a:pt x="758" y="514"/>
                      <a:pt x="809" y="507"/>
                    </a:cubicBezTo>
                    <a:lnTo>
                      <a:pt x="3224" y="356"/>
                    </a:lnTo>
                    <a:cubicBezTo>
                      <a:pt x="3375" y="346"/>
                      <a:pt x="3507" y="234"/>
                      <a:pt x="3537" y="83"/>
                    </a:cubicBezTo>
                    <a:cubicBezTo>
                      <a:pt x="3268" y="31"/>
                      <a:pt x="2994" y="0"/>
                      <a:pt x="27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16059;p120">
                <a:extLst>
                  <a:ext uri="{FF2B5EF4-FFF2-40B4-BE49-F238E27FC236}">
                    <a16:creationId xmlns:a16="http://schemas.microsoft.com/office/drawing/2014/main" xmlns="" id="{732C18E0-6621-B7D1-9F91-82F810239B6C}"/>
                  </a:ext>
                </a:extLst>
              </p:cNvPr>
              <p:cNvSpPr/>
              <p:nvPr/>
            </p:nvSpPr>
            <p:spPr>
              <a:xfrm>
                <a:off x="4928650" y="4311608"/>
                <a:ext cx="243755" cy="33799"/>
              </a:xfrm>
              <a:custGeom>
                <a:avLst/>
                <a:gdLst/>
                <a:ahLst/>
                <a:cxnLst/>
                <a:rect l="l" t="t" r="r" b="b"/>
                <a:pathLst>
                  <a:path w="3505" h="486" extrusionOk="0">
                    <a:moveTo>
                      <a:pt x="3504" y="0"/>
                    </a:moveTo>
                    <a:lnTo>
                      <a:pt x="3504" y="0"/>
                    </a:lnTo>
                    <a:cubicBezTo>
                      <a:pt x="2741" y="142"/>
                      <a:pt x="1964" y="270"/>
                      <a:pt x="1200" y="270"/>
                    </a:cubicBezTo>
                    <a:cubicBezTo>
                      <a:pt x="822" y="270"/>
                      <a:pt x="447" y="239"/>
                      <a:pt x="79" y="162"/>
                    </a:cubicBezTo>
                    <a:lnTo>
                      <a:pt x="79" y="162"/>
                    </a:lnTo>
                    <a:cubicBezTo>
                      <a:pt x="0" y="300"/>
                      <a:pt x="94" y="486"/>
                      <a:pt x="258" y="486"/>
                    </a:cubicBezTo>
                    <a:cubicBezTo>
                      <a:pt x="262" y="486"/>
                      <a:pt x="266" y="486"/>
                      <a:pt x="271" y="485"/>
                    </a:cubicBezTo>
                    <a:lnTo>
                      <a:pt x="2150" y="455"/>
                    </a:lnTo>
                    <a:cubicBezTo>
                      <a:pt x="2227" y="455"/>
                      <a:pt x="2316" y="457"/>
                      <a:pt x="2410" y="457"/>
                    </a:cubicBezTo>
                    <a:cubicBezTo>
                      <a:pt x="2726" y="457"/>
                      <a:pt x="3105" y="439"/>
                      <a:pt x="3322" y="283"/>
                    </a:cubicBezTo>
                    <a:cubicBezTo>
                      <a:pt x="3413" y="212"/>
                      <a:pt x="3484" y="111"/>
                      <a:pt x="35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16060;p120">
                <a:extLst>
                  <a:ext uri="{FF2B5EF4-FFF2-40B4-BE49-F238E27FC236}">
                    <a16:creationId xmlns:a16="http://schemas.microsoft.com/office/drawing/2014/main" xmlns="" id="{B801C46E-3AA8-7556-A6C2-EAA0842E3F44}"/>
                  </a:ext>
                </a:extLst>
              </p:cNvPr>
              <p:cNvSpPr/>
              <p:nvPr/>
            </p:nvSpPr>
            <p:spPr>
              <a:xfrm>
                <a:off x="5515208" y="4257500"/>
                <a:ext cx="89365" cy="51324"/>
              </a:xfrm>
              <a:custGeom>
                <a:avLst/>
                <a:gdLst/>
                <a:ahLst/>
                <a:cxnLst/>
                <a:rect l="l" t="t" r="r" b="b"/>
                <a:pathLst>
                  <a:path w="1285" h="738" extrusionOk="0">
                    <a:moveTo>
                      <a:pt x="314" y="0"/>
                    </a:moveTo>
                    <a:cubicBezTo>
                      <a:pt x="284" y="31"/>
                      <a:pt x="254" y="61"/>
                      <a:pt x="233" y="91"/>
                    </a:cubicBezTo>
                    <a:cubicBezTo>
                      <a:pt x="112" y="273"/>
                      <a:pt x="31" y="465"/>
                      <a:pt x="1" y="677"/>
                    </a:cubicBezTo>
                    <a:lnTo>
                      <a:pt x="153" y="667"/>
                    </a:lnTo>
                    <a:cubicBezTo>
                      <a:pt x="250" y="659"/>
                      <a:pt x="348" y="655"/>
                      <a:pt x="445" y="655"/>
                    </a:cubicBezTo>
                    <a:cubicBezTo>
                      <a:pt x="721" y="655"/>
                      <a:pt x="995" y="686"/>
                      <a:pt x="1264" y="738"/>
                    </a:cubicBezTo>
                    <a:cubicBezTo>
                      <a:pt x="1284" y="627"/>
                      <a:pt x="1254" y="516"/>
                      <a:pt x="1183" y="425"/>
                    </a:cubicBezTo>
                    <a:cubicBezTo>
                      <a:pt x="1062" y="293"/>
                      <a:pt x="920" y="182"/>
                      <a:pt x="759" y="111"/>
                    </a:cubicBezTo>
                    <a:cubicBezTo>
                      <a:pt x="617" y="51"/>
                      <a:pt x="466" y="10"/>
                      <a:pt x="314" y="0"/>
                    </a:cubicBezTo>
                    <a:close/>
                  </a:path>
                </a:pathLst>
              </a:custGeom>
              <a:solidFill>
                <a:srgbClr val="6C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16061;p120">
                <a:extLst>
                  <a:ext uri="{FF2B5EF4-FFF2-40B4-BE49-F238E27FC236}">
                    <a16:creationId xmlns:a16="http://schemas.microsoft.com/office/drawing/2014/main" xmlns="" id="{F9110001-4791-81C0-D5E8-4196B9E75458}"/>
                  </a:ext>
                </a:extLst>
              </p:cNvPr>
              <p:cNvSpPr/>
              <p:nvPr/>
            </p:nvSpPr>
            <p:spPr>
              <a:xfrm>
                <a:off x="5347322" y="4216258"/>
                <a:ext cx="189788" cy="101536"/>
              </a:xfrm>
              <a:custGeom>
                <a:avLst/>
                <a:gdLst/>
                <a:ahLst/>
                <a:cxnLst/>
                <a:rect l="l" t="t" r="r" b="b"/>
                <a:pathLst>
                  <a:path w="2729" h="1460" extrusionOk="0">
                    <a:moveTo>
                      <a:pt x="1581" y="0"/>
                    </a:moveTo>
                    <a:cubicBezTo>
                      <a:pt x="1387" y="0"/>
                      <a:pt x="1197" y="193"/>
                      <a:pt x="1162" y="401"/>
                    </a:cubicBezTo>
                    <a:cubicBezTo>
                      <a:pt x="1152" y="472"/>
                      <a:pt x="1122" y="533"/>
                      <a:pt x="1081" y="583"/>
                    </a:cubicBezTo>
                    <a:cubicBezTo>
                      <a:pt x="1041" y="603"/>
                      <a:pt x="1010" y="613"/>
                      <a:pt x="970" y="613"/>
                    </a:cubicBezTo>
                    <a:cubicBezTo>
                      <a:pt x="928" y="617"/>
                      <a:pt x="887" y="619"/>
                      <a:pt x="845" y="619"/>
                    </a:cubicBezTo>
                    <a:cubicBezTo>
                      <a:pt x="568" y="619"/>
                      <a:pt x="304" y="541"/>
                      <a:pt x="40" y="533"/>
                    </a:cubicBezTo>
                    <a:lnTo>
                      <a:pt x="40" y="533"/>
                    </a:lnTo>
                    <a:cubicBezTo>
                      <a:pt x="0" y="745"/>
                      <a:pt x="0" y="977"/>
                      <a:pt x="61" y="1189"/>
                    </a:cubicBezTo>
                    <a:cubicBezTo>
                      <a:pt x="71" y="1250"/>
                      <a:pt x="91" y="1321"/>
                      <a:pt x="131" y="1381"/>
                    </a:cubicBezTo>
                    <a:cubicBezTo>
                      <a:pt x="346" y="1435"/>
                      <a:pt x="566" y="1460"/>
                      <a:pt x="787" y="1460"/>
                    </a:cubicBezTo>
                    <a:cubicBezTo>
                      <a:pt x="858" y="1460"/>
                      <a:pt x="929" y="1457"/>
                      <a:pt x="1000" y="1452"/>
                    </a:cubicBezTo>
                    <a:cubicBezTo>
                      <a:pt x="1475" y="1422"/>
                      <a:pt x="1940" y="1311"/>
                      <a:pt x="2405" y="1270"/>
                    </a:cubicBezTo>
                    <a:cubicBezTo>
                      <a:pt x="2445" y="1058"/>
                      <a:pt x="2526" y="866"/>
                      <a:pt x="2647" y="684"/>
                    </a:cubicBezTo>
                    <a:cubicBezTo>
                      <a:pt x="2668" y="654"/>
                      <a:pt x="2698" y="624"/>
                      <a:pt x="2728" y="593"/>
                    </a:cubicBezTo>
                    <a:cubicBezTo>
                      <a:pt x="2688" y="590"/>
                      <a:pt x="2648" y="588"/>
                      <a:pt x="2608" y="588"/>
                    </a:cubicBezTo>
                    <a:cubicBezTo>
                      <a:pt x="2409" y="588"/>
                      <a:pt x="2218" y="630"/>
                      <a:pt x="2041" y="715"/>
                    </a:cubicBezTo>
                    <a:cubicBezTo>
                      <a:pt x="1940" y="462"/>
                      <a:pt x="1930" y="118"/>
                      <a:pt x="1677" y="17"/>
                    </a:cubicBezTo>
                    <a:cubicBezTo>
                      <a:pt x="1646" y="6"/>
                      <a:pt x="1613" y="0"/>
                      <a:pt x="1581"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16062;p120">
                <a:extLst>
                  <a:ext uri="{FF2B5EF4-FFF2-40B4-BE49-F238E27FC236}">
                    <a16:creationId xmlns:a16="http://schemas.microsoft.com/office/drawing/2014/main" xmlns="" id="{87F5C13F-66E8-A4AA-6C5F-59DF746B046C}"/>
                  </a:ext>
                </a:extLst>
              </p:cNvPr>
              <p:cNvSpPr/>
              <p:nvPr/>
            </p:nvSpPr>
            <p:spPr>
              <a:xfrm>
                <a:off x="4990338" y="4230933"/>
                <a:ext cx="184851" cy="99728"/>
              </a:xfrm>
              <a:custGeom>
                <a:avLst/>
                <a:gdLst/>
                <a:ahLst/>
                <a:cxnLst/>
                <a:rect l="l" t="t" r="r" b="b"/>
                <a:pathLst>
                  <a:path w="2658" h="1434" extrusionOk="0">
                    <a:moveTo>
                      <a:pt x="886" y="1"/>
                    </a:moveTo>
                    <a:cubicBezTo>
                      <a:pt x="726" y="1"/>
                      <a:pt x="576" y="103"/>
                      <a:pt x="515" y="261"/>
                    </a:cubicBezTo>
                    <a:cubicBezTo>
                      <a:pt x="485" y="402"/>
                      <a:pt x="536" y="564"/>
                      <a:pt x="435" y="655"/>
                    </a:cubicBezTo>
                    <a:cubicBezTo>
                      <a:pt x="384" y="695"/>
                      <a:pt x="313" y="716"/>
                      <a:pt x="253" y="726"/>
                    </a:cubicBezTo>
                    <a:cubicBezTo>
                      <a:pt x="162" y="736"/>
                      <a:pt x="81" y="766"/>
                      <a:pt x="0" y="797"/>
                    </a:cubicBezTo>
                    <a:cubicBezTo>
                      <a:pt x="71" y="898"/>
                      <a:pt x="142" y="999"/>
                      <a:pt x="212" y="1110"/>
                    </a:cubicBezTo>
                    <a:cubicBezTo>
                      <a:pt x="263" y="1211"/>
                      <a:pt x="313" y="1322"/>
                      <a:pt x="354" y="1433"/>
                    </a:cubicBezTo>
                    <a:cubicBezTo>
                      <a:pt x="1112" y="1413"/>
                      <a:pt x="1869" y="1322"/>
                      <a:pt x="2617" y="1160"/>
                    </a:cubicBezTo>
                    <a:cubicBezTo>
                      <a:pt x="2658" y="928"/>
                      <a:pt x="2567" y="655"/>
                      <a:pt x="2496" y="413"/>
                    </a:cubicBezTo>
                    <a:cubicBezTo>
                      <a:pt x="2486" y="372"/>
                      <a:pt x="2466" y="342"/>
                      <a:pt x="2435" y="322"/>
                    </a:cubicBezTo>
                    <a:cubicBezTo>
                      <a:pt x="2420" y="317"/>
                      <a:pt x="2402" y="314"/>
                      <a:pt x="2385" y="314"/>
                    </a:cubicBezTo>
                    <a:cubicBezTo>
                      <a:pt x="2367" y="314"/>
                      <a:pt x="2349" y="317"/>
                      <a:pt x="2334" y="322"/>
                    </a:cubicBezTo>
                    <a:lnTo>
                      <a:pt x="1354" y="574"/>
                    </a:lnTo>
                    <a:cubicBezTo>
                      <a:pt x="1364" y="352"/>
                      <a:pt x="1243" y="140"/>
                      <a:pt x="1051" y="39"/>
                    </a:cubicBezTo>
                    <a:cubicBezTo>
                      <a:pt x="997" y="13"/>
                      <a:pt x="941" y="1"/>
                      <a:pt x="886" y="1"/>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16063;p120">
                <a:extLst>
                  <a:ext uri="{FF2B5EF4-FFF2-40B4-BE49-F238E27FC236}">
                    <a16:creationId xmlns:a16="http://schemas.microsoft.com/office/drawing/2014/main" xmlns="" id="{06FC70B5-3016-0EB9-58F8-1D13D46AA0D1}"/>
                  </a:ext>
                </a:extLst>
              </p:cNvPr>
              <p:cNvSpPr/>
              <p:nvPr/>
            </p:nvSpPr>
            <p:spPr>
              <a:xfrm>
                <a:off x="4934075" y="4285597"/>
                <a:ext cx="80185" cy="45065"/>
              </a:xfrm>
              <a:custGeom>
                <a:avLst/>
                <a:gdLst/>
                <a:ahLst/>
                <a:cxnLst/>
                <a:rect l="l" t="t" r="r" b="b"/>
                <a:pathLst>
                  <a:path w="1153" h="648" extrusionOk="0">
                    <a:moveTo>
                      <a:pt x="809" y="0"/>
                    </a:moveTo>
                    <a:cubicBezTo>
                      <a:pt x="516" y="101"/>
                      <a:pt x="243" y="273"/>
                      <a:pt x="31" y="496"/>
                    </a:cubicBezTo>
                    <a:cubicBezTo>
                      <a:pt x="21" y="506"/>
                      <a:pt x="11" y="516"/>
                      <a:pt x="1" y="536"/>
                    </a:cubicBezTo>
                    <a:cubicBezTo>
                      <a:pt x="385" y="607"/>
                      <a:pt x="769" y="647"/>
                      <a:pt x="1153" y="647"/>
                    </a:cubicBezTo>
                    <a:cubicBezTo>
                      <a:pt x="1122" y="536"/>
                      <a:pt x="1072" y="425"/>
                      <a:pt x="1011" y="324"/>
                    </a:cubicBezTo>
                    <a:cubicBezTo>
                      <a:pt x="951" y="213"/>
                      <a:pt x="880" y="101"/>
                      <a:pt x="809" y="0"/>
                    </a:cubicBezTo>
                    <a:close/>
                  </a:path>
                </a:pathLst>
              </a:custGeom>
              <a:solidFill>
                <a:srgbClr val="6C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16064;p120">
                <a:extLst>
                  <a:ext uri="{FF2B5EF4-FFF2-40B4-BE49-F238E27FC236}">
                    <a16:creationId xmlns:a16="http://schemas.microsoft.com/office/drawing/2014/main" xmlns="" id="{1C5BA57A-7F64-2E54-EA78-426F0DCED186}"/>
                  </a:ext>
                </a:extLst>
              </p:cNvPr>
              <p:cNvSpPr/>
              <p:nvPr/>
            </p:nvSpPr>
            <p:spPr>
              <a:xfrm>
                <a:off x="5492744" y="4256248"/>
                <a:ext cx="27470" cy="33660"/>
              </a:xfrm>
              <a:custGeom>
                <a:avLst/>
                <a:gdLst/>
                <a:ahLst/>
                <a:cxnLst/>
                <a:rect l="l" t="t" r="r" b="b"/>
                <a:pathLst>
                  <a:path w="395" h="484" extrusionOk="0">
                    <a:moveTo>
                      <a:pt x="305" y="1"/>
                    </a:moveTo>
                    <a:cubicBezTo>
                      <a:pt x="296" y="1"/>
                      <a:pt x="289" y="3"/>
                      <a:pt x="284" y="8"/>
                    </a:cubicBezTo>
                    <a:cubicBezTo>
                      <a:pt x="263" y="8"/>
                      <a:pt x="253" y="18"/>
                      <a:pt x="243" y="18"/>
                    </a:cubicBezTo>
                    <a:cubicBezTo>
                      <a:pt x="213" y="38"/>
                      <a:pt x="203" y="49"/>
                      <a:pt x="182" y="59"/>
                    </a:cubicBezTo>
                    <a:cubicBezTo>
                      <a:pt x="142" y="89"/>
                      <a:pt x="102" y="129"/>
                      <a:pt x="71" y="170"/>
                    </a:cubicBezTo>
                    <a:cubicBezTo>
                      <a:pt x="61" y="190"/>
                      <a:pt x="41" y="210"/>
                      <a:pt x="31" y="241"/>
                    </a:cubicBezTo>
                    <a:cubicBezTo>
                      <a:pt x="21" y="261"/>
                      <a:pt x="11" y="291"/>
                      <a:pt x="11" y="311"/>
                    </a:cubicBezTo>
                    <a:cubicBezTo>
                      <a:pt x="1" y="362"/>
                      <a:pt x="11" y="402"/>
                      <a:pt x="21" y="443"/>
                    </a:cubicBezTo>
                    <a:cubicBezTo>
                      <a:pt x="21" y="463"/>
                      <a:pt x="31" y="483"/>
                      <a:pt x="51" y="483"/>
                    </a:cubicBezTo>
                    <a:cubicBezTo>
                      <a:pt x="71" y="483"/>
                      <a:pt x="92" y="473"/>
                      <a:pt x="92" y="453"/>
                    </a:cubicBezTo>
                    <a:cubicBezTo>
                      <a:pt x="102" y="412"/>
                      <a:pt x="112" y="372"/>
                      <a:pt x="132" y="342"/>
                    </a:cubicBezTo>
                    <a:cubicBezTo>
                      <a:pt x="142" y="321"/>
                      <a:pt x="152" y="301"/>
                      <a:pt x="162" y="281"/>
                    </a:cubicBezTo>
                    <a:cubicBezTo>
                      <a:pt x="172" y="271"/>
                      <a:pt x="182" y="261"/>
                      <a:pt x="182" y="251"/>
                    </a:cubicBezTo>
                    <a:lnTo>
                      <a:pt x="193" y="241"/>
                    </a:lnTo>
                    <a:cubicBezTo>
                      <a:pt x="203" y="220"/>
                      <a:pt x="223" y="210"/>
                      <a:pt x="233" y="190"/>
                    </a:cubicBezTo>
                    <a:lnTo>
                      <a:pt x="243" y="180"/>
                    </a:lnTo>
                    <a:lnTo>
                      <a:pt x="263" y="170"/>
                    </a:lnTo>
                    <a:cubicBezTo>
                      <a:pt x="284" y="150"/>
                      <a:pt x="304" y="140"/>
                      <a:pt x="314" y="129"/>
                    </a:cubicBezTo>
                    <a:cubicBezTo>
                      <a:pt x="334" y="129"/>
                      <a:pt x="344" y="119"/>
                      <a:pt x="354" y="109"/>
                    </a:cubicBezTo>
                    <a:cubicBezTo>
                      <a:pt x="364" y="99"/>
                      <a:pt x="364" y="89"/>
                      <a:pt x="374" y="79"/>
                    </a:cubicBezTo>
                    <a:cubicBezTo>
                      <a:pt x="395" y="49"/>
                      <a:pt x="364" y="18"/>
                      <a:pt x="334" y="8"/>
                    </a:cubicBezTo>
                    <a:cubicBezTo>
                      <a:pt x="324" y="3"/>
                      <a:pt x="314" y="1"/>
                      <a:pt x="3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16065;p120">
                <a:extLst>
                  <a:ext uri="{FF2B5EF4-FFF2-40B4-BE49-F238E27FC236}">
                    <a16:creationId xmlns:a16="http://schemas.microsoft.com/office/drawing/2014/main" xmlns="" id="{259D51FF-C92A-C45B-AFBB-46765344E168}"/>
                  </a:ext>
                </a:extLst>
              </p:cNvPr>
              <p:cNvSpPr/>
              <p:nvPr/>
            </p:nvSpPr>
            <p:spPr>
              <a:xfrm>
                <a:off x="5472367" y="4251588"/>
                <a:ext cx="22533" cy="35120"/>
              </a:xfrm>
              <a:custGeom>
                <a:avLst/>
                <a:gdLst/>
                <a:ahLst/>
                <a:cxnLst/>
                <a:rect l="l" t="t" r="r" b="b"/>
                <a:pathLst>
                  <a:path w="324" h="505" extrusionOk="0">
                    <a:moveTo>
                      <a:pt x="248" y="0"/>
                    </a:moveTo>
                    <a:cubicBezTo>
                      <a:pt x="229" y="0"/>
                      <a:pt x="209" y="8"/>
                      <a:pt x="193" y="25"/>
                    </a:cubicBezTo>
                    <a:cubicBezTo>
                      <a:pt x="162" y="55"/>
                      <a:pt x="132" y="85"/>
                      <a:pt x="112" y="116"/>
                    </a:cubicBezTo>
                    <a:cubicBezTo>
                      <a:pt x="81" y="146"/>
                      <a:pt x="61" y="186"/>
                      <a:pt x="51" y="227"/>
                    </a:cubicBezTo>
                    <a:cubicBezTo>
                      <a:pt x="21" y="297"/>
                      <a:pt x="1" y="378"/>
                      <a:pt x="1" y="459"/>
                    </a:cubicBezTo>
                    <a:cubicBezTo>
                      <a:pt x="1" y="489"/>
                      <a:pt x="21" y="504"/>
                      <a:pt x="42" y="504"/>
                    </a:cubicBezTo>
                    <a:cubicBezTo>
                      <a:pt x="58" y="504"/>
                      <a:pt x="73" y="496"/>
                      <a:pt x="81" y="479"/>
                    </a:cubicBezTo>
                    <a:cubicBezTo>
                      <a:pt x="92" y="439"/>
                      <a:pt x="102" y="409"/>
                      <a:pt x="122" y="378"/>
                    </a:cubicBezTo>
                    <a:cubicBezTo>
                      <a:pt x="132" y="358"/>
                      <a:pt x="142" y="338"/>
                      <a:pt x="152" y="328"/>
                    </a:cubicBezTo>
                    <a:cubicBezTo>
                      <a:pt x="152" y="318"/>
                      <a:pt x="162" y="308"/>
                      <a:pt x="162" y="297"/>
                    </a:cubicBezTo>
                    <a:lnTo>
                      <a:pt x="172" y="287"/>
                    </a:lnTo>
                    <a:cubicBezTo>
                      <a:pt x="182" y="277"/>
                      <a:pt x="193" y="267"/>
                      <a:pt x="203" y="247"/>
                    </a:cubicBezTo>
                    <a:lnTo>
                      <a:pt x="223" y="227"/>
                    </a:lnTo>
                    <a:lnTo>
                      <a:pt x="223" y="217"/>
                    </a:lnTo>
                    <a:lnTo>
                      <a:pt x="233" y="207"/>
                    </a:lnTo>
                    <a:cubicBezTo>
                      <a:pt x="253" y="176"/>
                      <a:pt x="273" y="146"/>
                      <a:pt x="304" y="116"/>
                    </a:cubicBezTo>
                    <a:cubicBezTo>
                      <a:pt x="324" y="85"/>
                      <a:pt x="324" y="45"/>
                      <a:pt x="294" y="15"/>
                    </a:cubicBezTo>
                    <a:cubicBezTo>
                      <a:pt x="280" y="5"/>
                      <a:pt x="264"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16066;p120">
                <a:extLst>
                  <a:ext uri="{FF2B5EF4-FFF2-40B4-BE49-F238E27FC236}">
                    <a16:creationId xmlns:a16="http://schemas.microsoft.com/office/drawing/2014/main" xmlns="" id="{3FAD523C-3758-83F6-B7D0-D6E7DB92D44B}"/>
                  </a:ext>
                </a:extLst>
              </p:cNvPr>
              <p:cNvSpPr/>
              <p:nvPr/>
            </p:nvSpPr>
            <p:spPr>
              <a:xfrm>
                <a:off x="5458318" y="4233019"/>
                <a:ext cx="33799" cy="36998"/>
              </a:xfrm>
              <a:custGeom>
                <a:avLst/>
                <a:gdLst/>
                <a:ahLst/>
                <a:cxnLst/>
                <a:rect l="l" t="t" r="r" b="b"/>
                <a:pathLst>
                  <a:path w="486" h="532" extrusionOk="0">
                    <a:moveTo>
                      <a:pt x="396" y="0"/>
                    </a:moveTo>
                    <a:cubicBezTo>
                      <a:pt x="341" y="0"/>
                      <a:pt x="294" y="45"/>
                      <a:pt x="253" y="69"/>
                    </a:cubicBezTo>
                    <a:cubicBezTo>
                      <a:pt x="182" y="130"/>
                      <a:pt x="132" y="201"/>
                      <a:pt x="81" y="271"/>
                    </a:cubicBezTo>
                    <a:cubicBezTo>
                      <a:pt x="51" y="302"/>
                      <a:pt x="41" y="342"/>
                      <a:pt x="21" y="383"/>
                    </a:cubicBezTo>
                    <a:cubicBezTo>
                      <a:pt x="11" y="423"/>
                      <a:pt x="11" y="453"/>
                      <a:pt x="1" y="494"/>
                    </a:cubicBezTo>
                    <a:cubicBezTo>
                      <a:pt x="1" y="518"/>
                      <a:pt x="15" y="532"/>
                      <a:pt x="32" y="532"/>
                    </a:cubicBezTo>
                    <a:cubicBezTo>
                      <a:pt x="42" y="532"/>
                      <a:pt x="53" y="526"/>
                      <a:pt x="61" y="514"/>
                    </a:cubicBezTo>
                    <a:cubicBezTo>
                      <a:pt x="81" y="474"/>
                      <a:pt x="112" y="443"/>
                      <a:pt x="142" y="413"/>
                    </a:cubicBezTo>
                    <a:cubicBezTo>
                      <a:pt x="172" y="383"/>
                      <a:pt x="192" y="342"/>
                      <a:pt x="233" y="312"/>
                    </a:cubicBezTo>
                    <a:lnTo>
                      <a:pt x="253" y="292"/>
                    </a:lnTo>
                    <a:cubicBezTo>
                      <a:pt x="253" y="292"/>
                      <a:pt x="253" y="282"/>
                      <a:pt x="263" y="282"/>
                    </a:cubicBezTo>
                    <a:cubicBezTo>
                      <a:pt x="273" y="271"/>
                      <a:pt x="283" y="261"/>
                      <a:pt x="304" y="251"/>
                    </a:cubicBezTo>
                    <a:cubicBezTo>
                      <a:pt x="324" y="241"/>
                      <a:pt x="334" y="221"/>
                      <a:pt x="354" y="211"/>
                    </a:cubicBezTo>
                    <a:lnTo>
                      <a:pt x="384" y="201"/>
                    </a:lnTo>
                    <a:lnTo>
                      <a:pt x="395" y="201"/>
                    </a:lnTo>
                    <a:cubicBezTo>
                      <a:pt x="415" y="191"/>
                      <a:pt x="425" y="191"/>
                      <a:pt x="445" y="180"/>
                    </a:cubicBezTo>
                    <a:cubicBezTo>
                      <a:pt x="465" y="160"/>
                      <a:pt x="486" y="130"/>
                      <a:pt x="486" y="100"/>
                    </a:cubicBezTo>
                    <a:cubicBezTo>
                      <a:pt x="486" y="59"/>
                      <a:pt x="465" y="29"/>
                      <a:pt x="435" y="9"/>
                    </a:cubicBezTo>
                    <a:cubicBezTo>
                      <a:pt x="421" y="3"/>
                      <a:pt x="408" y="0"/>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16067;p120">
                <a:extLst>
                  <a:ext uri="{FF2B5EF4-FFF2-40B4-BE49-F238E27FC236}">
                    <a16:creationId xmlns:a16="http://schemas.microsoft.com/office/drawing/2014/main" xmlns="" id="{0862AD83-585C-E6DE-2ACF-3B578F10AA1F}"/>
                  </a:ext>
                </a:extLst>
              </p:cNvPr>
              <p:cNvSpPr/>
              <p:nvPr/>
            </p:nvSpPr>
            <p:spPr>
              <a:xfrm>
                <a:off x="5485720" y="4246929"/>
                <a:ext cx="70" cy="70"/>
              </a:xfrm>
              <a:custGeom>
                <a:avLst/>
                <a:gdLst/>
                <a:ahLst/>
                <a:cxnLst/>
                <a:rect l="l" t="t" r="r" b="b"/>
                <a:pathLst>
                  <a:path w="1" h="1" extrusionOk="0">
                    <a:moveTo>
                      <a:pt x="1" y="1"/>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16068;p120">
                <a:extLst>
                  <a:ext uri="{FF2B5EF4-FFF2-40B4-BE49-F238E27FC236}">
                    <a16:creationId xmlns:a16="http://schemas.microsoft.com/office/drawing/2014/main" xmlns="" id="{C103B645-F024-CE97-636A-F0424B7B8B3C}"/>
                  </a:ext>
                </a:extLst>
              </p:cNvPr>
              <p:cNvSpPr/>
              <p:nvPr/>
            </p:nvSpPr>
            <p:spPr>
              <a:xfrm>
                <a:off x="5010716" y="4254162"/>
                <a:ext cx="46247" cy="35885"/>
              </a:xfrm>
              <a:custGeom>
                <a:avLst/>
                <a:gdLst/>
                <a:ahLst/>
                <a:cxnLst/>
                <a:rect l="l" t="t" r="r" b="b"/>
                <a:pathLst>
                  <a:path w="665" h="516" extrusionOk="0">
                    <a:moveTo>
                      <a:pt x="101" y="0"/>
                    </a:moveTo>
                    <a:cubicBezTo>
                      <a:pt x="86" y="0"/>
                      <a:pt x="71" y="3"/>
                      <a:pt x="61" y="8"/>
                    </a:cubicBezTo>
                    <a:cubicBezTo>
                      <a:pt x="20" y="28"/>
                      <a:pt x="0" y="89"/>
                      <a:pt x="30" y="129"/>
                    </a:cubicBezTo>
                    <a:cubicBezTo>
                      <a:pt x="51" y="149"/>
                      <a:pt x="71" y="170"/>
                      <a:pt x="101" y="180"/>
                    </a:cubicBezTo>
                    <a:lnTo>
                      <a:pt x="121" y="180"/>
                    </a:lnTo>
                    <a:cubicBezTo>
                      <a:pt x="142" y="190"/>
                      <a:pt x="172" y="200"/>
                      <a:pt x="192" y="220"/>
                    </a:cubicBezTo>
                    <a:cubicBezTo>
                      <a:pt x="222" y="230"/>
                      <a:pt x="243" y="240"/>
                      <a:pt x="273" y="260"/>
                    </a:cubicBezTo>
                    <a:lnTo>
                      <a:pt x="303" y="281"/>
                    </a:lnTo>
                    <a:lnTo>
                      <a:pt x="313" y="281"/>
                    </a:lnTo>
                    <a:lnTo>
                      <a:pt x="334" y="291"/>
                    </a:lnTo>
                    <a:cubicBezTo>
                      <a:pt x="374" y="321"/>
                      <a:pt x="414" y="361"/>
                      <a:pt x="455" y="392"/>
                    </a:cubicBezTo>
                    <a:cubicBezTo>
                      <a:pt x="505" y="432"/>
                      <a:pt x="546" y="463"/>
                      <a:pt x="586" y="503"/>
                    </a:cubicBezTo>
                    <a:cubicBezTo>
                      <a:pt x="595" y="511"/>
                      <a:pt x="604" y="515"/>
                      <a:pt x="614" y="515"/>
                    </a:cubicBezTo>
                    <a:cubicBezTo>
                      <a:pt x="640" y="515"/>
                      <a:pt x="664" y="489"/>
                      <a:pt x="657" y="452"/>
                    </a:cubicBezTo>
                    <a:cubicBezTo>
                      <a:pt x="627" y="402"/>
                      <a:pt x="596" y="351"/>
                      <a:pt x="566" y="301"/>
                    </a:cubicBezTo>
                    <a:cubicBezTo>
                      <a:pt x="526" y="250"/>
                      <a:pt x="475" y="210"/>
                      <a:pt x="425" y="170"/>
                    </a:cubicBezTo>
                    <a:cubicBezTo>
                      <a:pt x="374" y="129"/>
                      <a:pt x="324" y="99"/>
                      <a:pt x="263" y="68"/>
                    </a:cubicBezTo>
                    <a:lnTo>
                      <a:pt x="182" y="28"/>
                    </a:lnTo>
                    <a:cubicBezTo>
                      <a:pt x="172" y="18"/>
                      <a:pt x="162" y="18"/>
                      <a:pt x="142" y="8"/>
                    </a:cubicBezTo>
                    <a:cubicBezTo>
                      <a:pt x="132" y="3"/>
                      <a:pt x="116"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16069;p120">
                <a:extLst>
                  <a:ext uri="{FF2B5EF4-FFF2-40B4-BE49-F238E27FC236}">
                    <a16:creationId xmlns:a16="http://schemas.microsoft.com/office/drawing/2014/main" xmlns="" id="{844DE99C-4837-0FF0-9A2C-A2D2BC7DC513}"/>
                  </a:ext>
                </a:extLst>
              </p:cNvPr>
              <p:cNvSpPr/>
              <p:nvPr/>
            </p:nvSpPr>
            <p:spPr>
              <a:xfrm>
                <a:off x="4999449" y="4263829"/>
                <a:ext cx="39432" cy="43187"/>
              </a:xfrm>
              <a:custGeom>
                <a:avLst/>
                <a:gdLst/>
                <a:ahLst/>
                <a:cxnLst/>
                <a:rect l="l" t="t" r="r" b="b"/>
                <a:pathLst>
                  <a:path w="567" h="621" extrusionOk="0">
                    <a:moveTo>
                      <a:pt x="81" y="0"/>
                    </a:moveTo>
                    <a:cubicBezTo>
                      <a:pt x="61" y="0"/>
                      <a:pt x="31" y="10"/>
                      <a:pt x="21" y="31"/>
                    </a:cubicBezTo>
                    <a:cubicBezTo>
                      <a:pt x="1" y="51"/>
                      <a:pt x="1" y="81"/>
                      <a:pt x="11" y="111"/>
                    </a:cubicBezTo>
                    <a:cubicBezTo>
                      <a:pt x="31" y="132"/>
                      <a:pt x="51" y="152"/>
                      <a:pt x="81" y="172"/>
                    </a:cubicBezTo>
                    <a:cubicBezTo>
                      <a:pt x="102" y="192"/>
                      <a:pt x="122" y="212"/>
                      <a:pt x="152" y="233"/>
                    </a:cubicBezTo>
                    <a:cubicBezTo>
                      <a:pt x="192" y="263"/>
                      <a:pt x="233" y="293"/>
                      <a:pt x="273" y="334"/>
                    </a:cubicBezTo>
                    <a:cubicBezTo>
                      <a:pt x="354" y="414"/>
                      <a:pt x="415" y="495"/>
                      <a:pt x="465" y="596"/>
                    </a:cubicBezTo>
                    <a:cubicBezTo>
                      <a:pt x="480" y="611"/>
                      <a:pt x="495" y="621"/>
                      <a:pt x="514" y="621"/>
                    </a:cubicBezTo>
                    <a:cubicBezTo>
                      <a:pt x="521" y="621"/>
                      <a:pt x="528" y="619"/>
                      <a:pt x="536" y="617"/>
                    </a:cubicBezTo>
                    <a:cubicBezTo>
                      <a:pt x="556" y="606"/>
                      <a:pt x="566" y="576"/>
                      <a:pt x="556" y="556"/>
                    </a:cubicBezTo>
                    <a:cubicBezTo>
                      <a:pt x="516" y="435"/>
                      <a:pt x="455" y="334"/>
                      <a:pt x="384" y="233"/>
                    </a:cubicBezTo>
                    <a:cubicBezTo>
                      <a:pt x="344" y="182"/>
                      <a:pt x="304" y="132"/>
                      <a:pt x="263" y="91"/>
                    </a:cubicBezTo>
                    <a:cubicBezTo>
                      <a:pt x="233" y="71"/>
                      <a:pt x="203" y="51"/>
                      <a:pt x="182" y="41"/>
                    </a:cubicBezTo>
                    <a:cubicBezTo>
                      <a:pt x="152" y="20"/>
                      <a:pt x="122" y="1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16070;p120">
                <a:extLst>
                  <a:ext uri="{FF2B5EF4-FFF2-40B4-BE49-F238E27FC236}">
                    <a16:creationId xmlns:a16="http://schemas.microsoft.com/office/drawing/2014/main" xmlns="" id="{4B40AB75-BE3E-FFE5-D909-C108E991532A}"/>
                  </a:ext>
                </a:extLst>
              </p:cNvPr>
              <p:cNvSpPr/>
              <p:nvPr/>
            </p:nvSpPr>
            <p:spPr>
              <a:xfrm>
                <a:off x="4976290" y="4273635"/>
                <a:ext cx="40058" cy="35537"/>
              </a:xfrm>
              <a:custGeom>
                <a:avLst/>
                <a:gdLst/>
                <a:ahLst/>
                <a:cxnLst/>
                <a:rect l="l" t="t" r="r" b="b"/>
                <a:pathLst>
                  <a:path w="576" h="511" extrusionOk="0">
                    <a:moveTo>
                      <a:pt x="142" y="1"/>
                    </a:moveTo>
                    <a:cubicBezTo>
                      <a:pt x="111" y="1"/>
                      <a:pt x="91" y="1"/>
                      <a:pt x="71" y="11"/>
                    </a:cubicBezTo>
                    <a:cubicBezTo>
                      <a:pt x="20" y="31"/>
                      <a:pt x="0" y="81"/>
                      <a:pt x="20" y="122"/>
                    </a:cubicBezTo>
                    <a:cubicBezTo>
                      <a:pt x="30" y="142"/>
                      <a:pt x="40" y="162"/>
                      <a:pt x="51" y="183"/>
                    </a:cubicBezTo>
                    <a:cubicBezTo>
                      <a:pt x="71" y="193"/>
                      <a:pt x="91" y="203"/>
                      <a:pt x="101" y="203"/>
                    </a:cubicBezTo>
                    <a:cubicBezTo>
                      <a:pt x="131" y="213"/>
                      <a:pt x="152" y="233"/>
                      <a:pt x="172" y="243"/>
                    </a:cubicBezTo>
                    <a:lnTo>
                      <a:pt x="202" y="263"/>
                    </a:lnTo>
                    <a:lnTo>
                      <a:pt x="212" y="273"/>
                    </a:lnTo>
                    <a:lnTo>
                      <a:pt x="273" y="314"/>
                    </a:lnTo>
                    <a:lnTo>
                      <a:pt x="323" y="364"/>
                    </a:lnTo>
                    <a:lnTo>
                      <a:pt x="344" y="385"/>
                    </a:lnTo>
                    <a:cubicBezTo>
                      <a:pt x="354" y="395"/>
                      <a:pt x="364" y="405"/>
                      <a:pt x="374" y="415"/>
                    </a:cubicBezTo>
                    <a:cubicBezTo>
                      <a:pt x="414" y="435"/>
                      <a:pt x="445" y="465"/>
                      <a:pt x="485" y="496"/>
                    </a:cubicBezTo>
                    <a:cubicBezTo>
                      <a:pt x="495" y="506"/>
                      <a:pt x="505" y="511"/>
                      <a:pt x="515" y="511"/>
                    </a:cubicBezTo>
                    <a:cubicBezTo>
                      <a:pt x="525" y="511"/>
                      <a:pt x="536" y="506"/>
                      <a:pt x="546" y="496"/>
                    </a:cubicBezTo>
                    <a:cubicBezTo>
                      <a:pt x="566" y="486"/>
                      <a:pt x="576" y="455"/>
                      <a:pt x="566" y="435"/>
                    </a:cubicBezTo>
                    <a:cubicBezTo>
                      <a:pt x="556" y="385"/>
                      <a:pt x="546" y="334"/>
                      <a:pt x="525" y="294"/>
                    </a:cubicBezTo>
                    <a:cubicBezTo>
                      <a:pt x="505" y="263"/>
                      <a:pt x="485" y="233"/>
                      <a:pt x="455" y="203"/>
                    </a:cubicBezTo>
                    <a:lnTo>
                      <a:pt x="404" y="152"/>
                    </a:lnTo>
                    <a:cubicBezTo>
                      <a:pt x="354" y="122"/>
                      <a:pt x="313" y="81"/>
                      <a:pt x="263" y="61"/>
                    </a:cubicBezTo>
                    <a:lnTo>
                      <a:pt x="192" y="21"/>
                    </a:lnTo>
                    <a:cubicBezTo>
                      <a:pt x="172" y="11"/>
                      <a:pt x="162" y="1"/>
                      <a:pt x="1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16071;p120">
                <a:extLst>
                  <a:ext uri="{FF2B5EF4-FFF2-40B4-BE49-F238E27FC236}">
                    <a16:creationId xmlns:a16="http://schemas.microsoft.com/office/drawing/2014/main" xmlns="" id="{4175D33B-5E30-CAC1-5745-0FDDDB1E236B}"/>
                  </a:ext>
                </a:extLst>
              </p:cNvPr>
              <p:cNvSpPr/>
              <p:nvPr/>
            </p:nvSpPr>
            <p:spPr>
              <a:xfrm>
                <a:off x="5064823" y="3752866"/>
                <a:ext cx="448357" cy="423320"/>
              </a:xfrm>
              <a:custGeom>
                <a:avLst/>
                <a:gdLst/>
                <a:ahLst/>
                <a:cxnLst/>
                <a:rect l="l" t="t" r="r" b="b"/>
                <a:pathLst>
                  <a:path w="6447" h="6087" extrusionOk="0">
                    <a:moveTo>
                      <a:pt x="0" y="5993"/>
                    </a:moveTo>
                    <a:lnTo>
                      <a:pt x="0" y="5993"/>
                    </a:lnTo>
                    <a:cubicBezTo>
                      <a:pt x="0" y="5993"/>
                      <a:pt x="0" y="5993"/>
                      <a:pt x="0" y="5993"/>
                    </a:cubicBezTo>
                    <a:lnTo>
                      <a:pt x="0" y="5993"/>
                    </a:lnTo>
                    <a:close/>
                    <a:moveTo>
                      <a:pt x="5605" y="0"/>
                    </a:moveTo>
                    <a:cubicBezTo>
                      <a:pt x="5380" y="0"/>
                      <a:pt x="5126" y="45"/>
                      <a:pt x="4961" y="52"/>
                    </a:cubicBezTo>
                    <a:cubicBezTo>
                      <a:pt x="4517" y="72"/>
                      <a:pt x="4082" y="113"/>
                      <a:pt x="3648" y="143"/>
                    </a:cubicBezTo>
                    <a:cubicBezTo>
                      <a:pt x="2829" y="224"/>
                      <a:pt x="2011" y="325"/>
                      <a:pt x="1203" y="446"/>
                    </a:cubicBezTo>
                    <a:cubicBezTo>
                      <a:pt x="1081" y="456"/>
                      <a:pt x="970" y="497"/>
                      <a:pt x="879" y="567"/>
                    </a:cubicBezTo>
                    <a:cubicBezTo>
                      <a:pt x="748" y="668"/>
                      <a:pt x="718" y="850"/>
                      <a:pt x="687" y="1012"/>
                    </a:cubicBezTo>
                    <a:lnTo>
                      <a:pt x="0" y="5993"/>
                    </a:lnTo>
                    <a:lnTo>
                      <a:pt x="0" y="5993"/>
                    </a:lnTo>
                    <a:cubicBezTo>
                      <a:pt x="1" y="5992"/>
                      <a:pt x="7" y="5991"/>
                      <a:pt x="18" y="5991"/>
                    </a:cubicBezTo>
                    <a:cubicBezTo>
                      <a:pt x="141" y="5991"/>
                      <a:pt x="885" y="6084"/>
                      <a:pt x="950" y="6084"/>
                    </a:cubicBezTo>
                    <a:cubicBezTo>
                      <a:pt x="993" y="6085"/>
                      <a:pt x="1034" y="6086"/>
                      <a:pt x="1073" y="6086"/>
                    </a:cubicBezTo>
                    <a:cubicBezTo>
                      <a:pt x="1339" y="6086"/>
                      <a:pt x="1495" y="6041"/>
                      <a:pt x="1627" y="5741"/>
                    </a:cubicBezTo>
                    <a:cubicBezTo>
                      <a:pt x="1829" y="5286"/>
                      <a:pt x="1900" y="4720"/>
                      <a:pt x="2051" y="4245"/>
                    </a:cubicBezTo>
                    <a:cubicBezTo>
                      <a:pt x="2190" y="3838"/>
                      <a:pt x="2795" y="1847"/>
                      <a:pt x="3516" y="1847"/>
                    </a:cubicBezTo>
                    <a:cubicBezTo>
                      <a:pt x="3583" y="1847"/>
                      <a:pt x="3650" y="1864"/>
                      <a:pt x="3719" y="1901"/>
                    </a:cubicBezTo>
                    <a:cubicBezTo>
                      <a:pt x="3789" y="1952"/>
                      <a:pt x="3850" y="2022"/>
                      <a:pt x="3880" y="2113"/>
                    </a:cubicBezTo>
                    <a:cubicBezTo>
                      <a:pt x="4032" y="2457"/>
                      <a:pt x="4052" y="2841"/>
                      <a:pt x="4082" y="3215"/>
                    </a:cubicBezTo>
                    <a:lnTo>
                      <a:pt x="4234" y="5973"/>
                    </a:lnTo>
                    <a:cubicBezTo>
                      <a:pt x="4589" y="5922"/>
                      <a:pt x="4945" y="5900"/>
                      <a:pt x="5306" y="5900"/>
                    </a:cubicBezTo>
                    <a:cubicBezTo>
                      <a:pt x="5376" y="5900"/>
                      <a:pt x="5447" y="5901"/>
                      <a:pt x="5517" y="5902"/>
                    </a:cubicBezTo>
                    <a:cubicBezTo>
                      <a:pt x="5618" y="5417"/>
                      <a:pt x="5709" y="4942"/>
                      <a:pt x="5810" y="4457"/>
                    </a:cubicBezTo>
                    <a:cubicBezTo>
                      <a:pt x="5992" y="3639"/>
                      <a:pt x="6123" y="2800"/>
                      <a:pt x="6204" y="1962"/>
                    </a:cubicBezTo>
                    <a:cubicBezTo>
                      <a:pt x="6234" y="1497"/>
                      <a:pt x="6447" y="284"/>
                      <a:pt x="5921" y="52"/>
                    </a:cubicBezTo>
                    <a:cubicBezTo>
                      <a:pt x="5837" y="13"/>
                      <a:pt x="5725" y="0"/>
                      <a:pt x="5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16072;p120">
                <a:extLst>
                  <a:ext uri="{FF2B5EF4-FFF2-40B4-BE49-F238E27FC236}">
                    <a16:creationId xmlns:a16="http://schemas.microsoft.com/office/drawing/2014/main" xmlns="" id="{EB3E0E4A-113B-8A07-A84D-1D869C3913DA}"/>
                  </a:ext>
                </a:extLst>
              </p:cNvPr>
              <p:cNvSpPr/>
              <p:nvPr/>
            </p:nvSpPr>
            <p:spPr>
              <a:xfrm>
                <a:off x="5421806" y="3787222"/>
                <a:ext cx="72396" cy="101605"/>
              </a:xfrm>
              <a:custGeom>
                <a:avLst/>
                <a:gdLst/>
                <a:ahLst/>
                <a:cxnLst/>
                <a:rect l="l" t="t" r="r" b="b"/>
                <a:pathLst>
                  <a:path w="1041" h="1461" extrusionOk="0">
                    <a:moveTo>
                      <a:pt x="61" y="0"/>
                    </a:moveTo>
                    <a:cubicBezTo>
                      <a:pt x="46" y="0"/>
                      <a:pt x="30" y="8"/>
                      <a:pt x="30" y="23"/>
                    </a:cubicBezTo>
                    <a:cubicBezTo>
                      <a:pt x="0" y="326"/>
                      <a:pt x="71" y="629"/>
                      <a:pt x="243" y="882"/>
                    </a:cubicBezTo>
                    <a:cubicBezTo>
                      <a:pt x="323" y="1013"/>
                      <a:pt x="424" y="1134"/>
                      <a:pt x="536" y="1245"/>
                    </a:cubicBezTo>
                    <a:cubicBezTo>
                      <a:pt x="621" y="1331"/>
                      <a:pt x="751" y="1461"/>
                      <a:pt x="887" y="1461"/>
                    </a:cubicBezTo>
                    <a:cubicBezTo>
                      <a:pt x="911" y="1461"/>
                      <a:pt x="936" y="1457"/>
                      <a:pt x="960" y="1447"/>
                    </a:cubicBezTo>
                    <a:cubicBezTo>
                      <a:pt x="1011" y="1417"/>
                      <a:pt x="1041" y="1357"/>
                      <a:pt x="1021" y="1306"/>
                    </a:cubicBezTo>
                    <a:cubicBezTo>
                      <a:pt x="980" y="1165"/>
                      <a:pt x="808" y="1124"/>
                      <a:pt x="697" y="1043"/>
                    </a:cubicBezTo>
                    <a:cubicBezTo>
                      <a:pt x="586" y="962"/>
                      <a:pt x="495" y="872"/>
                      <a:pt x="414" y="771"/>
                    </a:cubicBezTo>
                    <a:cubicBezTo>
                      <a:pt x="253" y="548"/>
                      <a:pt x="142" y="296"/>
                      <a:pt x="91" y="23"/>
                    </a:cubicBezTo>
                    <a:cubicBezTo>
                      <a:pt x="91" y="8"/>
                      <a:pt x="76" y="0"/>
                      <a:pt x="61" y="0"/>
                    </a:cubicBezTo>
                    <a:close/>
                  </a:path>
                </a:pathLst>
              </a:custGeom>
              <a:solidFill>
                <a:srgbClr val="7F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16073;p120">
                <a:extLst>
                  <a:ext uri="{FF2B5EF4-FFF2-40B4-BE49-F238E27FC236}">
                    <a16:creationId xmlns:a16="http://schemas.microsoft.com/office/drawing/2014/main" xmlns="" id="{839D7046-38EA-624F-872A-0EE989553410}"/>
                  </a:ext>
                </a:extLst>
              </p:cNvPr>
              <p:cNvSpPr/>
              <p:nvPr/>
            </p:nvSpPr>
            <p:spPr>
              <a:xfrm>
                <a:off x="5116079" y="3800575"/>
                <a:ext cx="92147" cy="108421"/>
              </a:xfrm>
              <a:custGeom>
                <a:avLst/>
                <a:gdLst/>
                <a:ahLst/>
                <a:cxnLst/>
                <a:rect l="l" t="t" r="r" b="b"/>
                <a:pathLst>
                  <a:path w="1325" h="1559" extrusionOk="0">
                    <a:moveTo>
                      <a:pt x="1257" y="0"/>
                    </a:moveTo>
                    <a:cubicBezTo>
                      <a:pt x="1246" y="0"/>
                      <a:pt x="1233" y="8"/>
                      <a:pt x="1223" y="23"/>
                    </a:cubicBezTo>
                    <a:cubicBezTo>
                      <a:pt x="1193" y="83"/>
                      <a:pt x="1163" y="144"/>
                      <a:pt x="1143" y="215"/>
                    </a:cubicBezTo>
                    <a:cubicBezTo>
                      <a:pt x="1112" y="275"/>
                      <a:pt x="1082" y="346"/>
                      <a:pt x="1052" y="407"/>
                    </a:cubicBezTo>
                    <a:cubicBezTo>
                      <a:pt x="991" y="528"/>
                      <a:pt x="900" y="639"/>
                      <a:pt x="809" y="740"/>
                    </a:cubicBezTo>
                    <a:cubicBezTo>
                      <a:pt x="779" y="760"/>
                      <a:pt x="759" y="791"/>
                      <a:pt x="728" y="811"/>
                    </a:cubicBezTo>
                    <a:lnTo>
                      <a:pt x="718" y="831"/>
                    </a:lnTo>
                    <a:lnTo>
                      <a:pt x="678" y="861"/>
                    </a:lnTo>
                    <a:cubicBezTo>
                      <a:pt x="617" y="902"/>
                      <a:pt x="557" y="942"/>
                      <a:pt x="506" y="983"/>
                    </a:cubicBezTo>
                    <a:cubicBezTo>
                      <a:pt x="445" y="1013"/>
                      <a:pt x="385" y="1053"/>
                      <a:pt x="324" y="1084"/>
                    </a:cubicBezTo>
                    <a:lnTo>
                      <a:pt x="263" y="1114"/>
                    </a:lnTo>
                    <a:lnTo>
                      <a:pt x="223" y="1144"/>
                    </a:lnTo>
                    <a:cubicBezTo>
                      <a:pt x="183" y="1165"/>
                      <a:pt x="142" y="1205"/>
                      <a:pt x="122" y="1235"/>
                    </a:cubicBezTo>
                    <a:cubicBezTo>
                      <a:pt x="102" y="1255"/>
                      <a:pt x="82" y="1276"/>
                      <a:pt x="72" y="1296"/>
                    </a:cubicBezTo>
                    <a:cubicBezTo>
                      <a:pt x="51" y="1316"/>
                      <a:pt x="41" y="1336"/>
                      <a:pt x="31" y="1357"/>
                    </a:cubicBezTo>
                    <a:cubicBezTo>
                      <a:pt x="1" y="1417"/>
                      <a:pt x="31" y="1478"/>
                      <a:pt x="82" y="1508"/>
                    </a:cubicBezTo>
                    <a:cubicBezTo>
                      <a:pt x="132" y="1538"/>
                      <a:pt x="173" y="1549"/>
                      <a:pt x="223" y="1549"/>
                    </a:cubicBezTo>
                    <a:cubicBezTo>
                      <a:pt x="250" y="1555"/>
                      <a:pt x="278" y="1558"/>
                      <a:pt x="306" y="1558"/>
                    </a:cubicBezTo>
                    <a:cubicBezTo>
                      <a:pt x="484" y="1558"/>
                      <a:pt x="665" y="1431"/>
                      <a:pt x="779" y="1326"/>
                    </a:cubicBezTo>
                    <a:cubicBezTo>
                      <a:pt x="910" y="1215"/>
                      <a:pt x="1011" y="1084"/>
                      <a:pt x="1102" y="932"/>
                    </a:cubicBezTo>
                    <a:cubicBezTo>
                      <a:pt x="1183" y="791"/>
                      <a:pt x="1244" y="639"/>
                      <a:pt x="1284" y="477"/>
                    </a:cubicBezTo>
                    <a:cubicBezTo>
                      <a:pt x="1304" y="407"/>
                      <a:pt x="1314" y="326"/>
                      <a:pt x="1324" y="245"/>
                    </a:cubicBezTo>
                    <a:cubicBezTo>
                      <a:pt x="1324" y="174"/>
                      <a:pt x="1314" y="94"/>
                      <a:pt x="1284" y="23"/>
                    </a:cubicBezTo>
                    <a:cubicBezTo>
                      <a:pt x="1279" y="8"/>
                      <a:pt x="1269" y="0"/>
                      <a:pt x="1257" y="0"/>
                    </a:cubicBezTo>
                    <a:close/>
                  </a:path>
                </a:pathLst>
              </a:custGeom>
              <a:solidFill>
                <a:srgbClr val="7F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16074;p120">
                <a:extLst>
                  <a:ext uri="{FF2B5EF4-FFF2-40B4-BE49-F238E27FC236}">
                    <a16:creationId xmlns:a16="http://schemas.microsoft.com/office/drawing/2014/main" xmlns="" id="{B273E26F-7EFD-678D-DDB7-FB582530BE07}"/>
                  </a:ext>
                </a:extLst>
              </p:cNvPr>
              <p:cNvSpPr/>
              <p:nvPr/>
            </p:nvSpPr>
            <p:spPr>
              <a:xfrm>
                <a:off x="5332508" y="4127308"/>
                <a:ext cx="153277" cy="69475"/>
              </a:xfrm>
              <a:custGeom>
                <a:avLst/>
                <a:gdLst/>
                <a:ahLst/>
                <a:cxnLst/>
                <a:rect l="l" t="t" r="r" b="b"/>
                <a:pathLst>
                  <a:path w="2204" h="999" extrusionOk="0">
                    <a:moveTo>
                      <a:pt x="1617" y="1"/>
                    </a:moveTo>
                    <a:cubicBezTo>
                      <a:pt x="1132" y="1"/>
                      <a:pt x="647" y="24"/>
                      <a:pt x="163" y="84"/>
                    </a:cubicBezTo>
                    <a:cubicBezTo>
                      <a:pt x="112" y="84"/>
                      <a:pt x="61" y="104"/>
                      <a:pt x="31" y="144"/>
                    </a:cubicBezTo>
                    <a:cubicBezTo>
                      <a:pt x="11" y="175"/>
                      <a:pt x="1" y="215"/>
                      <a:pt x="11" y="256"/>
                    </a:cubicBezTo>
                    <a:lnTo>
                      <a:pt x="31" y="640"/>
                    </a:lnTo>
                    <a:cubicBezTo>
                      <a:pt x="31" y="741"/>
                      <a:pt x="51" y="852"/>
                      <a:pt x="132" y="902"/>
                    </a:cubicBezTo>
                    <a:cubicBezTo>
                      <a:pt x="173" y="922"/>
                      <a:pt x="213" y="933"/>
                      <a:pt x="264" y="933"/>
                    </a:cubicBezTo>
                    <a:cubicBezTo>
                      <a:pt x="517" y="952"/>
                      <a:pt x="848" y="999"/>
                      <a:pt x="1164" y="999"/>
                    </a:cubicBezTo>
                    <a:cubicBezTo>
                      <a:pt x="1668" y="999"/>
                      <a:pt x="2134" y="880"/>
                      <a:pt x="2183" y="347"/>
                    </a:cubicBezTo>
                    <a:cubicBezTo>
                      <a:pt x="2204" y="245"/>
                      <a:pt x="2183" y="144"/>
                      <a:pt x="2123" y="74"/>
                    </a:cubicBezTo>
                    <a:cubicBezTo>
                      <a:pt x="2052" y="23"/>
                      <a:pt x="1971" y="3"/>
                      <a:pt x="1890" y="3"/>
                    </a:cubicBezTo>
                    <a:cubicBezTo>
                      <a:pt x="1799" y="1"/>
                      <a:pt x="1708" y="1"/>
                      <a:pt x="1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16075;p120">
                <a:extLst>
                  <a:ext uri="{FF2B5EF4-FFF2-40B4-BE49-F238E27FC236}">
                    <a16:creationId xmlns:a16="http://schemas.microsoft.com/office/drawing/2014/main" xmlns="" id="{1C078109-9BB3-1050-3F50-34B1C09E85BB}"/>
                  </a:ext>
                </a:extLst>
              </p:cNvPr>
              <p:cNvSpPr/>
              <p:nvPr/>
            </p:nvSpPr>
            <p:spPr>
              <a:xfrm>
                <a:off x="5040203" y="4144069"/>
                <a:ext cx="144097" cy="65720"/>
              </a:xfrm>
              <a:custGeom>
                <a:avLst/>
                <a:gdLst/>
                <a:ahLst/>
                <a:cxnLst/>
                <a:rect l="l" t="t" r="r" b="b"/>
                <a:pathLst>
                  <a:path w="2072" h="945" extrusionOk="0">
                    <a:moveTo>
                      <a:pt x="192" y="1"/>
                    </a:moveTo>
                    <a:cubicBezTo>
                      <a:pt x="125" y="1"/>
                      <a:pt x="71" y="57"/>
                      <a:pt x="71" y="136"/>
                    </a:cubicBezTo>
                    <a:cubicBezTo>
                      <a:pt x="31" y="287"/>
                      <a:pt x="1" y="469"/>
                      <a:pt x="112" y="591"/>
                    </a:cubicBezTo>
                    <a:cubicBezTo>
                      <a:pt x="142" y="621"/>
                      <a:pt x="193" y="651"/>
                      <a:pt x="233" y="671"/>
                    </a:cubicBezTo>
                    <a:cubicBezTo>
                      <a:pt x="569" y="844"/>
                      <a:pt x="941" y="935"/>
                      <a:pt x="1315" y="935"/>
                    </a:cubicBezTo>
                    <a:cubicBezTo>
                      <a:pt x="1335" y="935"/>
                      <a:pt x="1355" y="935"/>
                      <a:pt x="1375" y="934"/>
                    </a:cubicBezTo>
                    <a:cubicBezTo>
                      <a:pt x="1458" y="930"/>
                      <a:pt x="1540" y="927"/>
                      <a:pt x="1622" y="927"/>
                    </a:cubicBezTo>
                    <a:cubicBezTo>
                      <a:pt x="1738" y="927"/>
                      <a:pt x="1852" y="932"/>
                      <a:pt x="1971" y="944"/>
                    </a:cubicBezTo>
                    <a:cubicBezTo>
                      <a:pt x="2072" y="732"/>
                      <a:pt x="2021" y="388"/>
                      <a:pt x="1981" y="146"/>
                    </a:cubicBezTo>
                    <a:lnTo>
                      <a:pt x="223" y="4"/>
                    </a:lnTo>
                    <a:cubicBezTo>
                      <a:pt x="212" y="2"/>
                      <a:pt x="202"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16076;p120">
                <a:extLst>
                  <a:ext uri="{FF2B5EF4-FFF2-40B4-BE49-F238E27FC236}">
                    <a16:creationId xmlns:a16="http://schemas.microsoft.com/office/drawing/2014/main" xmlns="" id="{45110F81-49C1-4849-3A28-794931F6367B}"/>
                  </a:ext>
                </a:extLst>
              </p:cNvPr>
              <p:cNvSpPr/>
              <p:nvPr/>
            </p:nvSpPr>
            <p:spPr>
              <a:xfrm>
                <a:off x="5249609" y="3400192"/>
                <a:ext cx="125876" cy="96459"/>
              </a:xfrm>
              <a:custGeom>
                <a:avLst/>
                <a:gdLst/>
                <a:ahLst/>
                <a:cxnLst/>
                <a:rect l="l" t="t" r="r" b="b"/>
                <a:pathLst>
                  <a:path w="1810" h="1387" extrusionOk="0">
                    <a:moveTo>
                      <a:pt x="1738" y="0"/>
                    </a:moveTo>
                    <a:cubicBezTo>
                      <a:pt x="1465" y="162"/>
                      <a:pt x="1155" y="244"/>
                      <a:pt x="844" y="244"/>
                    </a:cubicBezTo>
                    <a:cubicBezTo>
                      <a:pt x="591" y="244"/>
                      <a:pt x="337" y="190"/>
                      <a:pt x="102" y="81"/>
                    </a:cubicBezTo>
                    <a:lnTo>
                      <a:pt x="102" y="81"/>
                    </a:lnTo>
                    <a:cubicBezTo>
                      <a:pt x="112" y="243"/>
                      <a:pt x="92" y="414"/>
                      <a:pt x="61" y="586"/>
                    </a:cubicBezTo>
                    <a:cubicBezTo>
                      <a:pt x="11" y="718"/>
                      <a:pt x="1" y="869"/>
                      <a:pt x="31" y="1011"/>
                    </a:cubicBezTo>
                    <a:cubicBezTo>
                      <a:pt x="102" y="1263"/>
                      <a:pt x="405" y="1364"/>
                      <a:pt x="678" y="1384"/>
                    </a:cubicBezTo>
                    <a:cubicBezTo>
                      <a:pt x="709" y="1386"/>
                      <a:pt x="741" y="1386"/>
                      <a:pt x="772" y="1386"/>
                    </a:cubicBezTo>
                    <a:cubicBezTo>
                      <a:pt x="993" y="1386"/>
                      <a:pt x="1212" y="1355"/>
                      <a:pt x="1415" y="1294"/>
                    </a:cubicBezTo>
                    <a:cubicBezTo>
                      <a:pt x="1526" y="1263"/>
                      <a:pt x="1627" y="1213"/>
                      <a:pt x="1708" y="1132"/>
                    </a:cubicBezTo>
                    <a:cubicBezTo>
                      <a:pt x="1809" y="1001"/>
                      <a:pt x="1809" y="809"/>
                      <a:pt x="1799" y="647"/>
                    </a:cubicBezTo>
                    <a:cubicBezTo>
                      <a:pt x="1779" y="435"/>
                      <a:pt x="1759" y="212"/>
                      <a:pt x="1738"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16077;p120">
                <a:extLst>
                  <a:ext uri="{FF2B5EF4-FFF2-40B4-BE49-F238E27FC236}">
                    <a16:creationId xmlns:a16="http://schemas.microsoft.com/office/drawing/2014/main" xmlns="" id="{8332F7DD-2B95-4D62-81E8-BEC11F8B2550}"/>
                  </a:ext>
                </a:extLst>
              </p:cNvPr>
              <p:cNvSpPr/>
              <p:nvPr/>
            </p:nvSpPr>
            <p:spPr>
              <a:xfrm>
                <a:off x="5256633" y="3356586"/>
                <a:ext cx="113915" cy="60017"/>
              </a:xfrm>
              <a:custGeom>
                <a:avLst/>
                <a:gdLst/>
                <a:ahLst/>
                <a:cxnLst/>
                <a:rect l="l" t="t" r="r" b="b"/>
                <a:pathLst>
                  <a:path w="1638" h="863" extrusionOk="0">
                    <a:moveTo>
                      <a:pt x="1577" y="1"/>
                    </a:moveTo>
                    <a:cubicBezTo>
                      <a:pt x="1041" y="122"/>
                      <a:pt x="536" y="102"/>
                      <a:pt x="1" y="112"/>
                    </a:cubicBezTo>
                    <a:lnTo>
                      <a:pt x="1" y="708"/>
                    </a:lnTo>
                    <a:cubicBezTo>
                      <a:pt x="233" y="811"/>
                      <a:pt x="481" y="862"/>
                      <a:pt x="730" y="862"/>
                    </a:cubicBezTo>
                    <a:cubicBezTo>
                      <a:pt x="1043" y="862"/>
                      <a:pt x="1356" y="781"/>
                      <a:pt x="1637" y="617"/>
                    </a:cubicBezTo>
                    <a:cubicBezTo>
                      <a:pt x="1617" y="415"/>
                      <a:pt x="1597" y="203"/>
                      <a:pt x="1577"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16078;p120">
                <a:extLst>
                  <a:ext uri="{FF2B5EF4-FFF2-40B4-BE49-F238E27FC236}">
                    <a16:creationId xmlns:a16="http://schemas.microsoft.com/office/drawing/2014/main" xmlns="" id="{2FD7681A-4312-42F8-2915-7A718987C2B9}"/>
                  </a:ext>
                </a:extLst>
              </p:cNvPr>
              <p:cNvSpPr/>
              <p:nvPr/>
            </p:nvSpPr>
            <p:spPr>
              <a:xfrm>
                <a:off x="5074699" y="3415910"/>
                <a:ext cx="501698" cy="435282"/>
              </a:xfrm>
              <a:custGeom>
                <a:avLst/>
                <a:gdLst/>
                <a:ahLst/>
                <a:cxnLst/>
                <a:rect l="l" t="t" r="r" b="b"/>
                <a:pathLst>
                  <a:path w="7214" h="6259" extrusionOk="0">
                    <a:moveTo>
                      <a:pt x="4861" y="0"/>
                    </a:moveTo>
                    <a:cubicBezTo>
                      <a:pt x="4827" y="0"/>
                      <a:pt x="4792" y="2"/>
                      <a:pt x="4759" y="7"/>
                    </a:cubicBezTo>
                    <a:cubicBezTo>
                      <a:pt x="4749" y="128"/>
                      <a:pt x="4738" y="259"/>
                      <a:pt x="4708" y="380"/>
                    </a:cubicBezTo>
                    <a:cubicBezTo>
                      <a:pt x="4658" y="704"/>
                      <a:pt x="4496" y="1007"/>
                      <a:pt x="4264" y="1239"/>
                    </a:cubicBezTo>
                    <a:cubicBezTo>
                      <a:pt x="4043" y="1439"/>
                      <a:pt x="3748" y="1535"/>
                      <a:pt x="3448" y="1535"/>
                    </a:cubicBezTo>
                    <a:cubicBezTo>
                      <a:pt x="3157" y="1535"/>
                      <a:pt x="2861" y="1444"/>
                      <a:pt x="2627" y="1270"/>
                    </a:cubicBezTo>
                    <a:cubicBezTo>
                      <a:pt x="2283" y="987"/>
                      <a:pt x="2071" y="562"/>
                      <a:pt x="2041" y="118"/>
                    </a:cubicBezTo>
                    <a:cubicBezTo>
                      <a:pt x="1950" y="148"/>
                      <a:pt x="1859" y="158"/>
                      <a:pt x="1768" y="168"/>
                    </a:cubicBezTo>
                    <a:cubicBezTo>
                      <a:pt x="1729" y="166"/>
                      <a:pt x="1692" y="164"/>
                      <a:pt x="1655" y="164"/>
                    </a:cubicBezTo>
                    <a:cubicBezTo>
                      <a:pt x="845" y="164"/>
                      <a:pt x="578" y="791"/>
                      <a:pt x="192" y="1148"/>
                    </a:cubicBezTo>
                    <a:cubicBezTo>
                      <a:pt x="151" y="1189"/>
                      <a:pt x="60" y="1643"/>
                      <a:pt x="30" y="1694"/>
                    </a:cubicBezTo>
                    <a:cubicBezTo>
                      <a:pt x="1" y="1733"/>
                      <a:pt x="522" y="2332"/>
                      <a:pt x="848" y="2332"/>
                    </a:cubicBezTo>
                    <a:cubicBezTo>
                      <a:pt x="859" y="2332"/>
                      <a:pt x="869" y="2332"/>
                      <a:pt x="879" y="2331"/>
                    </a:cubicBezTo>
                    <a:lnTo>
                      <a:pt x="879" y="2331"/>
                    </a:lnTo>
                    <a:cubicBezTo>
                      <a:pt x="768" y="3169"/>
                      <a:pt x="687" y="4341"/>
                      <a:pt x="565" y="5301"/>
                    </a:cubicBezTo>
                    <a:cubicBezTo>
                      <a:pt x="535" y="5574"/>
                      <a:pt x="697" y="5827"/>
                      <a:pt x="960" y="5897"/>
                    </a:cubicBezTo>
                    <a:cubicBezTo>
                      <a:pt x="1855" y="6139"/>
                      <a:pt x="2652" y="6258"/>
                      <a:pt x="3453" y="6258"/>
                    </a:cubicBezTo>
                    <a:cubicBezTo>
                      <a:pt x="4125" y="6258"/>
                      <a:pt x="4799" y="6174"/>
                      <a:pt x="5537" y="6008"/>
                    </a:cubicBezTo>
                    <a:cubicBezTo>
                      <a:pt x="5911" y="5928"/>
                      <a:pt x="6143" y="5544"/>
                      <a:pt x="6032" y="5170"/>
                    </a:cubicBezTo>
                    <a:cubicBezTo>
                      <a:pt x="5840" y="4452"/>
                      <a:pt x="5870" y="3594"/>
                      <a:pt x="5860" y="2603"/>
                    </a:cubicBezTo>
                    <a:cubicBezTo>
                      <a:pt x="6052" y="2603"/>
                      <a:pt x="6244" y="2634"/>
                      <a:pt x="6416" y="2715"/>
                    </a:cubicBezTo>
                    <a:cubicBezTo>
                      <a:pt x="6668" y="2310"/>
                      <a:pt x="7032" y="2502"/>
                      <a:pt x="7214" y="2068"/>
                    </a:cubicBezTo>
                    <a:cubicBezTo>
                      <a:pt x="6921" y="1361"/>
                      <a:pt x="6476" y="966"/>
                      <a:pt x="5991" y="562"/>
                    </a:cubicBezTo>
                    <a:cubicBezTo>
                      <a:pt x="5769" y="360"/>
                      <a:pt x="5517" y="199"/>
                      <a:pt x="5244" y="77"/>
                    </a:cubicBezTo>
                    <a:cubicBezTo>
                      <a:pt x="5124" y="29"/>
                      <a:pt x="4991" y="0"/>
                      <a:pt x="4861"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16079;p120">
                <a:extLst>
                  <a:ext uri="{FF2B5EF4-FFF2-40B4-BE49-F238E27FC236}">
                    <a16:creationId xmlns:a16="http://schemas.microsoft.com/office/drawing/2014/main" xmlns="" id="{54472902-1714-D56D-3D29-1A1B4CDF1F97}"/>
                  </a:ext>
                </a:extLst>
              </p:cNvPr>
              <p:cNvSpPr/>
              <p:nvPr/>
            </p:nvSpPr>
            <p:spPr>
              <a:xfrm>
                <a:off x="5216574" y="3417023"/>
                <a:ext cx="189093" cy="106265"/>
              </a:xfrm>
              <a:custGeom>
                <a:avLst/>
                <a:gdLst/>
                <a:ahLst/>
                <a:cxnLst/>
                <a:rect l="l" t="t" r="r" b="b"/>
                <a:pathLst>
                  <a:path w="2719" h="1528" extrusionOk="0">
                    <a:moveTo>
                      <a:pt x="2719" y="1"/>
                    </a:moveTo>
                    <a:cubicBezTo>
                      <a:pt x="2587" y="11"/>
                      <a:pt x="2466" y="51"/>
                      <a:pt x="2355" y="132"/>
                    </a:cubicBezTo>
                    <a:cubicBezTo>
                      <a:pt x="2193" y="253"/>
                      <a:pt x="2092" y="445"/>
                      <a:pt x="1951" y="587"/>
                    </a:cubicBezTo>
                    <a:cubicBezTo>
                      <a:pt x="1783" y="770"/>
                      <a:pt x="1553" y="872"/>
                      <a:pt x="1315" y="872"/>
                    </a:cubicBezTo>
                    <a:cubicBezTo>
                      <a:pt x="1251" y="872"/>
                      <a:pt x="1186" y="864"/>
                      <a:pt x="1122" y="849"/>
                    </a:cubicBezTo>
                    <a:cubicBezTo>
                      <a:pt x="738" y="748"/>
                      <a:pt x="789" y="435"/>
                      <a:pt x="556" y="223"/>
                    </a:cubicBezTo>
                    <a:cubicBezTo>
                      <a:pt x="437" y="141"/>
                      <a:pt x="297" y="92"/>
                      <a:pt x="154" y="92"/>
                    </a:cubicBezTo>
                    <a:cubicBezTo>
                      <a:pt x="103" y="92"/>
                      <a:pt x="51" y="99"/>
                      <a:pt x="1" y="112"/>
                    </a:cubicBezTo>
                    <a:cubicBezTo>
                      <a:pt x="31" y="556"/>
                      <a:pt x="243" y="971"/>
                      <a:pt x="587" y="1254"/>
                    </a:cubicBezTo>
                    <a:cubicBezTo>
                      <a:pt x="823" y="1434"/>
                      <a:pt x="1121" y="1528"/>
                      <a:pt x="1414" y="1528"/>
                    </a:cubicBezTo>
                    <a:cubicBezTo>
                      <a:pt x="1712" y="1528"/>
                      <a:pt x="2005" y="1432"/>
                      <a:pt x="2224" y="1233"/>
                    </a:cubicBezTo>
                    <a:cubicBezTo>
                      <a:pt x="2456" y="1001"/>
                      <a:pt x="2618" y="698"/>
                      <a:pt x="2668" y="375"/>
                    </a:cubicBezTo>
                    <a:cubicBezTo>
                      <a:pt x="2698" y="243"/>
                      <a:pt x="2709" y="122"/>
                      <a:pt x="2719"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16080;p120">
                <a:extLst>
                  <a:ext uri="{FF2B5EF4-FFF2-40B4-BE49-F238E27FC236}">
                    <a16:creationId xmlns:a16="http://schemas.microsoft.com/office/drawing/2014/main" xmlns="" id="{98097318-A2D1-8DD9-7C8B-AB0B9DAE7726}"/>
                  </a:ext>
                </a:extLst>
              </p:cNvPr>
              <p:cNvSpPr/>
              <p:nvPr/>
            </p:nvSpPr>
            <p:spPr>
              <a:xfrm>
                <a:off x="5414782" y="3495820"/>
                <a:ext cx="69615" cy="99797"/>
              </a:xfrm>
              <a:custGeom>
                <a:avLst/>
                <a:gdLst/>
                <a:ahLst/>
                <a:cxnLst/>
                <a:rect l="l" t="t" r="r" b="b"/>
                <a:pathLst>
                  <a:path w="1001" h="1435" extrusionOk="0">
                    <a:moveTo>
                      <a:pt x="50" y="0"/>
                    </a:moveTo>
                    <a:cubicBezTo>
                      <a:pt x="25" y="0"/>
                      <a:pt x="0" y="20"/>
                      <a:pt x="0" y="50"/>
                    </a:cubicBezTo>
                    <a:cubicBezTo>
                      <a:pt x="40" y="272"/>
                      <a:pt x="111" y="484"/>
                      <a:pt x="202" y="686"/>
                    </a:cubicBezTo>
                    <a:cubicBezTo>
                      <a:pt x="303" y="889"/>
                      <a:pt x="424" y="1070"/>
                      <a:pt x="576" y="1242"/>
                    </a:cubicBezTo>
                    <a:cubicBezTo>
                      <a:pt x="657" y="1333"/>
                      <a:pt x="738" y="1434"/>
                      <a:pt x="869" y="1434"/>
                    </a:cubicBezTo>
                    <a:cubicBezTo>
                      <a:pt x="1000" y="1424"/>
                      <a:pt x="970" y="1252"/>
                      <a:pt x="909" y="1182"/>
                    </a:cubicBezTo>
                    <a:cubicBezTo>
                      <a:pt x="829" y="1101"/>
                      <a:pt x="738" y="1030"/>
                      <a:pt x="667" y="949"/>
                    </a:cubicBezTo>
                    <a:cubicBezTo>
                      <a:pt x="596" y="868"/>
                      <a:pt x="525" y="787"/>
                      <a:pt x="465" y="697"/>
                    </a:cubicBezTo>
                    <a:cubicBezTo>
                      <a:pt x="313" y="484"/>
                      <a:pt x="192" y="262"/>
                      <a:pt x="91" y="30"/>
                    </a:cubicBezTo>
                    <a:cubicBezTo>
                      <a:pt x="83" y="9"/>
                      <a:pt x="66" y="0"/>
                      <a:pt x="50"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16081;p120">
                <a:extLst>
                  <a:ext uri="{FF2B5EF4-FFF2-40B4-BE49-F238E27FC236}">
                    <a16:creationId xmlns:a16="http://schemas.microsoft.com/office/drawing/2014/main" xmlns="" id="{FB118042-CC13-7B38-B03B-FCE051997EEC}"/>
                  </a:ext>
                </a:extLst>
              </p:cNvPr>
              <p:cNvSpPr/>
              <p:nvPr/>
            </p:nvSpPr>
            <p:spPr>
              <a:xfrm>
                <a:off x="5145984" y="3511329"/>
                <a:ext cx="29209" cy="80464"/>
              </a:xfrm>
              <a:custGeom>
                <a:avLst/>
                <a:gdLst/>
                <a:ahLst/>
                <a:cxnLst/>
                <a:rect l="l" t="t" r="r" b="b"/>
                <a:pathLst>
                  <a:path w="420" h="1157" extrusionOk="0">
                    <a:moveTo>
                      <a:pt x="372" y="1"/>
                    </a:moveTo>
                    <a:cubicBezTo>
                      <a:pt x="363" y="1"/>
                      <a:pt x="353" y="6"/>
                      <a:pt x="349" y="19"/>
                    </a:cubicBezTo>
                    <a:cubicBezTo>
                      <a:pt x="308" y="201"/>
                      <a:pt x="268" y="383"/>
                      <a:pt x="207" y="554"/>
                    </a:cubicBezTo>
                    <a:cubicBezTo>
                      <a:pt x="177" y="635"/>
                      <a:pt x="147" y="726"/>
                      <a:pt x="116" y="807"/>
                    </a:cubicBezTo>
                    <a:cubicBezTo>
                      <a:pt x="96" y="847"/>
                      <a:pt x="86" y="888"/>
                      <a:pt x="66" y="938"/>
                    </a:cubicBezTo>
                    <a:cubicBezTo>
                      <a:pt x="36" y="979"/>
                      <a:pt x="25" y="1029"/>
                      <a:pt x="15" y="1080"/>
                    </a:cubicBezTo>
                    <a:cubicBezTo>
                      <a:pt x="1" y="1123"/>
                      <a:pt x="33" y="1157"/>
                      <a:pt x="72" y="1157"/>
                    </a:cubicBezTo>
                    <a:cubicBezTo>
                      <a:pt x="87" y="1157"/>
                      <a:pt x="102" y="1152"/>
                      <a:pt x="116" y="1140"/>
                    </a:cubicBezTo>
                    <a:cubicBezTo>
                      <a:pt x="147" y="1100"/>
                      <a:pt x="177" y="1060"/>
                      <a:pt x="197" y="1009"/>
                    </a:cubicBezTo>
                    <a:cubicBezTo>
                      <a:pt x="217" y="969"/>
                      <a:pt x="238" y="928"/>
                      <a:pt x="248" y="888"/>
                    </a:cubicBezTo>
                    <a:cubicBezTo>
                      <a:pt x="288" y="787"/>
                      <a:pt x="318" y="696"/>
                      <a:pt x="349" y="605"/>
                    </a:cubicBezTo>
                    <a:cubicBezTo>
                      <a:pt x="399" y="413"/>
                      <a:pt x="420" y="221"/>
                      <a:pt x="399" y="29"/>
                    </a:cubicBezTo>
                    <a:cubicBezTo>
                      <a:pt x="399" y="11"/>
                      <a:pt x="386" y="1"/>
                      <a:pt x="372"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16082;p120">
                <a:extLst>
                  <a:ext uri="{FF2B5EF4-FFF2-40B4-BE49-F238E27FC236}">
                    <a16:creationId xmlns:a16="http://schemas.microsoft.com/office/drawing/2014/main" xmlns="" id="{85D8A3C4-0AE1-EBCB-B4D1-E46E4AA71C4F}"/>
                  </a:ext>
                </a:extLst>
              </p:cNvPr>
              <p:cNvSpPr/>
              <p:nvPr/>
            </p:nvSpPr>
            <p:spPr>
              <a:xfrm>
                <a:off x="5106273" y="3020674"/>
                <a:ext cx="400579" cy="291254"/>
              </a:xfrm>
              <a:custGeom>
                <a:avLst/>
                <a:gdLst/>
                <a:ahLst/>
                <a:cxnLst/>
                <a:rect l="l" t="t" r="r" b="b"/>
                <a:pathLst>
                  <a:path w="5760" h="4188" extrusionOk="0">
                    <a:moveTo>
                      <a:pt x="2749" y="0"/>
                    </a:moveTo>
                    <a:cubicBezTo>
                      <a:pt x="2514" y="0"/>
                      <a:pt x="2280" y="153"/>
                      <a:pt x="2243" y="446"/>
                    </a:cubicBezTo>
                    <a:cubicBezTo>
                      <a:pt x="2125" y="285"/>
                      <a:pt x="1926" y="205"/>
                      <a:pt x="1723" y="205"/>
                    </a:cubicBezTo>
                    <a:cubicBezTo>
                      <a:pt x="1580" y="205"/>
                      <a:pt x="1435" y="245"/>
                      <a:pt x="1314" y="324"/>
                    </a:cubicBezTo>
                    <a:cubicBezTo>
                      <a:pt x="1031" y="536"/>
                      <a:pt x="889" y="880"/>
                      <a:pt x="940" y="1234"/>
                    </a:cubicBezTo>
                    <a:cubicBezTo>
                      <a:pt x="425" y="1244"/>
                      <a:pt x="172" y="1880"/>
                      <a:pt x="546" y="2244"/>
                    </a:cubicBezTo>
                    <a:cubicBezTo>
                      <a:pt x="61" y="2416"/>
                      <a:pt x="0" y="3093"/>
                      <a:pt x="455" y="3345"/>
                    </a:cubicBezTo>
                    <a:cubicBezTo>
                      <a:pt x="452" y="3344"/>
                      <a:pt x="450" y="3344"/>
                      <a:pt x="447" y="3344"/>
                    </a:cubicBezTo>
                    <a:cubicBezTo>
                      <a:pt x="370" y="3344"/>
                      <a:pt x="472" y="3966"/>
                      <a:pt x="698" y="4093"/>
                    </a:cubicBezTo>
                    <a:cubicBezTo>
                      <a:pt x="859" y="4174"/>
                      <a:pt x="1070" y="4187"/>
                      <a:pt x="1271" y="4187"/>
                    </a:cubicBezTo>
                    <a:cubicBezTo>
                      <a:pt x="1371" y="4187"/>
                      <a:pt x="1469" y="4184"/>
                      <a:pt x="1556" y="4184"/>
                    </a:cubicBezTo>
                    <a:cubicBezTo>
                      <a:pt x="2446" y="4174"/>
                      <a:pt x="3335" y="4134"/>
                      <a:pt x="4234" y="4113"/>
                    </a:cubicBezTo>
                    <a:cubicBezTo>
                      <a:pt x="4260" y="4114"/>
                      <a:pt x="4286" y="4115"/>
                      <a:pt x="4311" y="4115"/>
                    </a:cubicBezTo>
                    <a:cubicBezTo>
                      <a:pt x="4538" y="4115"/>
                      <a:pt x="4765" y="4076"/>
                      <a:pt x="4992" y="4012"/>
                    </a:cubicBezTo>
                    <a:cubicBezTo>
                      <a:pt x="5153" y="3962"/>
                      <a:pt x="5295" y="3841"/>
                      <a:pt x="5366" y="3679"/>
                    </a:cubicBezTo>
                    <a:cubicBezTo>
                      <a:pt x="5436" y="3517"/>
                      <a:pt x="5356" y="3325"/>
                      <a:pt x="5194" y="3254"/>
                    </a:cubicBezTo>
                    <a:cubicBezTo>
                      <a:pt x="5760" y="2921"/>
                      <a:pt x="5638" y="2062"/>
                      <a:pt x="4992" y="1901"/>
                    </a:cubicBezTo>
                    <a:cubicBezTo>
                      <a:pt x="5143" y="1608"/>
                      <a:pt x="5295" y="1294"/>
                      <a:pt x="5214" y="981"/>
                    </a:cubicBezTo>
                    <a:cubicBezTo>
                      <a:pt x="5154" y="773"/>
                      <a:pt x="4923" y="623"/>
                      <a:pt x="4722" y="623"/>
                    </a:cubicBezTo>
                    <a:cubicBezTo>
                      <a:pt x="4621" y="623"/>
                      <a:pt x="4527" y="661"/>
                      <a:pt x="4466" y="749"/>
                    </a:cubicBezTo>
                    <a:cubicBezTo>
                      <a:pt x="4466" y="344"/>
                      <a:pt x="4136" y="96"/>
                      <a:pt x="3800" y="96"/>
                    </a:cubicBezTo>
                    <a:cubicBezTo>
                      <a:pt x="3591" y="96"/>
                      <a:pt x="3379" y="192"/>
                      <a:pt x="3244" y="405"/>
                    </a:cubicBezTo>
                    <a:cubicBezTo>
                      <a:pt x="3185" y="132"/>
                      <a:pt x="2967" y="0"/>
                      <a:pt x="2749" y="0"/>
                    </a:cubicBezTo>
                    <a:close/>
                  </a:path>
                </a:pathLst>
              </a:custGeom>
              <a:solidFill>
                <a:srgbClr val="6E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16083;p120">
                <a:extLst>
                  <a:ext uri="{FF2B5EF4-FFF2-40B4-BE49-F238E27FC236}">
                    <a16:creationId xmlns:a16="http://schemas.microsoft.com/office/drawing/2014/main" xmlns="" id="{5F7A941A-B2E1-E10F-1183-1C503DD3F7F9}"/>
                  </a:ext>
                </a:extLst>
              </p:cNvPr>
              <p:cNvSpPr/>
              <p:nvPr/>
            </p:nvSpPr>
            <p:spPr>
              <a:xfrm>
                <a:off x="5135969" y="3166236"/>
                <a:ext cx="326722" cy="238887"/>
              </a:xfrm>
              <a:custGeom>
                <a:avLst/>
                <a:gdLst/>
                <a:ahLst/>
                <a:cxnLst/>
                <a:rect l="l" t="t" r="r" b="b"/>
                <a:pathLst>
                  <a:path w="4698" h="3435" extrusionOk="0">
                    <a:moveTo>
                      <a:pt x="3433" y="1"/>
                    </a:moveTo>
                    <a:cubicBezTo>
                      <a:pt x="3417" y="1"/>
                      <a:pt x="3400" y="3"/>
                      <a:pt x="3383" y="10"/>
                    </a:cubicBezTo>
                    <a:cubicBezTo>
                      <a:pt x="3292" y="40"/>
                      <a:pt x="3261" y="151"/>
                      <a:pt x="3201" y="222"/>
                    </a:cubicBezTo>
                    <a:cubicBezTo>
                      <a:pt x="3128" y="332"/>
                      <a:pt x="3001" y="384"/>
                      <a:pt x="2870" y="384"/>
                    </a:cubicBezTo>
                    <a:cubicBezTo>
                      <a:pt x="2691" y="384"/>
                      <a:pt x="2506" y="286"/>
                      <a:pt x="2453" y="111"/>
                    </a:cubicBezTo>
                    <a:cubicBezTo>
                      <a:pt x="2345" y="321"/>
                      <a:pt x="2136" y="435"/>
                      <a:pt x="1925" y="435"/>
                    </a:cubicBezTo>
                    <a:cubicBezTo>
                      <a:pt x="1782" y="435"/>
                      <a:pt x="1638" y="383"/>
                      <a:pt x="1523" y="272"/>
                    </a:cubicBezTo>
                    <a:cubicBezTo>
                      <a:pt x="1391" y="594"/>
                      <a:pt x="1072" y="801"/>
                      <a:pt x="734" y="801"/>
                    </a:cubicBezTo>
                    <a:cubicBezTo>
                      <a:pt x="711" y="801"/>
                      <a:pt x="688" y="800"/>
                      <a:pt x="665" y="798"/>
                    </a:cubicBezTo>
                    <a:lnTo>
                      <a:pt x="665" y="798"/>
                    </a:lnTo>
                    <a:cubicBezTo>
                      <a:pt x="931" y="985"/>
                      <a:pt x="792" y="1415"/>
                      <a:pt x="474" y="1415"/>
                    </a:cubicBezTo>
                    <a:cubicBezTo>
                      <a:pt x="467" y="1415"/>
                      <a:pt x="460" y="1415"/>
                      <a:pt x="452" y="1414"/>
                    </a:cubicBezTo>
                    <a:lnTo>
                      <a:pt x="452" y="1414"/>
                    </a:lnTo>
                    <a:cubicBezTo>
                      <a:pt x="644" y="1535"/>
                      <a:pt x="735" y="1768"/>
                      <a:pt x="675" y="1990"/>
                    </a:cubicBezTo>
                    <a:cubicBezTo>
                      <a:pt x="656" y="2008"/>
                      <a:pt x="638" y="2016"/>
                      <a:pt x="618" y="2016"/>
                    </a:cubicBezTo>
                    <a:cubicBezTo>
                      <a:pt x="532" y="2016"/>
                      <a:pt x="439" y="1861"/>
                      <a:pt x="331" y="1828"/>
                    </a:cubicBezTo>
                    <a:cubicBezTo>
                      <a:pt x="325" y="1828"/>
                      <a:pt x="318" y="1827"/>
                      <a:pt x="312" y="1827"/>
                    </a:cubicBezTo>
                    <a:cubicBezTo>
                      <a:pt x="219" y="1827"/>
                      <a:pt x="137" y="1895"/>
                      <a:pt x="109" y="1990"/>
                    </a:cubicBezTo>
                    <a:cubicBezTo>
                      <a:pt x="0" y="2309"/>
                      <a:pt x="233" y="2473"/>
                      <a:pt x="487" y="2473"/>
                    </a:cubicBezTo>
                    <a:cubicBezTo>
                      <a:pt x="610" y="2473"/>
                      <a:pt x="737" y="2434"/>
                      <a:pt x="833" y="2356"/>
                    </a:cubicBezTo>
                    <a:lnTo>
                      <a:pt x="833" y="2356"/>
                    </a:lnTo>
                    <a:cubicBezTo>
                      <a:pt x="652" y="2511"/>
                      <a:pt x="1261" y="3001"/>
                      <a:pt x="1382" y="3091"/>
                    </a:cubicBezTo>
                    <a:cubicBezTo>
                      <a:pt x="1705" y="3324"/>
                      <a:pt x="2109" y="3435"/>
                      <a:pt x="2514" y="3435"/>
                    </a:cubicBezTo>
                    <a:cubicBezTo>
                      <a:pt x="3251" y="3425"/>
                      <a:pt x="3999" y="3031"/>
                      <a:pt x="4211" y="2303"/>
                    </a:cubicBezTo>
                    <a:cubicBezTo>
                      <a:pt x="4255" y="2347"/>
                      <a:pt x="4312" y="2367"/>
                      <a:pt x="4371" y="2367"/>
                    </a:cubicBezTo>
                    <a:cubicBezTo>
                      <a:pt x="4528" y="2367"/>
                      <a:pt x="4698" y="2230"/>
                      <a:pt x="4676" y="2061"/>
                    </a:cubicBezTo>
                    <a:cubicBezTo>
                      <a:pt x="4661" y="1897"/>
                      <a:pt x="4492" y="1782"/>
                      <a:pt x="4323" y="1782"/>
                    </a:cubicBezTo>
                    <a:cubicBezTo>
                      <a:pt x="4267" y="1782"/>
                      <a:pt x="4211" y="1795"/>
                      <a:pt x="4160" y="1823"/>
                    </a:cubicBezTo>
                    <a:lnTo>
                      <a:pt x="4160" y="1823"/>
                    </a:lnTo>
                    <a:cubicBezTo>
                      <a:pt x="4421" y="1667"/>
                      <a:pt x="4329" y="1262"/>
                      <a:pt x="4029" y="1242"/>
                    </a:cubicBezTo>
                    <a:cubicBezTo>
                      <a:pt x="4110" y="1161"/>
                      <a:pt x="4171" y="1060"/>
                      <a:pt x="4201" y="949"/>
                    </a:cubicBezTo>
                    <a:cubicBezTo>
                      <a:pt x="4241" y="838"/>
                      <a:pt x="4181" y="717"/>
                      <a:pt x="4080" y="666"/>
                    </a:cubicBezTo>
                    <a:cubicBezTo>
                      <a:pt x="4019" y="646"/>
                      <a:pt x="3948" y="656"/>
                      <a:pt x="3888" y="636"/>
                    </a:cubicBezTo>
                    <a:cubicBezTo>
                      <a:pt x="3746" y="586"/>
                      <a:pt x="3716" y="414"/>
                      <a:pt x="3676" y="272"/>
                    </a:cubicBezTo>
                    <a:cubicBezTo>
                      <a:pt x="3649" y="148"/>
                      <a:pt x="3552" y="1"/>
                      <a:pt x="3433"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16084;p120">
                <a:extLst>
                  <a:ext uri="{FF2B5EF4-FFF2-40B4-BE49-F238E27FC236}">
                    <a16:creationId xmlns:a16="http://schemas.microsoft.com/office/drawing/2014/main" xmlns="" id="{67D87A2B-0F77-0F84-22AA-C3B4D03EDF57}"/>
                  </a:ext>
                </a:extLst>
              </p:cNvPr>
              <p:cNvSpPr/>
              <p:nvPr/>
            </p:nvSpPr>
            <p:spPr>
              <a:xfrm>
                <a:off x="5152104" y="3301018"/>
                <a:ext cx="16760" cy="24758"/>
              </a:xfrm>
              <a:custGeom>
                <a:avLst/>
                <a:gdLst/>
                <a:ahLst/>
                <a:cxnLst/>
                <a:rect l="l" t="t" r="r" b="b"/>
                <a:pathLst>
                  <a:path w="241" h="356" extrusionOk="0">
                    <a:moveTo>
                      <a:pt x="116" y="1"/>
                    </a:moveTo>
                    <a:cubicBezTo>
                      <a:pt x="51" y="1"/>
                      <a:pt x="0" y="67"/>
                      <a:pt x="28" y="133"/>
                    </a:cubicBezTo>
                    <a:cubicBezTo>
                      <a:pt x="39" y="143"/>
                      <a:pt x="49" y="143"/>
                      <a:pt x="59" y="143"/>
                    </a:cubicBezTo>
                    <a:cubicBezTo>
                      <a:pt x="71" y="139"/>
                      <a:pt x="82" y="136"/>
                      <a:pt x="92" y="136"/>
                    </a:cubicBezTo>
                    <a:cubicBezTo>
                      <a:pt x="106" y="136"/>
                      <a:pt x="118" y="141"/>
                      <a:pt x="129" y="153"/>
                    </a:cubicBezTo>
                    <a:cubicBezTo>
                      <a:pt x="150" y="163"/>
                      <a:pt x="160" y="183"/>
                      <a:pt x="170" y="204"/>
                    </a:cubicBezTo>
                    <a:cubicBezTo>
                      <a:pt x="170" y="224"/>
                      <a:pt x="160" y="244"/>
                      <a:pt x="150" y="264"/>
                    </a:cubicBezTo>
                    <a:cubicBezTo>
                      <a:pt x="129" y="274"/>
                      <a:pt x="109" y="284"/>
                      <a:pt x="89" y="295"/>
                    </a:cubicBezTo>
                    <a:cubicBezTo>
                      <a:pt x="59" y="305"/>
                      <a:pt x="59" y="345"/>
                      <a:pt x="89" y="355"/>
                    </a:cubicBezTo>
                    <a:cubicBezTo>
                      <a:pt x="109" y="355"/>
                      <a:pt x="129" y="355"/>
                      <a:pt x="150" y="345"/>
                    </a:cubicBezTo>
                    <a:cubicBezTo>
                      <a:pt x="170" y="335"/>
                      <a:pt x="190" y="325"/>
                      <a:pt x="200" y="305"/>
                    </a:cubicBezTo>
                    <a:cubicBezTo>
                      <a:pt x="230" y="274"/>
                      <a:pt x="241" y="234"/>
                      <a:pt x="230" y="193"/>
                    </a:cubicBezTo>
                    <a:cubicBezTo>
                      <a:pt x="213" y="133"/>
                      <a:pt x="160" y="88"/>
                      <a:pt x="101" y="88"/>
                    </a:cubicBezTo>
                    <a:cubicBezTo>
                      <a:pt x="90" y="88"/>
                      <a:pt x="80" y="89"/>
                      <a:pt x="69" y="92"/>
                    </a:cubicBezTo>
                    <a:cubicBezTo>
                      <a:pt x="69" y="82"/>
                      <a:pt x="79" y="72"/>
                      <a:pt x="79" y="62"/>
                    </a:cubicBezTo>
                    <a:cubicBezTo>
                      <a:pt x="89" y="52"/>
                      <a:pt x="99" y="42"/>
                      <a:pt x="119" y="42"/>
                    </a:cubicBezTo>
                    <a:cubicBezTo>
                      <a:pt x="123" y="43"/>
                      <a:pt x="126" y="44"/>
                      <a:pt x="129" y="44"/>
                    </a:cubicBezTo>
                    <a:cubicBezTo>
                      <a:pt x="151" y="44"/>
                      <a:pt x="156" y="11"/>
                      <a:pt x="129" y="2"/>
                    </a:cubicBezTo>
                    <a:cubicBezTo>
                      <a:pt x="125" y="1"/>
                      <a:pt x="120" y="1"/>
                      <a:pt x="116"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16085;p120">
                <a:extLst>
                  <a:ext uri="{FF2B5EF4-FFF2-40B4-BE49-F238E27FC236}">
                    <a16:creationId xmlns:a16="http://schemas.microsoft.com/office/drawing/2014/main" xmlns="" id="{D69BAA68-CD25-A70C-1D62-456BEB3BD9BB}"/>
                  </a:ext>
                </a:extLst>
              </p:cNvPr>
              <p:cNvSpPr/>
              <p:nvPr/>
            </p:nvSpPr>
            <p:spPr>
              <a:xfrm>
                <a:off x="5435159" y="3297819"/>
                <a:ext cx="13422" cy="18777"/>
              </a:xfrm>
              <a:custGeom>
                <a:avLst/>
                <a:gdLst/>
                <a:ahLst/>
                <a:cxnLst/>
                <a:rect l="l" t="t" r="r" b="b"/>
                <a:pathLst>
                  <a:path w="193" h="270" extrusionOk="0">
                    <a:moveTo>
                      <a:pt x="95" y="2"/>
                    </a:moveTo>
                    <a:lnTo>
                      <a:pt x="95" y="2"/>
                    </a:lnTo>
                    <a:cubicBezTo>
                      <a:pt x="88" y="2"/>
                      <a:pt x="82" y="4"/>
                      <a:pt x="76" y="6"/>
                    </a:cubicBezTo>
                    <a:lnTo>
                      <a:pt x="76" y="6"/>
                    </a:lnTo>
                    <a:cubicBezTo>
                      <a:pt x="82" y="4"/>
                      <a:pt x="88" y="3"/>
                      <a:pt x="95" y="2"/>
                    </a:cubicBezTo>
                    <a:close/>
                    <a:moveTo>
                      <a:pt x="111" y="1"/>
                    </a:moveTo>
                    <a:cubicBezTo>
                      <a:pt x="106" y="1"/>
                      <a:pt x="100" y="1"/>
                      <a:pt x="95" y="2"/>
                    </a:cubicBezTo>
                    <a:lnTo>
                      <a:pt x="95" y="2"/>
                    </a:lnTo>
                    <a:cubicBezTo>
                      <a:pt x="95" y="2"/>
                      <a:pt x="96" y="2"/>
                      <a:pt x="96" y="2"/>
                    </a:cubicBezTo>
                    <a:cubicBezTo>
                      <a:pt x="109" y="2"/>
                      <a:pt x="121" y="7"/>
                      <a:pt x="131" y="17"/>
                    </a:cubicBezTo>
                    <a:cubicBezTo>
                      <a:pt x="150" y="41"/>
                      <a:pt x="167" y="49"/>
                      <a:pt x="177" y="49"/>
                    </a:cubicBezTo>
                    <a:cubicBezTo>
                      <a:pt x="189" y="49"/>
                      <a:pt x="193" y="38"/>
                      <a:pt x="182" y="27"/>
                    </a:cubicBezTo>
                    <a:cubicBezTo>
                      <a:pt x="161" y="9"/>
                      <a:pt x="136" y="1"/>
                      <a:pt x="111" y="1"/>
                    </a:cubicBezTo>
                    <a:close/>
                    <a:moveTo>
                      <a:pt x="76" y="6"/>
                    </a:moveTo>
                    <a:cubicBezTo>
                      <a:pt x="34" y="20"/>
                      <a:pt x="0" y="58"/>
                      <a:pt x="0" y="108"/>
                    </a:cubicBezTo>
                    <a:cubicBezTo>
                      <a:pt x="0" y="118"/>
                      <a:pt x="10" y="128"/>
                      <a:pt x="20" y="128"/>
                    </a:cubicBezTo>
                    <a:cubicBezTo>
                      <a:pt x="20" y="138"/>
                      <a:pt x="30" y="138"/>
                      <a:pt x="40" y="138"/>
                    </a:cubicBezTo>
                    <a:cubicBezTo>
                      <a:pt x="40" y="138"/>
                      <a:pt x="40" y="149"/>
                      <a:pt x="40" y="149"/>
                    </a:cubicBezTo>
                    <a:lnTo>
                      <a:pt x="40" y="159"/>
                    </a:lnTo>
                    <a:cubicBezTo>
                      <a:pt x="40" y="159"/>
                      <a:pt x="40" y="169"/>
                      <a:pt x="40" y="169"/>
                    </a:cubicBezTo>
                    <a:cubicBezTo>
                      <a:pt x="40" y="179"/>
                      <a:pt x="40" y="179"/>
                      <a:pt x="40" y="189"/>
                    </a:cubicBezTo>
                    <a:lnTo>
                      <a:pt x="40" y="199"/>
                    </a:lnTo>
                    <a:lnTo>
                      <a:pt x="40" y="209"/>
                    </a:lnTo>
                    <a:cubicBezTo>
                      <a:pt x="30" y="219"/>
                      <a:pt x="20" y="229"/>
                      <a:pt x="20" y="239"/>
                    </a:cubicBezTo>
                    <a:cubicBezTo>
                      <a:pt x="10" y="250"/>
                      <a:pt x="30" y="270"/>
                      <a:pt x="51" y="270"/>
                    </a:cubicBezTo>
                    <a:cubicBezTo>
                      <a:pt x="61" y="270"/>
                      <a:pt x="81" y="260"/>
                      <a:pt x="91" y="250"/>
                    </a:cubicBezTo>
                    <a:cubicBezTo>
                      <a:pt x="91" y="239"/>
                      <a:pt x="101" y="229"/>
                      <a:pt x="101" y="219"/>
                    </a:cubicBezTo>
                    <a:cubicBezTo>
                      <a:pt x="111" y="189"/>
                      <a:pt x="111" y="169"/>
                      <a:pt x="101" y="149"/>
                    </a:cubicBezTo>
                    <a:cubicBezTo>
                      <a:pt x="91" y="108"/>
                      <a:pt x="71" y="78"/>
                      <a:pt x="40" y="58"/>
                    </a:cubicBezTo>
                    <a:cubicBezTo>
                      <a:pt x="30" y="58"/>
                      <a:pt x="30" y="48"/>
                      <a:pt x="40" y="37"/>
                    </a:cubicBezTo>
                    <a:cubicBezTo>
                      <a:pt x="40" y="27"/>
                      <a:pt x="51" y="17"/>
                      <a:pt x="61" y="17"/>
                    </a:cubicBezTo>
                    <a:cubicBezTo>
                      <a:pt x="65" y="13"/>
                      <a:pt x="71" y="9"/>
                      <a:pt x="76" y="6"/>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16086;p120">
                <a:extLst>
                  <a:ext uri="{FF2B5EF4-FFF2-40B4-BE49-F238E27FC236}">
                    <a16:creationId xmlns:a16="http://schemas.microsoft.com/office/drawing/2014/main" xmlns="" id="{FB40F94F-637D-3C0B-4FB0-4B4622D8E034}"/>
                  </a:ext>
                </a:extLst>
              </p:cNvPr>
              <p:cNvSpPr/>
              <p:nvPr/>
            </p:nvSpPr>
            <p:spPr>
              <a:xfrm>
                <a:off x="5218938" y="3230636"/>
                <a:ext cx="48334" cy="26983"/>
              </a:xfrm>
              <a:custGeom>
                <a:avLst/>
                <a:gdLst/>
                <a:ahLst/>
                <a:cxnLst/>
                <a:rect l="l" t="t" r="r" b="b"/>
                <a:pathLst>
                  <a:path w="695" h="388" extrusionOk="0">
                    <a:moveTo>
                      <a:pt x="488" y="1"/>
                    </a:moveTo>
                    <a:cubicBezTo>
                      <a:pt x="476" y="1"/>
                      <a:pt x="464" y="1"/>
                      <a:pt x="452" y="3"/>
                    </a:cubicBezTo>
                    <a:cubicBezTo>
                      <a:pt x="381" y="3"/>
                      <a:pt x="310" y="23"/>
                      <a:pt x="250" y="54"/>
                    </a:cubicBezTo>
                    <a:cubicBezTo>
                      <a:pt x="189" y="84"/>
                      <a:pt x="128" y="124"/>
                      <a:pt x="88" y="175"/>
                    </a:cubicBezTo>
                    <a:cubicBezTo>
                      <a:pt x="37" y="225"/>
                      <a:pt x="17" y="296"/>
                      <a:pt x="7" y="357"/>
                    </a:cubicBezTo>
                    <a:cubicBezTo>
                      <a:pt x="1" y="376"/>
                      <a:pt x="11" y="387"/>
                      <a:pt x="22" y="387"/>
                    </a:cubicBezTo>
                    <a:cubicBezTo>
                      <a:pt x="28" y="387"/>
                      <a:pt x="34" y="384"/>
                      <a:pt x="37" y="377"/>
                    </a:cubicBezTo>
                    <a:cubicBezTo>
                      <a:pt x="98" y="276"/>
                      <a:pt x="189" y="205"/>
                      <a:pt x="290" y="165"/>
                    </a:cubicBezTo>
                    <a:cubicBezTo>
                      <a:pt x="341" y="145"/>
                      <a:pt x="401" y="145"/>
                      <a:pt x="452" y="145"/>
                    </a:cubicBezTo>
                    <a:lnTo>
                      <a:pt x="522" y="145"/>
                    </a:lnTo>
                    <a:cubicBezTo>
                      <a:pt x="553" y="155"/>
                      <a:pt x="583" y="165"/>
                      <a:pt x="613" y="175"/>
                    </a:cubicBezTo>
                    <a:cubicBezTo>
                      <a:pt x="644" y="175"/>
                      <a:pt x="674" y="165"/>
                      <a:pt x="694" y="134"/>
                    </a:cubicBezTo>
                    <a:cubicBezTo>
                      <a:pt x="694" y="104"/>
                      <a:pt x="684" y="74"/>
                      <a:pt x="664" y="54"/>
                    </a:cubicBezTo>
                    <a:cubicBezTo>
                      <a:pt x="605" y="20"/>
                      <a:pt x="547" y="1"/>
                      <a:pt x="488" y="1"/>
                    </a:cubicBezTo>
                    <a:close/>
                  </a:path>
                </a:pathLst>
              </a:custGeom>
              <a:solidFill>
                <a:srgbClr val="6E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16087;p120">
                <a:extLst>
                  <a:ext uri="{FF2B5EF4-FFF2-40B4-BE49-F238E27FC236}">
                    <a16:creationId xmlns:a16="http://schemas.microsoft.com/office/drawing/2014/main" xmlns="" id="{325084BB-2BBF-51D7-5C9E-F7AE39B8BD2F}"/>
                  </a:ext>
                </a:extLst>
              </p:cNvPr>
              <p:cNvSpPr/>
              <p:nvPr/>
            </p:nvSpPr>
            <p:spPr>
              <a:xfrm>
                <a:off x="5338837" y="3223821"/>
                <a:ext cx="57166" cy="22602"/>
              </a:xfrm>
              <a:custGeom>
                <a:avLst/>
                <a:gdLst/>
                <a:ahLst/>
                <a:cxnLst/>
                <a:rect l="l" t="t" r="r" b="b"/>
                <a:pathLst>
                  <a:path w="822" h="325" extrusionOk="0">
                    <a:moveTo>
                      <a:pt x="253" y="0"/>
                    </a:moveTo>
                    <a:cubicBezTo>
                      <a:pt x="213" y="10"/>
                      <a:pt x="173" y="10"/>
                      <a:pt x="132" y="20"/>
                    </a:cubicBezTo>
                    <a:cubicBezTo>
                      <a:pt x="102" y="30"/>
                      <a:pt x="61" y="61"/>
                      <a:pt x="31" y="81"/>
                    </a:cubicBezTo>
                    <a:cubicBezTo>
                      <a:pt x="1" y="121"/>
                      <a:pt x="21" y="192"/>
                      <a:pt x="82" y="192"/>
                    </a:cubicBezTo>
                    <a:cubicBezTo>
                      <a:pt x="112" y="192"/>
                      <a:pt x="142" y="192"/>
                      <a:pt x="173" y="182"/>
                    </a:cubicBezTo>
                    <a:cubicBezTo>
                      <a:pt x="203" y="182"/>
                      <a:pt x="233" y="172"/>
                      <a:pt x="253" y="172"/>
                    </a:cubicBezTo>
                    <a:cubicBezTo>
                      <a:pt x="271" y="169"/>
                      <a:pt x="288" y="168"/>
                      <a:pt x="305" y="168"/>
                    </a:cubicBezTo>
                    <a:cubicBezTo>
                      <a:pt x="344" y="168"/>
                      <a:pt x="382" y="175"/>
                      <a:pt x="425" y="182"/>
                    </a:cubicBezTo>
                    <a:cubicBezTo>
                      <a:pt x="536" y="192"/>
                      <a:pt x="647" y="243"/>
                      <a:pt x="738" y="313"/>
                    </a:cubicBezTo>
                    <a:cubicBezTo>
                      <a:pt x="746" y="321"/>
                      <a:pt x="755" y="324"/>
                      <a:pt x="765" y="324"/>
                    </a:cubicBezTo>
                    <a:cubicBezTo>
                      <a:pt x="793" y="324"/>
                      <a:pt x="822" y="296"/>
                      <a:pt x="799" y="273"/>
                    </a:cubicBezTo>
                    <a:cubicBezTo>
                      <a:pt x="718" y="152"/>
                      <a:pt x="597" y="61"/>
                      <a:pt x="466" y="30"/>
                    </a:cubicBezTo>
                    <a:cubicBezTo>
                      <a:pt x="395" y="10"/>
                      <a:pt x="324" y="0"/>
                      <a:pt x="253" y="0"/>
                    </a:cubicBezTo>
                    <a:close/>
                  </a:path>
                </a:pathLst>
              </a:custGeom>
              <a:solidFill>
                <a:srgbClr val="6E4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6088;p120">
                <a:extLst>
                  <a:ext uri="{FF2B5EF4-FFF2-40B4-BE49-F238E27FC236}">
                    <a16:creationId xmlns:a16="http://schemas.microsoft.com/office/drawing/2014/main" xmlns="" id="{6C05A177-2412-8D32-A129-AA3FB0609CB2}"/>
                  </a:ext>
                </a:extLst>
              </p:cNvPr>
              <p:cNvSpPr/>
              <p:nvPr/>
            </p:nvSpPr>
            <p:spPr>
              <a:xfrm>
                <a:off x="5244671" y="3267914"/>
                <a:ext cx="28235" cy="20794"/>
              </a:xfrm>
              <a:custGeom>
                <a:avLst/>
                <a:gdLst/>
                <a:ahLst/>
                <a:cxnLst/>
                <a:rect l="l" t="t" r="r" b="b"/>
                <a:pathLst>
                  <a:path w="406" h="299" extrusionOk="0">
                    <a:moveTo>
                      <a:pt x="213" y="0"/>
                    </a:moveTo>
                    <a:cubicBezTo>
                      <a:pt x="45" y="0"/>
                      <a:pt x="0" y="238"/>
                      <a:pt x="163" y="296"/>
                    </a:cubicBezTo>
                    <a:cubicBezTo>
                      <a:pt x="172" y="297"/>
                      <a:pt x="182" y="298"/>
                      <a:pt x="191" y="298"/>
                    </a:cubicBezTo>
                    <a:cubicBezTo>
                      <a:pt x="351" y="298"/>
                      <a:pt x="406" y="60"/>
                      <a:pt x="243" y="3"/>
                    </a:cubicBezTo>
                    <a:cubicBezTo>
                      <a:pt x="233" y="1"/>
                      <a:pt x="223" y="0"/>
                      <a:pt x="213"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6089;p120">
                <a:extLst>
                  <a:ext uri="{FF2B5EF4-FFF2-40B4-BE49-F238E27FC236}">
                    <a16:creationId xmlns:a16="http://schemas.microsoft.com/office/drawing/2014/main" xmlns="" id="{BF6EE676-9A57-ED4B-3764-CB3775FDEE58}"/>
                  </a:ext>
                </a:extLst>
              </p:cNvPr>
              <p:cNvSpPr/>
              <p:nvPr/>
            </p:nvSpPr>
            <p:spPr>
              <a:xfrm>
                <a:off x="5364848" y="3267844"/>
                <a:ext cx="20446" cy="20655"/>
              </a:xfrm>
              <a:custGeom>
                <a:avLst/>
                <a:gdLst/>
                <a:ahLst/>
                <a:cxnLst/>
                <a:rect l="l" t="t" r="r" b="b"/>
                <a:pathLst>
                  <a:path w="294" h="297" extrusionOk="0">
                    <a:moveTo>
                      <a:pt x="144" y="1"/>
                    </a:moveTo>
                    <a:cubicBezTo>
                      <a:pt x="137" y="1"/>
                      <a:pt x="129" y="2"/>
                      <a:pt x="122" y="4"/>
                    </a:cubicBezTo>
                    <a:cubicBezTo>
                      <a:pt x="102" y="4"/>
                      <a:pt x="81" y="14"/>
                      <a:pt x="71" y="24"/>
                    </a:cubicBezTo>
                    <a:cubicBezTo>
                      <a:pt x="51" y="34"/>
                      <a:pt x="31" y="44"/>
                      <a:pt x="21" y="64"/>
                    </a:cubicBezTo>
                    <a:cubicBezTo>
                      <a:pt x="11" y="74"/>
                      <a:pt x="1" y="95"/>
                      <a:pt x="1" y="115"/>
                    </a:cubicBezTo>
                    <a:lnTo>
                      <a:pt x="1" y="155"/>
                    </a:lnTo>
                    <a:cubicBezTo>
                      <a:pt x="1" y="185"/>
                      <a:pt x="1" y="206"/>
                      <a:pt x="21" y="236"/>
                    </a:cubicBezTo>
                    <a:cubicBezTo>
                      <a:pt x="31" y="246"/>
                      <a:pt x="31" y="256"/>
                      <a:pt x="41" y="266"/>
                    </a:cubicBezTo>
                    <a:cubicBezTo>
                      <a:pt x="61" y="276"/>
                      <a:pt x="81" y="297"/>
                      <a:pt x="112" y="297"/>
                    </a:cubicBezTo>
                    <a:lnTo>
                      <a:pt x="152" y="297"/>
                    </a:lnTo>
                    <a:cubicBezTo>
                      <a:pt x="172" y="297"/>
                      <a:pt x="193" y="297"/>
                      <a:pt x="213" y="287"/>
                    </a:cubicBezTo>
                    <a:cubicBezTo>
                      <a:pt x="223" y="276"/>
                      <a:pt x="243" y="266"/>
                      <a:pt x="253" y="256"/>
                    </a:cubicBezTo>
                    <a:cubicBezTo>
                      <a:pt x="253" y="256"/>
                      <a:pt x="253" y="246"/>
                      <a:pt x="263" y="246"/>
                    </a:cubicBezTo>
                    <a:cubicBezTo>
                      <a:pt x="273" y="236"/>
                      <a:pt x="273" y="236"/>
                      <a:pt x="284" y="226"/>
                    </a:cubicBezTo>
                    <a:cubicBezTo>
                      <a:pt x="284" y="216"/>
                      <a:pt x="294" y="206"/>
                      <a:pt x="294" y="196"/>
                    </a:cubicBezTo>
                    <a:lnTo>
                      <a:pt x="294" y="165"/>
                    </a:lnTo>
                    <a:cubicBezTo>
                      <a:pt x="294" y="155"/>
                      <a:pt x="294" y="145"/>
                      <a:pt x="294" y="145"/>
                    </a:cubicBezTo>
                    <a:cubicBezTo>
                      <a:pt x="294" y="135"/>
                      <a:pt x="294" y="125"/>
                      <a:pt x="294" y="115"/>
                    </a:cubicBezTo>
                    <a:lnTo>
                      <a:pt x="273" y="74"/>
                    </a:lnTo>
                    <a:cubicBezTo>
                      <a:pt x="263" y="64"/>
                      <a:pt x="253" y="44"/>
                      <a:pt x="233" y="34"/>
                    </a:cubicBezTo>
                    <a:cubicBezTo>
                      <a:pt x="208" y="17"/>
                      <a:pt x="177" y="1"/>
                      <a:pt x="144" y="1"/>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6090;p120">
                <a:extLst>
                  <a:ext uri="{FF2B5EF4-FFF2-40B4-BE49-F238E27FC236}">
                    <a16:creationId xmlns:a16="http://schemas.microsoft.com/office/drawing/2014/main" xmlns="" id="{0DA2FBCE-910A-770D-70F7-C42C4704C333}"/>
                  </a:ext>
                </a:extLst>
              </p:cNvPr>
              <p:cNvSpPr/>
              <p:nvPr/>
            </p:nvSpPr>
            <p:spPr>
              <a:xfrm>
                <a:off x="5307471" y="3300392"/>
                <a:ext cx="29070" cy="13979"/>
              </a:xfrm>
              <a:custGeom>
                <a:avLst/>
                <a:gdLst/>
                <a:ahLst/>
                <a:cxnLst/>
                <a:rect l="l" t="t" r="r" b="b"/>
                <a:pathLst>
                  <a:path w="418" h="201" extrusionOk="0">
                    <a:moveTo>
                      <a:pt x="209" y="0"/>
                    </a:moveTo>
                    <a:cubicBezTo>
                      <a:pt x="199" y="11"/>
                      <a:pt x="179" y="11"/>
                      <a:pt x="169" y="21"/>
                    </a:cubicBezTo>
                    <a:cubicBezTo>
                      <a:pt x="88" y="41"/>
                      <a:pt x="38" y="101"/>
                      <a:pt x="7" y="172"/>
                    </a:cubicBezTo>
                    <a:cubicBezTo>
                      <a:pt x="0" y="186"/>
                      <a:pt x="13" y="201"/>
                      <a:pt x="29" y="201"/>
                    </a:cubicBezTo>
                    <a:cubicBezTo>
                      <a:pt x="35" y="201"/>
                      <a:pt x="42" y="198"/>
                      <a:pt x="48" y="192"/>
                    </a:cubicBezTo>
                    <a:cubicBezTo>
                      <a:pt x="58" y="182"/>
                      <a:pt x="68" y="172"/>
                      <a:pt x="78" y="172"/>
                    </a:cubicBezTo>
                    <a:lnTo>
                      <a:pt x="98" y="152"/>
                    </a:lnTo>
                    <a:lnTo>
                      <a:pt x="108" y="152"/>
                    </a:lnTo>
                    <a:cubicBezTo>
                      <a:pt x="118" y="152"/>
                      <a:pt x="128" y="152"/>
                      <a:pt x="149" y="142"/>
                    </a:cubicBezTo>
                    <a:lnTo>
                      <a:pt x="250" y="142"/>
                    </a:lnTo>
                    <a:lnTo>
                      <a:pt x="290" y="152"/>
                    </a:lnTo>
                    <a:lnTo>
                      <a:pt x="331" y="152"/>
                    </a:lnTo>
                    <a:cubicBezTo>
                      <a:pt x="340" y="158"/>
                      <a:pt x="349" y="160"/>
                      <a:pt x="358" y="160"/>
                    </a:cubicBezTo>
                    <a:cubicBezTo>
                      <a:pt x="394" y="160"/>
                      <a:pt x="418" y="114"/>
                      <a:pt x="401" y="81"/>
                    </a:cubicBezTo>
                    <a:cubicBezTo>
                      <a:pt x="381" y="61"/>
                      <a:pt x="371" y="41"/>
                      <a:pt x="351" y="31"/>
                    </a:cubicBezTo>
                    <a:cubicBezTo>
                      <a:pt x="331" y="21"/>
                      <a:pt x="310" y="11"/>
                      <a:pt x="290"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6091;p120">
                <a:extLst>
                  <a:ext uri="{FF2B5EF4-FFF2-40B4-BE49-F238E27FC236}">
                    <a16:creationId xmlns:a16="http://schemas.microsoft.com/office/drawing/2014/main" xmlns="" id="{24C6E796-C3AA-81AD-F0F6-D5808EF497F9}"/>
                  </a:ext>
                </a:extLst>
              </p:cNvPr>
              <p:cNvSpPr/>
              <p:nvPr/>
            </p:nvSpPr>
            <p:spPr>
              <a:xfrm>
                <a:off x="5290363" y="3329185"/>
                <a:ext cx="64051" cy="22811"/>
              </a:xfrm>
              <a:custGeom>
                <a:avLst/>
                <a:gdLst/>
                <a:ahLst/>
                <a:cxnLst/>
                <a:rect l="l" t="t" r="r" b="b"/>
                <a:pathLst>
                  <a:path w="921" h="328" extrusionOk="0">
                    <a:moveTo>
                      <a:pt x="829" y="1"/>
                    </a:moveTo>
                    <a:cubicBezTo>
                      <a:pt x="819" y="1"/>
                      <a:pt x="799" y="11"/>
                      <a:pt x="789" y="11"/>
                    </a:cubicBezTo>
                    <a:lnTo>
                      <a:pt x="769" y="21"/>
                    </a:lnTo>
                    <a:cubicBezTo>
                      <a:pt x="748" y="41"/>
                      <a:pt x="728" y="51"/>
                      <a:pt x="718" y="61"/>
                    </a:cubicBezTo>
                    <a:lnTo>
                      <a:pt x="698" y="82"/>
                    </a:lnTo>
                    <a:cubicBezTo>
                      <a:pt x="688" y="92"/>
                      <a:pt x="678" y="102"/>
                      <a:pt x="657" y="102"/>
                    </a:cubicBezTo>
                    <a:lnTo>
                      <a:pt x="647" y="112"/>
                    </a:lnTo>
                    <a:lnTo>
                      <a:pt x="617" y="122"/>
                    </a:lnTo>
                    <a:cubicBezTo>
                      <a:pt x="566" y="152"/>
                      <a:pt x="506" y="162"/>
                      <a:pt x="435" y="172"/>
                    </a:cubicBezTo>
                    <a:cubicBezTo>
                      <a:pt x="374" y="172"/>
                      <a:pt x="304" y="162"/>
                      <a:pt x="243" y="132"/>
                    </a:cubicBezTo>
                    <a:cubicBezTo>
                      <a:pt x="172" y="112"/>
                      <a:pt x="102" y="61"/>
                      <a:pt x="51" y="11"/>
                    </a:cubicBezTo>
                    <a:cubicBezTo>
                      <a:pt x="45" y="5"/>
                      <a:pt x="39" y="3"/>
                      <a:pt x="33" y="3"/>
                    </a:cubicBezTo>
                    <a:cubicBezTo>
                      <a:pt x="16" y="3"/>
                      <a:pt x="1" y="19"/>
                      <a:pt x="1" y="41"/>
                    </a:cubicBezTo>
                    <a:cubicBezTo>
                      <a:pt x="21" y="112"/>
                      <a:pt x="61" y="162"/>
                      <a:pt x="122" y="213"/>
                    </a:cubicBezTo>
                    <a:cubicBezTo>
                      <a:pt x="182" y="253"/>
                      <a:pt x="243" y="284"/>
                      <a:pt x="314" y="304"/>
                    </a:cubicBezTo>
                    <a:cubicBezTo>
                      <a:pt x="368" y="319"/>
                      <a:pt x="424" y="327"/>
                      <a:pt x="480" y="327"/>
                    </a:cubicBezTo>
                    <a:cubicBezTo>
                      <a:pt x="569" y="327"/>
                      <a:pt x="657" y="307"/>
                      <a:pt x="738" y="263"/>
                    </a:cubicBezTo>
                    <a:cubicBezTo>
                      <a:pt x="809" y="233"/>
                      <a:pt x="870" y="183"/>
                      <a:pt x="910" y="122"/>
                    </a:cubicBezTo>
                    <a:cubicBezTo>
                      <a:pt x="910" y="102"/>
                      <a:pt x="920" y="21"/>
                      <a:pt x="880" y="1"/>
                    </a:cubicBezTo>
                    <a:close/>
                  </a:path>
                </a:pathLst>
              </a:custGeom>
              <a:solidFill>
                <a:srgbClr val="F26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6092;p120">
                <a:extLst>
                  <a:ext uri="{FF2B5EF4-FFF2-40B4-BE49-F238E27FC236}">
                    <a16:creationId xmlns:a16="http://schemas.microsoft.com/office/drawing/2014/main" xmlns="" id="{9C6F940F-8EBB-EB7B-1462-1962B5E81556}"/>
                  </a:ext>
                </a:extLst>
              </p:cNvPr>
              <p:cNvSpPr/>
              <p:nvPr/>
            </p:nvSpPr>
            <p:spPr>
              <a:xfrm>
                <a:off x="5213097" y="3304774"/>
                <a:ext cx="32338" cy="32060"/>
              </a:xfrm>
              <a:custGeom>
                <a:avLst/>
                <a:gdLst/>
                <a:ahLst/>
                <a:cxnLst/>
                <a:rect l="l" t="t" r="r" b="b"/>
                <a:pathLst>
                  <a:path w="465" h="461" extrusionOk="0">
                    <a:moveTo>
                      <a:pt x="248" y="1"/>
                    </a:moveTo>
                    <a:cubicBezTo>
                      <a:pt x="233" y="1"/>
                      <a:pt x="217" y="3"/>
                      <a:pt x="202" y="8"/>
                    </a:cubicBezTo>
                    <a:cubicBezTo>
                      <a:pt x="172" y="8"/>
                      <a:pt x="142" y="18"/>
                      <a:pt x="121" y="38"/>
                    </a:cubicBezTo>
                    <a:cubicBezTo>
                      <a:pt x="91" y="49"/>
                      <a:pt x="71" y="69"/>
                      <a:pt x="51" y="99"/>
                    </a:cubicBezTo>
                    <a:cubicBezTo>
                      <a:pt x="30" y="119"/>
                      <a:pt x="20" y="150"/>
                      <a:pt x="10" y="170"/>
                    </a:cubicBezTo>
                    <a:lnTo>
                      <a:pt x="0" y="241"/>
                    </a:lnTo>
                    <a:cubicBezTo>
                      <a:pt x="0" y="281"/>
                      <a:pt x="20" y="311"/>
                      <a:pt x="41" y="352"/>
                    </a:cubicBezTo>
                    <a:lnTo>
                      <a:pt x="71" y="392"/>
                    </a:lnTo>
                    <a:cubicBezTo>
                      <a:pt x="101" y="422"/>
                      <a:pt x="132" y="443"/>
                      <a:pt x="172" y="453"/>
                    </a:cubicBezTo>
                    <a:cubicBezTo>
                      <a:pt x="187" y="458"/>
                      <a:pt x="202" y="460"/>
                      <a:pt x="217" y="460"/>
                    </a:cubicBezTo>
                    <a:cubicBezTo>
                      <a:pt x="233" y="460"/>
                      <a:pt x="248" y="458"/>
                      <a:pt x="263" y="453"/>
                    </a:cubicBezTo>
                    <a:cubicBezTo>
                      <a:pt x="293" y="453"/>
                      <a:pt x="323" y="443"/>
                      <a:pt x="354" y="433"/>
                    </a:cubicBezTo>
                    <a:cubicBezTo>
                      <a:pt x="374" y="412"/>
                      <a:pt x="394" y="392"/>
                      <a:pt x="414" y="372"/>
                    </a:cubicBezTo>
                    <a:cubicBezTo>
                      <a:pt x="435" y="342"/>
                      <a:pt x="445" y="321"/>
                      <a:pt x="455" y="291"/>
                    </a:cubicBezTo>
                    <a:lnTo>
                      <a:pt x="465" y="230"/>
                    </a:lnTo>
                    <a:cubicBezTo>
                      <a:pt x="465" y="190"/>
                      <a:pt x="455" y="150"/>
                      <a:pt x="435" y="119"/>
                    </a:cubicBezTo>
                    <a:lnTo>
                      <a:pt x="394" y="69"/>
                    </a:lnTo>
                    <a:cubicBezTo>
                      <a:pt x="364" y="38"/>
                      <a:pt x="334" y="18"/>
                      <a:pt x="293" y="8"/>
                    </a:cubicBezTo>
                    <a:cubicBezTo>
                      <a:pt x="278" y="3"/>
                      <a:pt x="263" y="1"/>
                      <a:pt x="248"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6093;p120">
                <a:extLst>
                  <a:ext uri="{FF2B5EF4-FFF2-40B4-BE49-F238E27FC236}">
                    <a16:creationId xmlns:a16="http://schemas.microsoft.com/office/drawing/2014/main" xmlns="" id="{94F51CB7-B50C-1CDB-0B3C-4BA9DCE08592}"/>
                  </a:ext>
                </a:extLst>
              </p:cNvPr>
              <p:cNvSpPr/>
              <p:nvPr/>
            </p:nvSpPr>
            <p:spPr>
              <a:xfrm>
                <a:off x="5362970" y="3306095"/>
                <a:ext cx="47360" cy="33660"/>
              </a:xfrm>
              <a:custGeom>
                <a:avLst/>
                <a:gdLst/>
                <a:ahLst/>
                <a:cxnLst/>
                <a:rect l="l" t="t" r="r" b="b"/>
                <a:pathLst>
                  <a:path w="681" h="484" extrusionOk="0">
                    <a:moveTo>
                      <a:pt x="334" y="0"/>
                    </a:moveTo>
                    <a:cubicBezTo>
                      <a:pt x="82" y="0"/>
                      <a:pt x="1" y="409"/>
                      <a:pt x="280" y="474"/>
                    </a:cubicBezTo>
                    <a:cubicBezTo>
                      <a:pt x="304" y="481"/>
                      <a:pt x="326" y="484"/>
                      <a:pt x="347" y="484"/>
                    </a:cubicBezTo>
                    <a:cubicBezTo>
                      <a:pt x="591" y="484"/>
                      <a:pt x="681" y="84"/>
                      <a:pt x="402" y="9"/>
                    </a:cubicBezTo>
                    <a:cubicBezTo>
                      <a:pt x="378" y="3"/>
                      <a:pt x="355" y="0"/>
                      <a:pt x="334" y="0"/>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16094;p120">
                <a:extLst>
                  <a:ext uri="{FF2B5EF4-FFF2-40B4-BE49-F238E27FC236}">
                    <a16:creationId xmlns:a16="http://schemas.microsoft.com/office/drawing/2014/main" xmlns="" id="{774E02E5-182B-EAEA-E8C0-7E52724EEFD5}"/>
                  </a:ext>
                </a:extLst>
              </p:cNvPr>
              <p:cNvSpPr/>
              <p:nvPr/>
            </p:nvSpPr>
            <p:spPr>
              <a:xfrm>
                <a:off x="5437941" y="3598263"/>
                <a:ext cx="149730" cy="252796"/>
              </a:xfrm>
              <a:custGeom>
                <a:avLst/>
                <a:gdLst/>
                <a:ahLst/>
                <a:cxnLst/>
                <a:rect l="l" t="t" r="r" b="b"/>
                <a:pathLst>
                  <a:path w="2153" h="3635" extrusionOk="0">
                    <a:moveTo>
                      <a:pt x="1638" y="0"/>
                    </a:moveTo>
                    <a:cubicBezTo>
                      <a:pt x="1417" y="0"/>
                      <a:pt x="1074" y="53"/>
                      <a:pt x="1001" y="274"/>
                    </a:cubicBezTo>
                    <a:cubicBezTo>
                      <a:pt x="920" y="517"/>
                      <a:pt x="1122" y="891"/>
                      <a:pt x="1102" y="1164"/>
                    </a:cubicBezTo>
                    <a:cubicBezTo>
                      <a:pt x="1082" y="1477"/>
                      <a:pt x="1001" y="1780"/>
                      <a:pt x="1001" y="2093"/>
                    </a:cubicBezTo>
                    <a:cubicBezTo>
                      <a:pt x="597" y="2113"/>
                      <a:pt x="0" y="2558"/>
                      <a:pt x="122" y="2811"/>
                    </a:cubicBezTo>
                    <a:cubicBezTo>
                      <a:pt x="127" y="2819"/>
                      <a:pt x="136" y="2823"/>
                      <a:pt x="148" y="2823"/>
                    </a:cubicBezTo>
                    <a:cubicBezTo>
                      <a:pt x="206" y="2823"/>
                      <a:pt x="326" y="2736"/>
                      <a:pt x="384" y="2669"/>
                    </a:cubicBezTo>
                    <a:cubicBezTo>
                      <a:pt x="432" y="2615"/>
                      <a:pt x="510" y="2570"/>
                      <a:pt x="575" y="2570"/>
                    </a:cubicBezTo>
                    <a:cubicBezTo>
                      <a:pt x="608" y="2570"/>
                      <a:pt x="637" y="2581"/>
                      <a:pt x="657" y="2608"/>
                    </a:cubicBezTo>
                    <a:cubicBezTo>
                      <a:pt x="607" y="2912"/>
                      <a:pt x="445" y="3083"/>
                      <a:pt x="132" y="3275"/>
                    </a:cubicBezTo>
                    <a:cubicBezTo>
                      <a:pt x="55" y="3327"/>
                      <a:pt x="174" y="3358"/>
                      <a:pt x="303" y="3358"/>
                    </a:cubicBezTo>
                    <a:cubicBezTo>
                      <a:pt x="376" y="3358"/>
                      <a:pt x="452" y="3348"/>
                      <a:pt x="496" y="3326"/>
                    </a:cubicBezTo>
                    <a:cubicBezTo>
                      <a:pt x="607" y="3245"/>
                      <a:pt x="728" y="3184"/>
                      <a:pt x="859" y="3134"/>
                    </a:cubicBezTo>
                    <a:lnTo>
                      <a:pt x="859" y="3134"/>
                    </a:lnTo>
                    <a:cubicBezTo>
                      <a:pt x="667" y="3235"/>
                      <a:pt x="344" y="3508"/>
                      <a:pt x="384" y="3578"/>
                    </a:cubicBezTo>
                    <a:cubicBezTo>
                      <a:pt x="402" y="3596"/>
                      <a:pt x="428" y="3604"/>
                      <a:pt x="459" y="3604"/>
                    </a:cubicBezTo>
                    <a:cubicBezTo>
                      <a:pt x="593" y="3604"/>
                      <a:pt x="829" y="3461"/>
                      <a:pt x="967" y="3295"/>
                    </a:cubicBezTo>
                    <a:lnTo>
                      <a:pt x="967" y="3295"/>
                    </a:lnTo>
                    <a:cubicBezTo>
                      <a:pt x="871" y="3440"/>
                      <a:pt x="758" y="3604"/>
                      <a:pt x="789" y="3619"/>
                    </a:cubicBezTo>
                    <a:cubicBezTo>
                      <a:pt x="791" y="3629"/>
                      <a:pt x="799" y="3634"/>
                      <a:pt x="811" y="3634"/>
                    </a:cubicBezTo>
                    <a:cubicBezTo>
                      <a:pt x="883" y="3634"/>
                      <a:pt x="1113" y="3459"/>
                      <a:pt x="1259" y="3293"/>
                    </a:cubicBezTo>
                    <a:lnTo>
                      <a:pt x="1259" y="3293"/>
                    </a:lnTo>
                    <a:lnTo>
                      <a:pt x="1092" y="3518"/>
                    </a:lnTo>
                    <a:cubicBezTo>
                      <a:pt x="1092" y="3534"/>
                      <a:pt x="1108" y="3541"/>
                      <a:pt x="1131" y="3541"/>
                    </a:cubicBezTo>
                    <a:cubicBezTo>
                      <a:pt x="1178" y="3541"/>
                      <a:pt x="1256" y="3512"/>
                      <a:pt x="1284" y="3477"/>
                    </a:cubicBezTo>
                    <a:cubicBezTo>
                      <a:pt x="1334" y="3417"/>
                      <a:pt x="1425" y="3336"/>
                      <a:pt x="1476" y="3265"/>
                    </a:cubicBezTo>
                    <a:cubicBezTo>
                      <a:pt x="1587" y="3083"/>
                      <a:pt x="1658" y="2891"/>
                      <a:pt x="1698" y="2689"/>
                    </a:cubicBezTo>
                    <a:cubicBezTo>
                      <a:pt x="1819" y="2164"/>
                      <a:pt x="1981" y="1669"/>
                      <a:pt x="2062" y="1133"/>
                    </a:cubicBezTo>
                    <a:cubicBezTo>
                      <a:pt x="2082" y="921"/>
                      <a:pt x="2112" y="719"/>
                      <a:pt x="2143" y="507"/>
                    </a:cubicBezTo>
                    <a:cubicBezTo>
                      <a:pt x="2153" y="436"/>
                      <a:pt x="2153" y="365"/>
                      <a:pt x="2143" y="305"/>
                    </a:cubicBezTo>
                    <a:cubicBezTo>
                      <a:pt x="2102" y="113"/>
                      <a:pt x="1890" y="22"/>
                      <a:pt x="1698" y="2"/>
                    </a:cubicBezTo>
                    <a:cubicBezTo>
                      <a:pt x="1679" y="1"/>
                      <a:pt x="1659" y="0"/>
                      <a:pt x="1638"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16095;p120">
                <a:extLst>
                  <a:ext uri="{FF2B5EF4-FFF2-40B4-BE49-F238E27FC236}">
                    <a16:creationId xmlns:a16="http://schemas.microsoft.com/office/drawing/2014/main" xmlns="" id="{23AF7570-BD41-E40D-CAA6-F7734CB3DA70}"/>
                  </a:ext>
                </a:extLst>
              </p:cNvPr>
              <p:cNvSpPr/>
              <p:nvPr/>
            </p:nvSpPr>
            <p:spPr>
              <a:xfrm>
                <a:off x="5476540" y="3483788"/>
                <a:ext cx="132205" cy="233463"/>
              </a:xfrm>
              <a:custGeom>
                <a:avLst/>
                <a:gdLst/>
                <a:ahLst/>
                <a:cxnLst/>
                <a:rect l="l" t="t" r="r" b="b"/>
                <a:pathLst>
                  <a:path w="1901" h="3357" extrusionOk="0">
                    <a:moveTo>
                      <a:pt x="577" y="1"/>
                    </a:moveTo>
                    <a:lnTo>
                      <a:pt x="234" y="1092"/>
                    </a:lnTo>
                    <a:cubicBezTo>
                      <a:pt x="234" y="1092"/>
                      <a:pt x="1" y="3357"/>
                      <a:pt x="510" y="3357"/>
                    </a:cubicBezTo>
                    <a:cubicBezTo>
                      <a:pt x="531" y="3357"/>
                      <a:pt x="554" y="3353"/>
                      <a:pt x="577" y="3345"/>
                    </a:cubicBezTo>
                    <a:cubicBezTo>
                      <a:pt x="776" y="3274"/>
                      <a:pt x="938" y="3251"/>
                      <a:pt x="1065" y="3251"/>
                    </a:cubicBezTo>
                    <a:cubicBezTo>
                      <a:pt x="1319" y="3251"/>
                      <a:pt x="1436" y="3345"/>
                      <a:pt x="1436" y="3345"/>
                    </a:cubicBezTo>
                    <a:cubicBezTo>
                      <a:pt x="1436" y="3345"/>
                      <a:pt x="1901" y="1708"/>
                      <a:pt x="1689" y="1344"/>
                    </a:cubicBezTo>
                    <a:cubicBezTo>
                      <a:pt x="1476" y="981"/>
                      <a:pt x="577" y="1"/>
                      <a:pt x="577"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16096;p120">
                <a:extLst>
                  <a:ext uri="{FF2B5EF4-FFF2-40B4-BE49-F238E27FC236}">
                    <a16:creationId xmlns:a16="http://schemas.microsoft.com/office/drawing/2014/main" xmlns="" id="{9D12989F-3FCA-364F-30E1-135AB85DB50C}"/>
                  </a:ext>
                </a:extLst>
              </p:cNvPr>
              <p:cNvSpPr/>
              <p:nvPr/>
            </p:nvSpPr>
            <p:spPr>
              <a:xfrm>
                <a:off x="5038812" y="3653761"/>
                <a:ext cx="144793" cy="254187"/>
              </a:xfrm>
              <a:custGeom>
                <a:avLst/>
                <a:gdLst/>
                <a:ahLst/>
                <a:cxnLst/>
                <a:rect l="l" t="t" r="r" b="b"/>
                <a:pathLst>
                  <a:path w="2082" h="3655" extrusionOk="0">
                    <a:moveTo>
                      <a:pt x="507" y="1"/>
                    </a:moveTo>
                    <a:cubicBezTo>
                      <a:pt x="492" y="1"/>
                      <a:pt x="478" y="1"/>
                      <a:pt x="465" y="2"/>
                    </a:cubicBezTo>
                    <a:cubicBezTo>
                      <a:pt x="273" y="12"/>
                      <a:pt x="61" y="103"/>
                      <a:pt x="10" y="285"/>
                    </a:cubicBezTo>
                    <a:cubicBezTo>
                      <a:pt x="0" y="355"/>
                      <a:pt x="0" y="416"/>
                      <a:pt x="10" y="487"/>
                    </a:cubicBezTo>
                    <a:lnTo>
                      <a:pt x="71" y="1123"/>
                    </a:lnTo>
                    <a:cubicBezTo>
                      <a:pt x="132" y="1659"/>
                      <a:pt x="283" y="2164"/>
                      <a:pt x="384" y="2690"/>
                    </a:cubicBezTo>
                    <a:cubicBezTo>
                      <a:pt x="415" y="2892"/>
                      <a:pt x="485" y="3084"/>
                      <a:pt x="586" y="3265"/>
                    </a:cubicBezTo>
                    <a:cubicBezTo>
                      <a:pt x="637" y="3336"/>
                      <a:pt x="728" y="3427"/>
                      <a:pt x="768" y="3478"/>
                    </a:cubicBezTo>
                    <a:cubicBezTo>
                      <a:pt x="797" y="3513"/>
                      <a:pt x="880" y="3554"/>
                      <a:pt x="927" y="3554"/>
                    </a:cubicBezTo>
                    <a:cubicBezTo>
                      <a:pt x="947" y="3554"/>
                      <a:pt x="960" y="3546"/>
                      <a:pt x="960" y="3528"/>
                    </a:cubicBezTo>
                    <a:lnTo>
                      <a:pt x="788" y="3287"/>
                    </a:lnTo>
                    <a:lnTo>
                      <a:pt x="788" y="3287"/>
                    </a:lnTo>
                    <a:cubicBezTo>
                      <a:pt x="932" y="3461"/>
                      <a:pt x="1171" y="3654"/>
                      <a:pt x="1249" y="3654"/>
                    </a:cubicBezTo>
                    <a:cubicBezTo>
                      <a:pt x="1262" y="3654"/>
                      <a:pt x="1270" y="3650"/>
                      <a:pt x="1273" y="3639"/>
                    </a:cubicBezTo>
                    <a:cubicBezTo>
                      <a:pt x="1296" y="3624"/>
                      <a:pt x="1191" y="3466"/>
                      <a:pt x="1102" y="3318"/>
                    </a:cubicBezTo>
                    <a:lnTo>
                      <a:pt x="1102" y="3318"/>
                    </a:lnTo>
                    <a:cubicBezTo>
                      <a:pt x="1236" y="3491"/>
                      <a:pt x="1474" y="3640"/>
                      <a:pt x="1608" y="3640"/>
                    </a:cubicBezTo>
                    <a:cubicBezTo>
                      <a:pt x="1637" y="3640"/>
                      <a:pt x="1660" y="3633"/>
                      <a:pt x="1678" y="3619"/>
                    </a:cubicBezTo>
                    <a:cubicBezTo>
                      <a:pt x="1708" y="3548"/>
                      <a:pt x="1405" y="3265"/>
                      <a:pt x="1203" y="3154"/>
                    </a:cubicBezTo>
                    <a:lnTo>
                      <a:pt x="1203" y="3154"/>
                    </a:lnTo>
                    <a:cubicBezTo>
                      <a:pt x="1334" y="3205"/>
                      <a:pt x="1455" y="3276"/>
                      <a:pt x="1566" y="3356"/>
                    </a:cubicBezTo>
                    <a:cubicBezTo>
                      <a:pt x="1616" y="3381"/>
                      <a:pt x="1705" y="3392"/>
                      <a:pt x="1785" y="3392"/>
                    </a:cubicBezTo>
                    <a:cubicBezTo>
                      <a:pt x="1903" y="3392"/>
                      <a:pt x="2002" y="3368"/>
                      <a:pt x="1930" y="3326"/>
                    </a:cubicBezTo>
                    <a:cubicBezTo>
                      <a:pt x="1617" y="3114"/>
                      <a:pt x="1465" y="2942"/>
                      <a:pt x="1425" y="2639"/>
                    </a:cubicBezTo>
                    <a:cubicBezTo>
                      <a:pt x="1445" y="2612"/>
                      <a:pt x="1473" y="2601"/>
                      <a:pt x="1505" y="2601"/>
                    </a:cubicBezTo>
                    <a:cubicBezTo>
                      <a:pt x="1570" y="2601"/>
                      <a:pt x="1647" y="2649"/>
                      <a:pt x="1688" y="2710"/>
                    </a:cubicBezTo>
                    <a:cubicBezTo>
                      <a:pt x="1748" y="2779"/>
                      <a:pt x="1867" y="2870"/>
                      <a:pt x="1920" y="2870"/>
                    </a:cubicBezTo>
                    <a:cubicBezTo>
                      <a:pt x="1929" y="2870"/>
                      <a:pt x="1936" y="2867"/>
                      <a:pt x="1940" y="2861"/>
                    </a:cubicBezTo>
                    <a:cubicBezTo>
                      <a:pt x="2082" y="2609"/>
                      <a:pt x="1496" y="2144"/>
                      <a:pt x="1092" y="2114"/>
                    </a:cubicBezTo>
                    <a:cubicBezTo>
                      <a:pt x="1092" y="1800"/>
                      <a:pt x="1031" y="1487"/>
                      <a:pt x="1021" y="1174"/>
                    </a:cubicBezTo>
                    <a:cubicBezTo>
                      <a:pt x="1011" y="911"/>
                      <a:pt x="1223" y="537"/>
                      <a:pt x="1152" y="295"/>
                    </a:cubicBezTo>
                    <a:cubicBezTo>
                      <a:pt x="1086" y="69"/>
                      <a:pt x="713" y="1"/>
                      <a:pt x="507"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16097;p120">
                <a:extLst>
                  <a:ext uri="{FF2B5EF4-FFF2-40B4-BE49-F238E27FC236}">
                    <a16:creationId xmlns:a16="http://schemas.microsoft.com/office/drawing/2014/main" xmlns="" id="{0794B27D-1F29-6031-5635-F736B63AF0E2}"/>
                  </a:ext>
                </a:extLst>
              </p:cNvPr>
              <p:cNvSpPr/>
              <p:nvPr/>
            </p:nvSpPr>
            <p:spPr>
              <a:xfrm>
                <a:off x="5022608" y="3496446"/>
                <a:ext cx="127963" cy="277067"/>
              </a:xfrm>
              <a:custGeom>
                <a:avLst/>
                <a:gdLst/>
                <a:ahLst/>
                <a:cxnLst/>
                <a:rect l="l" t="t" r="r" b="b"/>
                <a:pathLst>
                  <a:path w="1840" h="3984" extrusionOk="0">
                    <a:moveTo>
                      <a:pt x="941" y="0"/>
                    </a:moveTo>
                    <a:cubicBezTo>
                      <a:pt x="607" y="617"/>
                      <a:pt x="344" y="1263"/>
                      <a:pt x="163" y="1940"/>
                    </a:cubicBezTo>
                    <a:cubicBezTo>
                      <a:pt x="1" y="2617"/>
                      <a:pt x="62" y="3325"/>
                      <a:pt x="344" y="3951"/>
                    </a:cubicBezTo>
                    <a:cubicBezTo>
                      <a:pt x="344" y="3951"/>
                      <a:pt x="458" y="3867"/>
                      <a:pt x="699" y="3867"/>
                    </a:cubicBezTo>
                    <a:cubicBezTo>
                      <a:pt x="831" y="3867"/>
                      <a:pt x="1002" y="3893"/>
                      <a:pt x="1213" y="3971"/>
                    </a:cubicBezTo>
                    <a:cubicBezTo>
                      <a:pt x="1235" y="3980"/>
                      <a:pt x="1256" y="3984"/>
                      <a:pt x="1276" y="3984"/>
                    </a:cubicBezTo>
                    <a:cubicBezTo>
                      <a:pt x="1802" y="3984"/>
                      <a:pt x="1840" y="1142"/>
                      <a:pt x="1840" y="1142"/>
                    </a:cubicBezTo>
                    <a:lnTo>
                      <a:pt x="941" y="0"/>
                    </a:ln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16098;p120">
                <a:extLst>
                  <a:ext uri="{FF2B5EF4-FFF2-40B4-BE49-F238E27FC236}">
                    <a16:creationId xmlns:a16="http://schemas.microsoft.com/office/drawing/2014/main" xmlns="" id="{39C1ACEA-BF2F-B5F2-830B-D175D7638B6B}"/>
                  </a:ext>
                </a:extLst>
              </p:cNvPr>
              <p:cNvSpPr/>
              <p:nvPr/>
            </p:nvSpPr>
            <p:spPr>
              <a:xfrm>
                <a:off x="5138612" y="3771226"/>
                <a:ext cx="297583" cy="34286"/>
              </a:xfrm>
              <a:custGeom>
                <a:avLst/>
                <a:gdLst/>
                <a:ahLst/>
                <a:cxnLst/>
                <a:rect l="l" t="t" r="r" b="b"/>
                <a:pathLst>
                  <a:path w="4279" h="493" extrusionOk="0">
                    <a:moveTo>
                      <a:pt x="20" y="0"/>
                    </a:moveTo>
                    <a:cubicBezTo>
                      <a:pt x="0" y="0"/>
                      <a:pt x="0" y="20"/>
                      <a:pt x="20" y="20"/>
                    </a:cubicBezTo>
                    <a:cubicBezTo>
                      <a:pt x="374" y="152"/>
                      <a:pt x="788" y="192"/>
                      <a:pt x="1152" y="263"/>
                    </a:cubicBezTo>
                    <a:cubicBezTo>
                      <a:pt x="1506" y="324"/>
                      <a:pt x="1849" y="384"/>
                      <a:pt x="2203" y="445"/>
                    </a:cubicBezTo>
                    <a:cubicBezTo>
                      <a:pt x="2413" y="477"/>
                      <a:pt x="2625" y="492"/>
                      <a:pt x="2836" y="492"/>
                    </a:cubicBezTo>
                    <a:cubicBezTo>
                      <a:pt x="3294" y="492"/>
                      <a:pt x="3751" y="418"/>
                      <a:pt x="4193" y="273"/>
                    </a:cubicBezTo>
                    <a:cubicBezTo>
                      <a:pt x="4278" y="245"/>
                      <a:pt x="4249" y="119"/>
                      <a:pt x="4162" y="119"/>
                    </a:cubicBezTo>
                    <a:cubicBezTo>
                      <a:pt x="4156" y="119"/>
                      <a:pt x="4150" y="120"/>
                      <a:pt x="4143" y="121"/>
                    </a:cubicBezTo>
                    <a:cubicBezTo>
                      <a:pt x="3789" y="192"/>
                      <a:pt x="3436" y="303"/>
                      <a:pt x="3072" y="344"/>
                    </a:cubicBezTo>
                    <a:cubicBezTo>
                      <a:pt x="2968" y="350"/>
                      <a:pt x="2865" y="353"/>
                      <a:pt x="2762" y="353"/>
                    </a:cubicBezTo>
                    <a:cubicBezTo>
                      <a:pt x="2526" y="353"/>
                      <a:pt x="2294" y="335"/>
                      <a:pt x="2061" y="293"/>
                    </a:cubicBezTo>
                    <a:lnTo>
                      <a:pt x="1031" y="121"/>
                    </a:lnTo>
                    <a:cubicBezTo>
                      <a:pt x="697" y="51"/>
                      <a:pt x="354" y="10"/>
                      <a:pt x="20"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16099;p120">
              <a:extLst>
                <a:ext uri="{FF2B5EF4-FFF2-40B4-BE49-F238E27FC236}">
                  <a16:creationId xmlns:a16="http://schemas.microsoft.com/office/drawing/2014/main" xmlns="" id="{11FD38A3-8459-AD91-FEAD-E33706016CF2}"/>
                </a:ext>
              </a:extLst>
            </p:cNvPr>
            <p:cNvSpPr/>
            <p:nvPr/>
          </p:nvSpPr>
          <p:spPr>
            <a:xfrm>
              <a:off x="5681772" y="4181068"/>
              <a:ext cx="81576" cy="113567"/>
            </a:xfrm>
            <a:custGeom>
              <a:avLst/>
              <a:gdLst/>
              <a:ahLst/>
              <a:cxnLst/>
              <a:rect l="l" t="t" r="r" b="b"/>
              <a:pathLst>
                <a:path w="1173" h="1633" extrusionOk="0">
                  <a:moveTo>
                    <a:pt x="539" y="1"/>
                  </a:moveTo>
                  <a:cubicBezTo>
                    <a:pt x="369" y="1"/>
                    <a:pt x="217" y="45"/>
                    <a:pt x="142" y="200"/>
                  </a:cubicBezTo>
                  <a:cubicBezTo>
                    <a:pt x="1" y="473"/>
                    <a:pt x="162" y="1130"/>
                    <a:pt x="213" y="1402"/>
                  </a:cubicBezTo>
                  <a:cubicBezTo>
                    <a:pt x="213" y="1493"/>
                    <a:pt x="284" y="1564"/>
                    <a:pt x="364" y="1574"/>
                  </a:cubicBezTo>
                  <a:cubicBezTo>
                    <a:pt x="507" y="1612"/>
                    <a:pt x="655" y="1632"/>
                    <a:pt x="804" y="1632"/>
                  </a:cubicBezTo>
                  <a:cubicBezTo>
                    <a:pt x="856" y="1632"/>
                    <a:pt x="908" y="1630"/>
                    <a:pt x="961" y="1625"/>
                  </a:cubicBezTo>
                  <a:cubicBezTo>
                    <a:pt x="1031" y="1625"/>
                    <a:pt x="1092" y="1564"/>
                    <a:pt x="1092" y="1493"/>
                  </a:cubicBezTo>
                  <a:cubicBezTo>
                    <a:pt x="1152" y="1099"/>
                    <a:pt x="1173" y="685"/>
                    <a:pt x="1152" y="281"/>
                  </a:cubicBezTo>
                  <a:cubicBezTo>
                    <a:pt x="1152" y="220"/>
                    <a:pt x="1132" y="160"/>
                    <a:pt x="1102" y="119"/>
                  </a:cubicBezTo>
                  <a:cubicBezTo>
                    <a:pt x="1062" y="69"/>
                    <a:pt x="1001" y="48"/>
                    <a:pt x="930" y="48"/>
                  </a:cubicBezTo>
                  <a:cubicBezTo>
                    <a:pt x="808" y="27"/>
                    <a:pt x="669" y="1"/>
                    <a:pt x="539"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6100;p120">
              <a:extLst>
                <a:ext uri="{FF2B5EF4-FFF2-40B4-BE49-F238E27FC236}">
                  <a16:creationId xmlns:a16="http://schemas.microsoft.com/office/drawing/2014/main" xmlns="" id="{D8216180-0669-85AA-B810-73A612E18421}"/>
                </a:ext>
              </a:extLst>
            </p:cNvPr>
            <p:cNvSpPr/>
            <p:nvPr/>
          </p:nvSpPr>
          <p:spPr>
            <a:xfrm>
              <a:off x="5979015" y="4165419"/>
              <a:ext cx="70032" cy="131649"/>
            </a:xfrm>
            <a:custGeom>
              <a:avLst/>
              <a:gdLst/>
              <a:ahLst/>
              <a:cxnLst/>
              <a:rect l="l" t="t" r="r" b="b"/>
              <a:pathLst>
                <a:path w="1007" h="1893" extrusionOk="0">
                  <a:moveTo>
                    <a:pt x="546" y="0"/>
                  </a:moveTo>
                  <a:cubicBezTo>
                    <a:pt x="475" y="0"/>
                    <a:pt x="391" y="31"/>
                    <a:pt x="294" y="102"/>
                  </a:cubicBezTo>
                  <a:cubicBezTo>
                    <a:pt x="21" y="304"/>
                    <a:pt x="1" y="1890"/>
                    <a:pt x="183" y="1890"/>
                  </a:cubicBezTo>
                  <a:cubicBezTo>
                    <a:pt x="211" y="1891"/>
                    <a:pt x="239" y="1892"/>
                    <a:pt x="267" y="1892"/>
                  </a:cubicBezTo>
                  <a:cubicBezTo>
                    <a:pt x="461" y="1892"/>
                    <a:pt x="655" y="1862"/>
                    <a:pt x="849" y="1809"/>
                  </a:cubicBezTo>
                  <a:cubicBezTo>
                    <a:pt x="890" y="1809"/>
                    <a:pt x="930" y="1789"/>
                    <a:pt x="961" y="1749"/>
                  </a:cubicBezTo>
                  <a:cubicBezTo>
                    <a:pt x="991" y="1708"/>
                    <a:pt x="991" y="1658"/>
                    <a:pt x="991" y="1607"/>
                  </a:cubicBezTo>
                  <a:cubicBezTo>
                    <a:pt x="965" y="1292"/>
                    <a:pt x="1007" y="0"/>
                    <a:pt x="546"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6101;p120">
              <a:extLst>
                <a:ext uri="{FF2B5EF4-FFF2-40B4-BE49-F238E27FC236}">
                  <a16:creationId xmlns:a16="http://schemas.microsoft.com/office/drawing/2014/main" xmlns="" id="{EAE8571E-8F3A-4102-3F75-8CBF72697391}"/>
                </a:ext>
              </a:extLst>
            </p:cNvPr>
            <p:cNvSpPr/>
            <p:nvPr/>
          </p:nvSpPr>
          <p:spPr>
            <a:xfrm>
              <a:off x="5673844" y="4228429"/>
              <a:ext cx="102162" cy="80394"/>
            </a:xfrm>
            <a:custGeom>
              <a:avLst/>
              <a:gdLst/>
              <a:ahLst/>
              <a:cxnLst/>
              <a:rect l="l" t="t" r="r" b="b"/>
              <a:pathLst>
                <a:path w="1469" h="1156" extrusionOk="0">
                  <a:moveTo>
                    <a:pt x="449" y="1"/>
                  </a:moveTo>
                  <a:cubicBezTo>
                    <a:pt x="358" y="1"/>
                    <a:pt x="267" y="2"/>
                    <a:pt x="175" y="4"/>
                  </a:cubicBezTo>
                  <a:cubicBezTo>
                    <a:pt x="170" y="3"/>
                    <a:pt x="165" y="3"/>
                    <a:pt x="160" y="3"/>
                  </a:cubicBezTo>
                  <a:cubicBezTo>
                    <a:pt x="95" y="3"/>
                    <a:pt x="34" y="60"/>
                    <a:pt x="34" y="135"/>
                  </a:cubicBezTo>
                  <a:cubicBezTo>
                    <a:pt x="0" y="646"/>
                    <a:pt x="223" y="1156"/>
                    <a:pt x="737" y="1156"/>
                  </a:cubicBezTo>
                  <a:cubicBezTo>
                    <a:pt x="843" y="1156"/>
                    <a:pt x="963" y="1134"/>
                    <a:pt x="1095" y="1085"/>
                  </a:cubicBezTo>
                  <a:cubicBezTo>
                    <a:pt x="1277" y="1004"/>
                    <a:pt x="1408" y="843"/>
                    <a:pt x="1438" y="641"/>
                  </a:cubicBezTo>
                  <a:cubicBezTo>
                    <a:pt x="1469" y="449"/>
                    <a:pt x="1469" y="257"/>
                    <a:pt x="1438" y="65"/>
                  </a:cubicBezTo>
                  <a:cubicBezTo>
                    <a:pt x="1113" y="17"/>
                    <a:pt x="782" y="1"/>
                    <a:pt x="4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6102;p120">
              <a:extLst>
                <a:ext uri="{FF2B5EF4-FFF2-40B4-BE49-F238E27FC236}">
                  <a16:creationId xmlns:a16="http://schemas.microsoft.com/office/drawing/2014/main" xmlns="" id="{F5CF8DB2-0F7B-FC5E-FC9C-A190F1C84E59}"/>
                </a:ext>
              </a:extLst>
            </p:cNvPr>
            <p:cNvSpPr/>
            <p:nvPr/>
          </p:nvSpPr>
          <p:spPr>
            <a:xfrm>
              <a:off x="5965662" y="4235732"/>
              <a:ext cx="101258" cy="73509"/>
            </a:xfrm>
            <a:custGeom>
              <a:avLst/>
              <a:gdLst/>
              <a:ahLst/>
              <a:cxnLst/>
              <a:rect l="l" t="t" r="r" b="b"/>
              <a:pathLst>
                <a:path w="1456" h="1057" extrusionOk="0">
                  <a:moveTo>
                    <a:pt x="1375" y="0"/>
                  </a:moveTo>
                  <a:cubicBezTo>
                    <a:pt x="950" y="10"/>
                    <a:pt x="536" y="51"/>
                    <a:pt x="112" y="131"/>
                  </a:cubicBezTo>
                  <a:cubicBezTo>
                    <a:pt x="82" y="131"/>
                    <a:pt x="51" y="141"/>
                    <a:pt x="31" y="162"/>
                  </a:cubicBezTo>
                  <a:cubicBezTo>
                    <a:pt x="1" y="212"/>
                    <a:pt x="1" y="253"/>
                    <a:pt x="31" y="303"/>
                  </a:cubicBezTo>
                  <a:cubicBezTo>
                    <a:pt x="142" y="697"/>
                    <a:pt x="142" y="970"/>
                    <a:pt x="567" y="1041"/>
                  </a:cubicBezTo>
                  <a:cubicBezTo>
                    <a:pt x="621" y="1051"/>
                    <a:pt x="680" y="1056"/>
                    <a:pt x="741" y="1056"/>
                  </a:cubicBezTo>
                  <a:cubicBezTo>
                    <a:pt x="1044" y="1056"/>
                    <a:pt x="1395" y="926"/>
                    <a:pt x="1446" y="606"/>
                  </a:cubicBezTo>
                  <a:cubicBezTo>
                    <a:pt x="1456" y="515"/>
                    <a:pt x="1446" y="435"/>
                    <a:pt x="1435" y="354"/>
                  </a:cubicBezTo>
                  <a:cubicBezTo>
                    <a:pt x="1415" y="232"/>
                    <a:pt x="1395" y="121"/>
                    <a:pt x="1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6103;p120">
              <a:extLst>
                <a:ext uri="{FF2B5EF4-FFF2-40B4-BE49-F238E27FC236}">
                  <a16:creationId xmlns:a16="http://schemas.microsoft.com/office/drawing/2014/main" xmlns="" id="{3B661F44-B6B5-E8AB-232B-8A2CD154B84B}"/>
                </a:ext>
              </a:extLst>
            </p:cNvPr>
            <p:cNvSpPr/>
            <p:nvPr/>
          </p:nvSpPr>
          <p:spPr>
            <a:xfrm>
              <a:off x="5549703" y="4309104"/>
              <a:ext cx="234019" cy="36302"/>
            </a:xfrm>
            <a:custGeom>
              <a:avLst/>
              <a:gdLst/>
              <a:ahLst/>
              <a:cxnLst/>
              <a:rect l="l" t="t" r="r" b="b"/>
              <a:pathLst>
                <a:path w="3365" h="522" extrusionOk="0">
                  <a:moveTo>
                    <a:pt x="2457" y="0"/>
                  </a:moveTo>
                  <a:cubicBezTo>
                    <a:pt x="2293" y="0"/>
                    <a:pt x="2130" y="8"/>
                    <a:pt x="1970" y="26"/>
                  </a:cubicBezTo>
                  <a:cubicBezTo>
                    <a:pt x="1405" y="70"/>
                    <a:pt x="832" y="207"/>
                    <a:pt x="272" y="207"/>
                  </a:cubicBezTo>
                  <a:cubicBezTo>
                    <a:pt x="191" y="207"/>
                    <a:pt x="110" y="204"/>
                    <a:pt x="30" y="198"/>
                  </a:cubicBezTo>
                  <a:lnTo>
                    <a:pt x="30" y="198"/>
                  </a:lnTo>
                  <a:cubicBezTo>
                    <a:pt x="1" y="365"/>
                    <a:pt x="133" y="522"/>
                    <a:pt x="298" y="522"/>
                  </a:cubicBezTo>
                  <a:cubicBezTo>
                    <a:pt x="303" y="522"/>
                    <a:pt x="308" y="522"/>
                    <a:pt x="313" y="521"/>
                  </a:cubicBezTo>
                  <a:cubicBezTo>
                    <a:pt x="435" y="521"/>
                    <a:pt x="556" y="511"/>
                    <a:pt x="667" y="491"/>
                  </a:cubicBezTo>
                  <a:cubicBezTo>
                    <a:pt x="1071" y="430"/>
                    <a:pt x="1475" y="410"/>
                    <a:pt x="1879" y="410"/>
                  </a:cubicBezTo>
                  <a:cubicBezTo>
                    <a:pt x="1892" y="410"/>
                    <a:pt x="1904" y="410"/>
                    <a:pt x="1918" y="410"/>
                  </a:cubicBezTo>
                  <a:cubicBezTo>
                    <a:pt x="2098" y="410"/>
                    <a:pt x="2370" y="441"/>
                    <a:pt x="2629" y="441"/>
                  </a:cubicBezTo>
                  <a:cubicBezTo>
                    <a:pt x="2885" y="441"/>
                    <a:pt x="3127" y="410"/>
                    <a:pt x="3254" y="289"/>
                  </a:cubicBezTo>
                  <a:cubicBezTo>
                    <a:pt x="3304" y="228"/>
                    <a:pt x="3345" y="147"/>
                    <a:pt x="3365" y="67"/>
                  </a:cubicBezTo>
                  <a:lnTo>
                    <a:pt x="3082" y="36"/>
                  </a:lnTo>
                  <a:cubicBezTo>
                    <a:pt x="2878" y="14"/>
                    <a:pt x="2667" y="0"/>
                    <a:pt x="2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6104;p120">
              <a:extLst>
                <a:ext uri="{FF2B5EF4-FFF2-40B4-BE49-F238E27FC236}">
                  <a16:creationId xmlns:a16="http://schemas.microsoft.com/office/drawing/2014/main" xmlns="" id="{B516E483-871F-F7D3-A2DD-8DFB1791D920}"/>
                </a:ext>
              </a:extLst>
            </p:cNvPr>
            <p:cNvSpPr/>
            <p:nvPr/>
          </p:nvSpPr>
          <p:spPr>
            <a:xfrm>
              <a:off x="5551789" y="4238792"/>
              <a:ext cx="238957" cy="84775"/>
            </a:xfrm>
            <a:custGeom>
              <a:avLst/>
              <a:gdLst/>
              <a:ahLst/>
              <a:cxnLst/>
              <a:rect l="l" t="t" r="r" b="b"/>
              <a:pathLst>
                <a:path w="3436" h="1219" extrusionOk="0">
                  <a:moveTo>
                    <a:pt x="1797" y="0"/>
                  </a:moveTo>
                  <a:cubicBezTo>
                    <a:pt x="1652" y="0"/>
                    <a:pt x="1508" y="143"/>
                    <a:pt x="1415" y="279"/>
                  </a:cubicBezTo>
                  <a:cubicBezTo>
                    <a:pt x="1395" y="320"/>
                    <a:pt x="1354" y="360"/>
                    <a:pt x="1324" y="391"/>
                  </a:cubicBezTo>
                  <a:cubicBezTo>
                    <a:pt x="1314" y="391"/>
                    <a:pt x="1304" y="401"/>
                    <a:pt x="1294" y="401"/>
                  </a:cubicBezTo>
                  <a:cubicBezTo>
                    <a:pt x="1253" y="431"/>
                    <a:pt x="1203" y="441"/>
                    <a:pt x="1152" y="451"/>
                  </a:cubicBezTo>
                  <a:lnTo>
                    <a:pt x="1142" y="451"/>
                  </a:lnTo>
                  <a:cubicBezTo>
                    <a:pt x="1081" y="471"/>
                    <a:pt x="1021" y="481"/>
                    <a:pt x="960" y="502"/>
                  </a:cubicBezTo>
                  <a:cubicBezTo>
                    <a:pt x="930" y="512"/>
                    <a:pt x="910" y="522"/>
                    <a:pt x="879" y="532"/>
                  </a:cubicBezTo>
                  <a:cubicBezTo>
                    <a:pt x="819" y="552"/>
                    <a:pt x="748" y="582"/>
                    <a:pt x="687" y="613"/>
                  </a:cubicBezTo>
                  <a:cubicBezTo>
                    <a:pt x="465" y="724"/>
                    <a:pt x="253" y="876"/>
                    <a:pt x="81" y="1047"/>
                  </a:cubicBezTo>
                  <a:cubicBezTo>
                    <a:pt x="41" y="1098"/>
                    <a:pt x="10" y="1148"/>
                    <a:pt x="0" y="1209"/>
                  </a:cubicBezTo>
                  <a:cubicBezTo>
                    <a:pt x="80" y="1215"/>
                    <a:pt x="161" y="1218"/>
                    <a:pt x="242" y="1218"/>
                  </a:cubicBezTo>
                  <a:cubicBezTo>
                    <a:pt x="802" y="1218"/>
                    <a:pt x="1375" y="1081"/>
                    <a:pt x="1940" y="1037"/>
                  </a:cubicBezTo>
                  <a:cubicBezTo>
                    <a:pt x="2100" y="1019"/>
                    <a:pt x="2263" y="1011"/>
                    <a:pt x="2427" y="1011"/>
                  </a:cubicBezTo>
                  <a:cubicBezTo>
                    <a:pt x="2637" y="1011"/>
                    <a:pt x="2848" y="1025"/>
                    <a:pt x="3052" y="1047"/>
                  </a:cubicBezTo>
                  <a:cubicBezTo>
                    <a:pt x="3153" y="1057"/>
                    <a:pt x="3244" y="1067"/>
                    <a:pt x="3335" y="1078"/>
                  </a:cubicBezTo>
                  <a:cubicBezTo>
                    <a:pt x="3426" y="795"/>
                    <a:pt x="3436" y="350"/>
                    <a:pt x="3264" y="259"/>
                  </a:cubicBezTo>
                  <a:cubicBezTo>
                    <a:pt x="3224" y="244"/>
                    <a:pt x="3181" y="236"/>
                    <a:pt x="3138" y="236"/>
                  </a:cubicBezTo>
                  <a:cubicBezTo>
                    <a:pt x="3095" y="236"/>
                    <a:pt x="3052" y="244"/>
                    <a:pt x="3011" y="259"/>
                  </a:cubicBezTo>
                  <a:cubicBezTo>
                    <a:pt x="2840" y="310"/>
                    <a:pt x="2668" y="350"/>
                    <a:pt x="2506" y="401"/>
                  </a:cubicBezTo>
                  <a:cubicBezTo>
                    <a:pt x="2454" y="415"/>
                    <a:pt x="2397" y="425"/>
                    <a:pt x="2343" y="425"/>
                  </a:cubicBezTo>
                  <a:cubicBezTo>
                    <a:pt x="2323" y="425"/>
                    <a:pt x="2303" y="424"/>
                    <a:pt x="2284" y="421"/>
                  </a:cubicBezTo>
                  <a:cubicBezTo>
                    <a:pt x="2092" y="360"/>
                    <a:pt x="2062" y="87"/>
                    <a:pt x="1880" y="17"/>
                  </a:cubicBezTo>
                  <a:cubicBezTo>
                    <a:pt x="1852" y="5"/>
                    <a:pt x="1825" y="0"/>
                    <a:pt x="1797"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6105;p120">
              <a:extLst>
                <a:ext uri="{FF2B5EF4-FFF2-40B4-BE49-F238E27FC236}">
                  <a16:creationId xmlns:a16="http://schemas.microsoft.com/office/drawing/2014/main" xmlns="" id="{F4E74CE8-1CDD-DB51-5591-508E96406CD5}"/>
                </a:ext>
              </a:extLst>
            </p:cNvPr>
            <p:cNvSpPr/>
            <p:nvPr/>
          </p:nvSpPr>
          <p:spPr>
            <a:xfrm>
              <a:off x="5961489" y="4247207"/>
              <a:ext cx="231933" cy="80116"/>
            </a:xfrm>
            <a:custGeom>
              <a:avLst/>
              <a:gdLst/>
              <a:ahLst/>
              <a:cxnLst/>
              <a:rect l="l" t="t" r="r" b="b"/>
              <a:pathLst>
                <a:path w="3335" h="1152" extrusionOk="0">
                  <a:moveTo>
                    <a:pt x="1725" y="0"/>
                  </a:moveTo>
                  <a:cubicBezTo>
                    <a:pt x="1540" y="0"/>
                    <a:pt x="1355" y="163"/>
                    <a:pt x="1223" y="320"/>
                  </a:cubicBezTo>
                  <a:cubicBezTo>
                    <a:pt x="1031" y="252"/>
                    <a:pt x="832" y="218"/>
                    <a:pt x="635" y="218"/>
                  </a:cubicBezTo>
                  <a:cubicBezTo>
                    <a:pt x="509" y="218"/>
                    <a:pt x="385" y="232"/>
                    <a:pt x="263" y="259"/>
                  </a:cubicBezTo>
                  <a:cubicBezTo>
                    <a:pt x="202" y="270"/>
                    <a:pt x="152" y="290"/>
                    <a:pt x="101" y="320"/>
                  </a:cubicBezTo>
                  <a:cubicBezTo>
                    <a:pt x="30" y="411"/>
                    <a:pt x="0" y="522"/>
                    <a:pt x="20" y="633"/>
                  </a:cubicBezTo>
                  <a:cubicBezTo>
                    <a:pt x="20" y="795"/>
                    <a:pt x="30" y="946"/>
                    <a:pt x="40" y="1108"/>
                  </a:cubicBezTo>
                  <a:cubicBezTo>
                    <a:pt x="230" y="1101"/>
                    <a:pt x="420" y="1098"/>
                    <a:pt x="609" y="1098"/>
                  </a:cubicBezTo>
                  <a:cubicBezTo>
                    <a:pt x="954" y="1098"/>
                    <a:pt x="1298" y="1109"/>
                    <a:pt x="1637" y="1128"/>
                  </a:cubicBezTo>
                  <a:cubicBezTo>
                    <a:pt x="1859" y="1144"/>
                    <a:pt x="2084" y="1151"/>
                    <a:pt x="2309" y="1151"/>
                  </a:cubicBezTo>
                  <a:cubicBezTo>
                    <a:pt x="2534" y="1151"/>
                    <a:pt x="2758" y="1144"/>
                    <a:pt x="2981" y="1128"/>
                  </a:cubicBezTo>
                  <a:cubicBezTo>
                    <a:pt x="3102" y="1108"/>
                    <a:pt x="3223" y="1088"/>
                    <a:pt x="3334" y="1058"/>
                  </a:cubicBezTo>
                  <a:cubicBezTo>
                    <a:pt x="3173" y="926"/>
                    <a:pt x="2981" y="835"/>
                    <a:pt x="2779" y="785"/>
                  </a:cubicBezTo>
                  <a:cubicBezTo>
                    <a:pt x="2657" y="734"/>
                    <a:pt x="2536" y="684"/>
                    <a:pt x="2415" y="623"/>
                  </a:cubicBezTo>
                  <a:cubicBezTo>
                    <a:pt x="2385" y="603"/>
                    <a:pt x="2344" y="573"/>
                    <a:pt x="2314" y="552"/>
                  </a:cubicBezTo>
                  <a:cubicBezTo>
                    <a:pt x="2263" y="512"/>
                    <a:pt x="2223" y="472"/>
                    <a:pt x="2193" y="421"/>
                  </a:cubicBezTo>
                  <a:cubicBezTo>
                    <a:pt x="2183" y="421"/>
                    <a:pt x="2172" y="411"/>
                    <a:pt x="2172" y="401"/>
                  </a:cubicBezTo>
                  <a:cubicBezTo>
                    <a:pt x="2152" y="381"/>
                    <a:pt x="2142" y="360"/>
                    <a:pt x="2132" y="340"/>
                  </a:cubicBezTo>
                  <a:cubicBezTo>
                    <a:pt x="2092" y="280"/>
                    <a:pt x="2051" y="209"/>
                    <a:pt x="2001" y="148"/>
                  </a:cubicBezTo>
                  <a:cubicBezTo>
                    <a:pt x="1960" y="98"/>
                    <a:pt x="1910" y="57"/>
                    <a:pt x="1849" y="27"/>
                  </a:cubicBezTo>
                  <a:cubicBezTo>
                    <a:pt x="1808" y="8"/>
                    <a:pt x="1767" y="0"/>
                    <a:pt x="1725" y="0"/>
                  </a:cubicBezTo>
                  <a:close/>
                </a:path>
              </a:pathLst>
            </a:custGeom>
            <a:solidFill>
              <a:srgbClr val="F2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6106;p120">
              <a:extLst>
                <a:ext uri="{FF2B5EF4-FFF2-40B4-BE49-F238E27FC236}">
                  <a16:creationId xmlns:a16="http://schemas.microsoft.com/office/drawing/2014/main" xmlns="" id="{04250908-2985-C5A2-623D-8E8EE1848783}"/>
                </a:ext>
              </a:extLst>
            </p:cNvPr>
            <p:cNvSpPr/>
            <p:nvPr/>
          </p:nvSpPr>
          <p:spPr>
            <a:xfrm>
              <a:off x="5964271" y="4320718"/>
              <a:ext cx="239652" cy="29487"/>
            </a:xfrm>
            <a:custGeom>
              <a:avLst/>
              <a:gdLst/>
              <a:ahLst/>
              <a:cxnLst/>
              <a:rect l="l" t="t" r="r" b="b"/>
              <a:pathLst>
                <a:path w="3446" h="424" extrusionOk="0">
                  <a:moveTo>
                    <a:pt x="3294" y="1"/>
                  </a:moveTo>
                  <a:cubicBezTo>
                    <a:pt x="3183" y="31"/>
                    <a:pt x="3062" y="51"/>
                    <a:pt x="2941" y="71"/>
                  </a:cubicBezTo>
                  <a:cubicBezTo>
                    <a:pt x="2718" y="87"/>
                    <a:pt x="2494" y="94"/>
                    <a:pt x="2269" y="94"/>
                  </a:cubicBezTo>
                  <a:cubicBezTo>
                    <a:pt x="2044" y="94"/>
                    <a:pt x="1819" y="87"/>
                    <a:pt x="1597" y="71"/>
                  </a:cubicBezTo>
                  <a:cubicBezTo>
                    <a:pt x="1257" y="52"/>
                    <a:pt x="922" y="45"/>
                    <a:pt x="585" y="45"/>
                  </a:cubicBezTo>
                  <a:cubicBezTo>
                    <a:pt x="391" y="45"/>
                    <a:pt x="196" y="47"/>
                    <a:pt x="0" y="51"/>
                  </a:cubicBezTo>
                  <a:cubicBezTo>
                    <a:pt x="36" y="290"/>
                    <a:pt x="148" y="412"/>
                    <a:pt x="494" y="412"/>
                  </a:cubicBezTo>
                  <a:cubicBezTo>
                    <a:pt x="543" y="412"/>
                    <a:pt x="598" y="410"/>
                    <a:pt x="657" y="405"/>
                  </a:cubicBezTo>
                  <a:cubicBezTo>
                    <a:pt x="804" y="392"/>
                    <a:pt x="952" y="387"/>
                    <a:pt x="1101" y="387"/>
                  </a:cubicBezTo>
                  <a:cubicBezTo>
                    <a:pt x="1508" y="387"/>
                    <a:pt x="1920" y="423"/>
                    <a:pt x="2324" y="423"/>
                  </a:cubicBezTo>
                  <a:cubicBezTo>
                    <a:pt x="2675" y="423"/>
                    <a:pt x="3021" y="396"/>
                    <a:pt x="3355" y="294"/>
                  </a:cubicBezTo>
                  <a:cubicBezTo>
                    <a:pt x="3385" y="284"/>
                    <a:pt x="3426" y="273"/>
                    <a:pt x="3436" y="243"/>
                  </a:cubicBezTo>
                  <a:cubicBezTo>
                    <a:pt x="3446" y="213"/>
                    <a:pt x="3436" y="183"/>
                    <a:pt x="3416" y="152"/>
                  </a:cubicBezTo>
                  <a:cubicBezTo>
                    <a:pt x="3385" y="102"/>
                    <a:pt x="3345" y="51"/>
                    <a:pt x="3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6107;p120">
              <a:extLst>
                <a:ext uri="{FF2B5EF4-FFF2-40B4-BE49-F238E27FC236}">
                  <a16:creationId xmlns:a16="http://schemas.microsoft.com/office/drawing/2014/main" xmlns="" id="{701C7003-1E2E-8190-3D6D-B85690B5C060}"/>
                </a:ext>
              </a:extLst>
            </p:cNvPr>
            <p:cNvSpPr/>
            <p:nvPr/>
          </p:nvSpPr>
          <p:spPr>
            <a:xfrm>
              <a:off x="5600263" y="4275721"/>
              <a:ext cx="20446" cy="30878"/>
            </a:xfrm>
            <a:custGeom>
              <a:avLst/>
              <a:gdLst/>
              <a:ahLst/>
              <a:cxnLst/>
              <a:rect l="l" t="t" r="r" b="b"/>
              <a:pathLst>
                <a:path w="294" h="444" extrusionOk="0">
                  <a:moveTo>
                    <a:pt x="193" y="1"/>
                  </a:moveTo>
                  <a:cubicBezTo>
                    <a:pt x="122" y="31"/>
                    <a:pt x="61" y="51"/>
                    <a:pt x="1" y="92"/>
                  </a:cubicBezTo>
                  <a:cubicBezTo>
                    <a:pt x="11" y="102"/>
                    <a:pt x="31" y="122"/>
                    <a:pt x="41" y="132"/>
                  </a:cubicBezTo>
                  <a:cubicBezTo>
                    <a:pt x="41" y="142"/>
                    <a:pt x="51" y="153"/>
                    <a:pt x="51" y="153"/>
                  </a:cubicBezTo>
                  <a:cubicBezTo>
                    <a:pt x="61" y="173"/>
                    <a:pt x="71" y="183"/>
                    <a:pt x="81" y="193"/>
                  </a:cubicBezTo>
                  <a:lnTo>
                    <a:pt x="122" y="274"/>
                  </a:lnTo>
                  <a:cubicBezTo>
                    <a:pt x="142" y="304"/>
                    <a:pt x="152" y="334"/>
                    <a:pt x="172" y="355"/>
                  </a:cubicBezTo>
                  <a:cubicBezTo>
                    <a:pt x="172" y="375"/>
                    <a:pt x="182" y="385"/>
                    <a:pt x="193" y="405"/>
                  </a:cubicBezTo>
                  <a:cubicBezTo>
                    <a:pt x="203" y="415"/>
                    <a:pt x="213" y="425"/>
                    <a:pt x="223" y="435"/>
                  </a:cubicBezTo>
                  <a:cubicBezTo>
                    <a:pt x="228" y="441"/>
                    <a:pt x="235" y="443"/>
                    <a:pt x="243" y="443"/>
                  </a:cubicBezTo>
                  <a:cubicBezTo>
                    <a:pt x="251" y="443"/>
                    <a:pt x="258" y="441"/>
                    <a:pt x="263" y="435"/>
                  </a:cubicBezTo>
                  <a:cubicBezTo>
                    <a:pt x="273" y="415"/>
                    <a:pt x="283" y="405"/>
                    <a:pt x="294" y="385"/>
                  </a:cubicBezTo>
                  <a:cubicBezTo>
                    <a:pt x="294" y="365"/>
                    <a:pt x="294" y="345"/>
                    <a:pt x="294" y="324"/>
                  </a:cubicBezTo>
                  <a:cubicBezTo>
                    <a:pt x="294" y="284"/>
                    <a:pt x="294" y="243"/>
                    <a:pt x="294" y="213"/>
                  </a:cubicBezTo>
                  <a:cubicBezTo>
                    <a:pt x="273" y="132"/>
                    <a:pt x="243" y="62"/>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6108;p120">
              <a:extLst>
                <a:ext uri="{FF2B5EF4-FFF2-40B4-BE49-F238E27FC236}">
                  <a16:creationId xmlns:a16="http://schemas.microsoft.com/office/drawing/2014/main" xmlns="" id="{5414AEB1-1770-649C-0A1F-0E00C8D4A92A}"/>
                </a:ext>
              </a:extLst>
            </p:cNvPr>
            <p:cNvSpPr/>
            <p:nvPr/>
          </p:nvSpPr>
          <p:spPr>
            <a:xfrm>
              <a:off x="5618554" y="4270157"/>
              <a:ext cx="25314" cy="27053"/>
            </a:xfrm>
            <a:custGeom>
              <a:avLst/>
              <a:gdLst/>
              <a:ahLst/>
              <a:cxnLst/>
              <a:rect l="l" t="t" r="r" b="b"/>
              <a:pathLst>
                <a:path w="364" h="389" extrusionOk="0">
                  <a:moveTo>
                    <a:pt x="182" y="0"/>
                  </a:moveTo>
                  <a:cubicBezTo>
                    <a:pt x="121" y="20"/>
                    <a:pt x="61" y="30"/>
                    <a:pt x="0" y="51"/>
                  </a:cubicBezTo>
                  <a:cubicBezTo>
                    <a:pt x="20" y="71"/>
                    <a:pt x="31" y="81"/>
                    <a:pt x="51" y="101"/>
                  </a:cubicBezTo>
                  <a:cubicBezTo>
                    <a:pt x="91" y="142"/>
                    <a:pt x="132" y="192"/>
                    <a:pt x="162" y="243"/>
                  </a:cubicBezTo>
                  <a:cubicBezTo>
                    <a:pt x="182" y="263"/>
                    <a:pt x="202" y="293"/>
                    <a:pt x="223" y="323"/>
                  </a:cubicBezTo>
                  <a:cubicBezTo>
                    <a:pt x="243" y="344"/>
                    <a:pt x="273" y="374"/>
                    <a:pt x="303" y="384"/>
                  </a:cubicBezTo>
                  <a:cubicBezTo>
                    <a:pt x="309" y="387"/>
                    <a:pt x="315" y="388"/>
                    <a:pt x="321" y="388"/>
                  </a:cubicBezTo>
                  <a:cubicBezTo>
                    <a:pt x="338" y="388"/>
                    <a:pt x="354" y="379"/>
                    <a:pt x="354" y="364"/>
                  </a:cubicBezTo>
                  <a:cubicBezTo>
                    <a:pt x="364" y="334"/>
                    <a:pt x="364" y="293"/>
                    <a:pt x="354" y="263"/>
                  </a:cubicBezTo>
                  <a:cubicBezTo>
                    <a:pt x="344" y="222"/>
                    <a:pt x="324" y="192"/>
                    <a:pt x="303" y="162"/>
                  </a:cubicBezTo>
                  <a:cubicBezTo>
                    <a:pt x="273" y="111"/>
                    <a:pt x="233" y="51"/>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6109;p120">
              <a:extLst>
                <a:ext uri="{FF2B5EF4-FFF2-40B4-BE49-F238E27FC236}">
                  <a16:creationId xmlns:a16="http://schemas.microsoft.com/office/drawing/2014/main" xmlns="" id="{5376C577-2631-E908-4DF3-F1FA20D7B1C7}"/>
                </a:ext>
              </a:extLst>
            </p:cNvPr>
            <p:cNvSpPr/>
            <p:nvPr/>
          </p:nvSpPr>
          <p:spPr>
            <a:xfrm>
              <a:off x="5636080" y="4261673"/>
              <a:ext cx="70" cy="70"/>
            </a:xfrm>
            <a:custGeom>
              <a:avLst/>
              <a:gdLst/>
              <a:ahLst/>
              <a:cxnLst/>
              <a:rect l="l" t="t" r="r" b="b"/>
              <a:pathLst>
                <a:path w="1" h="1" extrusionOk="0">
                  <a:moveTo>
                    <a:pt x="1" y="1"/>
                  </a:move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6110;p120">
              <a:extLst>
                <a:ext uri="{FF2B5EF4-FFF2-40B4-BE49-F238E27FC236}">
                  <a16:creationId xmlns:a16="http://schemas.microsoft.com/office/drawing/2014/main" xmlns="" id="{0B7791BD-A10E-B8D1-03FF-FF898CAAD24C}"/>
                </a:ext>
              </a:extLst>
            </p:cNvPr>
            <p:cNvSpPr/>
            <p:nvPr/>
          </p:nvSpPr>
          <p:spPr>
            <a:xfrm>
              <a:off x="5641713" y="4257500"/>
              <a:ext cx="21142" cy="35885"/>
            </a:xfrm>
            <a:custGeom>
              <a:avLst/>
              <a:gdLst/>
              <a:ahLst/>
              <a:cxnLst/>
              <a:rect l="l" t="t" r="r" b="b"/>
              <a:pathLst>
                <a:path w="304" h="516" extrusionOk="0">
                  <a:moveTo>
                    <a:pt x="122" y="0"/>
                  </a:moveTo>
                  <a:cubicBezTo>
                    <a:pt x="102" y="51"/>
                    <a:pt x="61" y="81"/>
                    <a:pt x="31" y="122"/>
                  </a:cubicBezTo>
                  <a:cubicBezTo>
                    <a:pt x="21" y="122"/>
                    <a:pt x="11" y="132"/>
                    <a:pt x="1" y="132"/>
                  </a:cubicBezTo>
                  <a:lnTo>
                    <a:pt x="21" y="152"/>
                  </a:lnTo>
                  <a:cubicBezTo>
                    <a:pt x="21" y="162"/>
                    <a:pt x="31" y="162"/>
                    <a:pt x="31" y="172"/>
                  </a:cubicBezTo>
                  <a:cubicBezTo>
                    <a:pt x="41" y="172"/>
                    <a:pt x="41" y="172"/>
                    <a:pt x="41" y="182"/>
                  </a:cubicBezTo>
                  <a:cubicBezTo>
                    <a:pt x="82" y="223"/>
                    <a:pt x="102" y="273"/>
                    <a:pt x="132" y="324"/>
                  </a:cubicBezTo>
                  <a:cubicBezTo>
                    <a:pt x="162" y="374"/>
                    <a:pt x="193" y="425"/>
                    <a:pt x="213" y="475"/>
                  </a:cubicBezTo>
                  <a:cubicBezTo>
                    <a:pt x="218" y="503"/>
                    <a:pt x="237" y="516"/>
                    <a:pt x="257" y="516"/>
                  </a:cubicBezTo>
                  <a:cubicBezTo>
                    <a:pt x="280" y="516"/>
                    <a:pt x="304" y="498"/>
                    <a:pt x="304" y="465"/>
                  </a:cubicBezTo>
                  <a:cubicBezTo>
                    <a:pt x="304" y="394"/>
                    <a:pt x="294" y="334"/>
                    <a:pt x="273" y="263"/>
                  </a:cubicBezTo>
                  <a:cubicBezTo>
                    <a:pt x="263" y="202"/>
                    <a:pt x="233" y="142"/>
                    <a:pt x="193" y="81"/>
                  </a:cubicBezTo>
                  <a:cubicBezTo>
                    <a:pt x="172" y="51"/>
                    <a:pt x="152" y="31"/>
                    <a:pt x="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6111;p120">
              <a:extLst>
                <a:ext uri="{FF2B5EF4-FFF2-40B4-BE49-F238E27FC236}">
                  <a16:creationId xmlns:a16="http://schemas.microsoft.com/office/drawing/2014/main" xmlns="" id="{84C104CF-CBFE-CED9-4C2B-6ED48EAA98A0}"/>
                </a:ext>
              </a:extLst>
            </p:cNvPr>
            <p:cNvSpPr/>
            <p:nvPr/>
          </p:nvSpPr>
          <p:spPr>
            <a:xfrm>
              <a:off x="6071999" y="4257500"/>
              <a:ext cx="37832" cy="44509"/>
            </a:xfrm>
            <a:custGeom>
              <a:avLst/>
              <a:gdLst/>
              <a:ahLst/>
              <a:cxnLst/>
              <a:rect l="l" t="t" r="r" b="b"/>
              <a:pathLst>
                <a:path w="544" h="640" extrusionOk="0">
                  <a:moveTo>
                    <a:pt x="422" y="0"/>
                  </a:moveTo>
                  <a:cubicBezTo>
                    <a:pt x="361" y="41"/>
                    <a:pt x="311" y="81"/>
                    <a:pt x="270" y="122"/>
                  </a:cubicBezTo>
                  <a:cubicBezTo>
                    <a:pt x="199" y="192"/>
                    <a:pt x="149" y="263"/>
                    <a:pt x="88" y="334"/>
                  </a:cubicBezTo>
                  <a:cubicBezTo>
                    <a:pt x="48" y="415"/>
                    <a:pt x="18" y="495"/>
                    <a:pt x="8" y="586"/>
                  </a:cubicBezTo>
                  <a:cubicBezTo>
                    <a:pt x="0" y="615"/>
                    <a:pt x="24" y="639"/>
                    <a:pt x="49" y="639"/>
                  </a:cubicBezTo>
                  <a:cubicBezTo>
                    <a:pt x="59" y="639"/>
                    <a:pt x="70" y="635"/>
                    <a:pt x="78" y="627"/>
                  </a:cubicBezTo>
                  <a:cubicBezTo>
                    <a:pt x="109" y="596"/>
                    <a:pt x="139" y="576"/>
                    <a:pt x="159" y="546"/>
                  </a:cubicBezTo>
                  <a:cubicBezTo>
                    <a:pt x="189" y="516"/>
                    <a:pt x="220" y="495"/>
                    <a:pt x="250" y="465"/>
                  </a:cubicBezTo>
                  <a:cubicBezTo>
                    <a:pt x="301" y="394"/>
                    <a:pt x="361" y="334"/>
                    <a:pt x="422" y="283"/>
                  </a:cubicBezTo>
                  <a:lnTo>
                    <a:pt x="462" y="243"/>
                  </a:lnTo>
                  <a:lnTo>
                    <a:pt x="493" y="223"/>
                  </a:lnTo>
                  <a:lnTo>
                    <a:pt x="503" y="212"/>
                  </a:lnTo>
                  <a:lnTo>
                    <a:pt x="543" y="182"/>
                  </a:lnTo>
                  <a:cubicBezTo>
                    <a:pt x="503" y="122"/>
                    <a:pt x="462" y="61"/>
                    <a:pt x="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6112;p120">
              <a:extLst>
                <a:ext uri="{FF2B5EF4-FFF2-40B4-BE49-F238E27FC236}">
                  <a16:creationId xmlns:a16="http://schemas.microsoft.com/office/drawing/2014/main" xmlns="" id="{274236B9-1A8F-E2D6-2E3E-DD61367FA8B0}"/>
                </a:ext>
              </a:extLst>
            </p:cNvPr>
            <p:cNvSpPr/>
            <p:nvPr/>
          </p:nvSpPr>
          <p:spPr>
            <a:xfrm>
              <a:off x="6092376" y="4274330"/>
              <a:ext cx="30739" cy="32825"/>
            </a:xfrm>
            <a:custGeom>
              <a:avLst/>
              <a:gdLst/>
              <a:ahLst/>
              <a:cxnLst/>
              <a:rect l="l" t="t" r="r" b="b"/>
              <a:pathLst>
                <a:path w="442" h="472" extrusionOk="0">
                  <a:moveTo>
                    <a:pt x="301" y="1"/>
                  </a:moveTo>
                  <a:cubicBezTo>
                    <a:pt x="280" y="11"/>
                    <a:pt x="270" y="31"/>
                    <a:pt x="250" y="41"/>
                  </a:cubicBezTo>
                  <a:cubicBezTo>
                    <a:pt x="200" y="82"/>
                    <a:pt x="159" y="132"/>
                    <a:pt x="119" y="183"/>
                  </a:cubicBezTo>
                  <a:cubicBezTo>
                    <a:pt x="88" y="213"/>
                    <a:pt x="68" y="253"/>
                    <a:pt x="48" y="284"/>
                  </a:cubicBezTo>
                  <a:cubicBezTo>
                    <a:pt x="38" y="324"/>
                    <a:pt x="18" y="354"/>
                    <a:pt x="8" y="395"/>
                  </a:cubicBezTo>
                  <a:cubicBezTo>
                    <a:pt x="0" y="439"/>
                    <a:pt x="35" y="472"/>
                    <a:pt x="70" y="472"/>
                  </a:cubicBezTo>
                  <a:cubicBezTo>
                    <a:pt x="84" y="472"/>
                    <a:pt x="97" y="467"/>
                    <a:pt x="109" y="455"/>
                  </a:cubicBezTo>
                  <a:cubicBezTo>
                    <a:pt x="149" y="405"/>
                    <a:pt x="200" y="365"/>
                    <a:pt x="250" y="314"/>
                  </a:cubicBezTo>
                  <a:cubicBezTo>
                    <a:pt x="270" y="294"/>
                    <a:pt x="311" y="253"/>
                    <a:pt x="321" y="243"/>
                  </a:cubicBezTo>
                  <a:cubicBezTo>
                    <a:pt x="331" y="243"/>
                    <a:pt x="341" y="223"/>
                    <a:pt x="351" y="223"/>
                  </a:cubicBezTo>
                  <a:lnTo>
                    <a:pt x="371" y="203"/>
                  </a:lnTo>
                  <a:lnTo>
                    <a:pt x="381" y="203"/>
                  </a:lnTo>
                  <a:cubicBezTo>
                    <a:pt x="402" y="183"/>
                    <a:pt x="422" y="162"/>
                    <a:pt x="442" y="152"/>
                  </a:cubicBezTo>
                  <a:cubicBezTo>
                    <a:pt x="402" y="112"/>
                    <a:pt x="351" y="71"/>
                    <a:pt x="311" y="31"/>
                  </a:cubicBezTo>
                  <a:cubicBezTo>
                    <a:pt x="311" y="21"/>
                    <a:pt x="301" y="1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6113;p120">
              <a:extLst>
                <a:ext uri="{FF2B5EF4-FFF2-40B4-BE49-F238E27FC236}">
                  <a16:creationId xmlns:a16="http://schemas.microsoft.com/office/drawing/2014/main" xmlns="" id="{C5B66869-4E70-EBA6-BD20-A3FD4166DB90}"/>
                </a:ext>
              </a:extLst>
            </p:cNvPr>
            <p:cNvSpPr/>
            <p:nvPr/>
          </p:nvSpPr>
          <p:spPr>
            <a:xfrm>
              <a:off x="6121655" y="4289839"/>
              <a:ext cx="33799" cy="21837"/>
            </a:xfrm>
            <a:custGeom>
              <a:avLst/>
              <a:gdLst/>
              <a:ahLst/>
              <a:cxnLst/>
              <a:rect l="l" t="t" r="r" b="b"/>
              <a:pathLst>
                <a:path w="486" h="314" extrusionOk="0">
                  <a:moveTo>
                    <a:pt x="132" y="0"/>
                  </a:moveTo>
                  <a:cubicBezTo>
                    <a:pt x="112" y="20"/>
                    <a:pt x="102" y="30"/>
                    <a:pt x="92" y="51"/>
                  </a:cubicBezTo>
                  <a:cubicBezTo>
                    <a:pt x="72" y="71"/>
                    <a:pt x="41" y="101"/>
                    <a:pt x="21" y="121"/>
                  </a:cubicBezTo>
                  <a:cubicBezTo>
                    <a:pt x="11" y="152"/>
                    <a:pt x="1" y="172"/>
                    <a:pt x="11" y="202"/>
                  </a:cubicBezTo>
                  <a:cubicBezTo>
                    <a:pt x="1" y="222"/>
                    <a:pt x="1" y="253"/>
                    <a:pt x="1" y="273"/>
                  </a:cubicBezTo>
                  <a:cubicBezTo>
                    <a:pt x="1" y="283"/>
                    <a:pt x="1" y="293"/>
                    <a:pt x="11" y="293"/>
                  </a:cubicBezTo>
                  <a:cubicBezTo>
                    <a:pt x="31" y="293"/>
                    <a:pt x="51" y="303"/>
                    <a:pt x="72" y="303"/>
                  </a:cubicBezTo>
                  <a:lnTo>
                    <a:pt x="92" y="303"/>
                  </a:lnTo>
                  <a:cubicBezTo>
                    <a:pt x="102" y="303"/>
                    <a:pt x="122" y="313"/>
                    <a:pt x="142" y="313"/>
                  </a:cubicBezTo>
                  <a:cubicBezTo>
                    <a:pt x="173" y="303"/>
                    <a:pt x="203" y="293"/>
                    <a:pt x="233" y="283"/>
                  </a:cubicBezTo>
                  <a:cubicBezTo>
                    <a:pt x="253" y="273"/>
                    <a:pt x="284" y="263"/>
                    <a:pt x="304" y="263"/>
                  </a:cubicBezTo>
                  <a:cubicBezTo>
                    <a:pt x="344" y="243"/>
                    <a:pt x="375" y="232"/>
                    <a:pt x="405" y="222"/>
                  </a:cubicBezTo>
                  <a:cubicBezTo>
                    <a:pt x="435" y="202"/>
                    <a:pt x="466" y="182"/>
                    <a:pt x="486" y="162"/>
                  </a:cubicBezTo>
                  <a:cubicBezTo>
                    <a:pt x="365" y="111"/>
                    <a:pt x="243" y="61"/>
                    <a:pt x="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6114;p120">
              <a:extLst>
                <a:ext uri="{FF2B5EF4-FFF2-40B4-BE49-F238E27FC236}">
                  <a16:creationId xmlns:a16="http://schemas.microsoft.com/office/drawing/2014/main" xmlns="" id="{5B5C7D75-90E9-778A-00B0-6A7A893BE0D7}"/>
                </a:ext>
              </a:extLst>
            </p:cNvPr>
            <p:cNvSpPr/>
            <p:nvPr/>
          </p:nvSpPr>
          <p:spPr>
            <a:xfrm>
              <a:off x="5657152" y="3817614"/>
              <a:ext cx="403431" cy="389313"/>
            </a:xfrm>
            <a:custGeom>
              <a:avLst/>
              <a:gdLst/>
              <a:ahLst/>
              <a:cxnLst/>
              <a:rect l="l" t="t" r="r" b="b"/>
              <a:pathLst>
                <a:path w="5801" h="5598" extrusionOk="0">
                  <a:moveTo>
                    <a:pt x="889" y="0"/>
                  </a:moveTo>
                  <a:cubicBezTo>
                    <a:pt x="516" y="0"/>
                    <a:pt x="189" y="86"/>
                    <a:pt x="112" y="424"/>
                  </a:cubicBezTo>
                  <a:cubicBezTo>
                    <a:pt x="1" y="859"/>
                    <a:pt x="274" y="5497"/>
                    <a:pt x="446" y="5497"/>
                  </a:cubicBezTo>
                  <a:lnTo>
                    <a:pt x="1678" y="5547"/>
                  </a:lnTo>
                  <a:cubicBezTo>
                    <a:pt x="1648" y="4264"/>
                    <a:pt x="1810" y="2981"/>
                    <a:pt x="2143" y="1738"/>
                  </a:cubicBezTo>
                  <a:cubicBezTo>
                    <a:pt x="2153" y="1627"/>
                    <a:pt x="2224" y="1516"/>
                    <a:pt x="2325" y="1455"/>
                  </a:cubicBezTo>
                  <a:cubicBezTo>
                    <a:pt x="2349" y="1446"/>
                    <a:pt x="2372" y="1442"/>
                    <a:pt x="2395" y="1442"/>
                  </a:cubicBezTo>
                  <a:cubicBezTo>
                    <a:pt x="2547" y="1442"/>
                    <a:pt x="2679" y="1632"/>
                    <a:pt x="2749" y="1799"/>
                  </a:cubicBezTo>
                  <a:cubicBezTo>
                    <a:pt x="3265" y="3072"/>
                    <a:pt x="3800" y="4345"/>
                    <a:pt x="4356" y="5598"/>
                  </a:cubicBezTo>
                  <a:cubicBezTo>
                    <a:pt x="4831" y="5446"/>
                    <a:pt x="5316" y="5325"/>
                    <a:pt x="5801" y="5254"/>
                  </a:cubicBezTo>
                  <a:cubicBezTo>
                    <a:pt x="5083" y="3739"/>
                    <a:pt x="5285" y="1930"/>
                    <a:pt x="4760" y="334"/>
                  </a:cubicBezTo>
                  <a:cubicBezTo>
                    <a:pt x="4740" y="293"/>
                    <a:pt x="4720" y="253"/>
                    <a:pt x="4689" y="222"/>
                  </a:cubicBezTo>
                  <a:cubicBezTo>
                    <a:pt x="4649" y="202"/>
                    <a:pt x="4608" y="192"/>
                    <a:pt x="4568" y="192"/>
                  </a:cubicBezTo>
                  <a:lnTo>
                    <a:pt x="1921" y="91"/>
                  </a:lnTo>
                  <a:cubicBezTo>
                    <a:pt x="1657" y="81"/>
                    <a:pt x="1251" y="0"/>
                    <a:pt x="889" y="0"/>
                  </a:cubicBezTo>
                  <a:close/>
                </a:path>
              </a:pathLst>
            </a:custGeom>
            <a:solidFill>
              <a:srgbClr val="5F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6115;p120">
              <a:extLst>
                <a:ext uri="{FF2B5EF4-FFF2-40B4-BE49-F238E27FC236}">
                  <a16:creationId xmlns:a16="http://schemas.microsoft.com/office/drawing/2014/main" xmlns="" id="{39366DC9-52B1-F86F-6F20-013AD65D5CA5}"/>
                </a:ext>
              </a:extLst>
            </p:cNvPr>
            <p:cNvSpPr/>
            <p:nvPr/>
          </p:nvSpPr>
          <p:spPr>
            <a:xfrm>
              <a:off x="5668419" y="3851692"/>
              <a:ext cx="67250" cy="78238"/>
            </a:xfrm>
            <a:custGeom>
              <a:avLst/>
              <a:gdLst/>
              <a:ahLst/>
              <a:cxnLst/>
              <a:rect l="l" t="t" r="r" b="b"/>
              <a:pathLst>
                <a:path w="967" h="1125" extrusionOk="0">
                  <a:moveTo>
                    <a:pt x="914" y="0"/>
                  </a:moveTo>
                  <a:cubicBezTo>
                    <a:pt x="894" y="0"/>
                    <a:pt x="872" y="9"/>
                    <a:pt x="859" y="25"/>
                  </a:cubicBezTo>
                  <a:cubicBezTo>
                    <a:pt x="758" y="187"/>
                    <a:pt x="637" y="349"/>
                    <a:pt x="496" y="490"/>
                  </a:cubicBezTo>
                  <a:cubicBezTo>
                    <a:pt x="465" y="531"/>
                    <a:pt x="425" y="561"/>
                    <a:pt x="385" y="601"/>
                  </a:cubicBezTo>
                  <a:lnTo>
                    <a:pt x="334" y="652"/>
                  </a:lnTo>
                  <a:lnTo>
                    <a:pt x="304" y="672"/>
                  </a:lnTo>
                  <a:lnTo>
                    <a:pt x="294" y="682"/>
                  </a:lnTo>
                  <a:cubicBezTo>
                    <a:pt x="253" y="712"/>
                    <a:pt x="213" y="743"/>
                    <a:pt x="162" y="763"/>
                  </a:cubicBezTo>
                  <a:cubicBezTo>
                    <a:pt x="132" y="783"/>
                    <a:pt x="102" y="803"/>
                    <a:pt x="81" y="824"/>
                  </a:cubicBezTo>
                  <a:cubicBezTo>
                    <a:pt x="51" y="854"/>
                    <a:pt x="31" y="894"/>
                    <a:pt x="21" y="945"/>
                  </a:cubicBezTo>
                  <a:cubicBezTo>
                    <a:pt x="1" y="1016"/>
                    <a:pt x="51" y="1086"/>
                    <a:pt x="122" y="1117"/>
                  </a:cubicBezTo>
                  <a:cubicBezTo>
                    <a:pt x="142" y="1122"/>
                    <a:pt x="162" y="1124"/>
                    <a:pt x="183" y="1124"/>
                  </a:cubicBezTo>
                  <a:cubicBezTo>
                    <a:pt x="203" y="1124"/>
                    <a:pt x="223" y="1122"/>
                    <a:pt x="243" y="1117"/>
                  </a:cubicBezTo>
                  <a:cubicBezTo>
                    <a:pt x="294" y="1107"/>
                    <a:pt x="334" y="1076"/>
                    <a:pt x="374" y="1046"/>
                  </a:cubicBezTo>
                  <a:cubicBezTo>
                    <a:pt x="415" y="1016"/>
                    <a:pt x="455" y="975"/>
                    <a:pt x="496" y="935"/>
                  </a:cubicBezTo>
                  <a:cubicBezTo>
                    <a:pt x="587" y="854"/>
                    <a:pt x="657" y="763"/>
                    <a:pt x="728" y="672"/>
                  </a:cubicBezTo>
                  <a:cubicBezTo>
                    <a:pt x="859" y="490"/>
                    <a:pt x="940" y="268"/>
                    <a:pt x="961" y="46"/>
                  </a:cubicBezTo>
                  <a:cubicBezTo>
                    <a:pt x="966" y="16"/>
                    <a:pt x="941" y="0"/>
                    <a:pt x="914" y="0"/>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6116;p120">
              <a:extLst>
                <a:ext uri="{FF2B5EF4-FFF2-40B4-BE49-F238E27FC236}">
                  <a16:creationId xmlns:a16="http://schemas.microsoft.com/office/drawing/2014/main" xmlns="" id="{73D9885D-842B-94DF-491A-C8E41F65B25C}"/>
                </a:ext>
              </a:extLst>
            </p:cNvPr>
            <p:cNvSpPr/>
            <p:nvPr/>
          </p:nvSpPr>
          <p:spPr>
            <a:xfrm>
              <a:off x="5919761" y="3860455"/>
              <a:ext cx="77612" cy="64677"/>
            </a:xfrm>
            <a:custGeom>
              <a:avLst/>
              <a:gdLst/>
              <a:ahLst/>
              <a:cxnLst/>
              <a:rect l="l" t="t" r="r" b="b"/>
              <a:pathLst>
                <a:path w="1116" h="930" extrusionOk="0">
                  <a:moveTo>
                    <a:pt x="69" y="1"/>
                  </a:moveTo>
                  <a:cubicBezTo>
                    <a:pt x="35" y="1"/>
                    <a:pt x="1" y="32"/>
                    <a:pt x="14" y="71"/>
                  </a:cubicBezTo>
                  <a:cubicBezTo>
                    <a:pt x="34" y="172"/>
                    <a:pt x="65" y="263"/>
                    <a:pt x="105" y="354"/>
                  </a:cubicBezTo>
                  <a:cubicBezTo>
                    <a:pt x="145" y="455"/>
                    <a:pt x="206" y="546"/>
                    <a:pt x="287" y="627"/>
                  </a:cubicBezTo>
                  <a:cubicBezTo>
                    <a:pt x="358" y="708"/>
                    <a:pt x="449" y="778"/>
                    <a:pt x="539" y="829"/>
                  </a:cubicBezTo>
                  <a:cubicBezTo>
                    <a:pt x="651" y="879"/>
                    <a:pt x="772" y="920"/>
                    <a:pt x="893" y="930"/>
                  </a:cubicBezTo>
                  <a:cubicBezTo>
                    <a:pt x="1085" y="920"/>
                    <a:pt x="1115" y="657"/>
                    <a:pt x="934" y="597"/>
                  </a:cubicBezTo>
                  <a:lnTo>
                    <a:pt x="944" y="597"/>
                  </a:lnTo>
                  <a:cubicBezTo>
                    <a:pt x="893" y="586"/>
                    <a:pt x="853" y="576"/>
                    <a:pt x="812" y="556"/>
                  </a:cubicBezTo>
                  <a:cubicBezTo>
                    <a:pt x="792" y="556"/>
                    <a:pt x="772" y="546"/>
                    <a:pt x="752" y="536"/>
                  </a:cubicBezTo>
                  <a:lnTo>
                    <a:pt x="711" y="516"/>
                  </a:lnTo>
                  <a:cubicBezTo>
                    <a:pt x="691" y="506"/>
                    <a:pt x="671" y="496"/>
                    <a:pt x="640" y="485"/>
                  </a:cubicBezTo>
                  <a:lnTo>
                    <a:pt x="620" y="475"/>
                  </a:lnTo>
                  <a:lnTo>
                    <a:pt x="590" y="465"/>
                  </a:lnTo>
                  <a:cubicBezTo>
                    <a:pt x="550" y="445"/>
                    <a:pt x="509" y="415"/>
                    <a:pt x="469" y="394"/>
                  </a:cubicBezTo>
                  <a:lnTo>
                    <a:pt x="418" y="354"/>
                  </a:lnTo>
                  <a:lnTo>
                    <a:pt x="408" y="354"/>
                  </a:lnTo>
                  <a:lnTo>
                    <a:pt x="378" y="334"/>
                  </a:lnTo>
                  <a:lnTo>
                    <a:pt x="317" y="273"/>
                  </a:lnTo>
                  <a:lnTo>
                    <a:pt x="277" y="243"/>
                  </a:lnTo>
                  <a:cubicBezTo>
                    <a:pt x="206" y="182"/>
                    <a:pt x="145" y="112"/>
                    <a:pt x="115" y="31"/>
                  </a:cubicBezTo>
                  <a:cubicBezTo>
                    <a:pt x="104" y="10"/>
                    <a:pt x="87" y="1"/>
                    <a:pt x="69"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6117;p120">
              <a:extLst>
                <a:ext uri="{FF2B5EF4-FFF2-40B4-BE49-F238E27FC236}">
                  <a16:creationId xmlns:a16="http://schemas.microsoft.com/office/drawing/2014/main" xmlns="" id="{7AE1BECD-5F5F-0D35-DB86-5F45508CC7A0}"/>
                </a:ext>
              </a:extLst>
            </p:cNvPr>
            <p:cNvSpPr/>
            <p:nvPr/>
          </p:nvSpPr>
          <p:spPr>
            <a:xfrm>
              <a:off x="5757369" y="3453605"/>
              <a:ext cx="101536" cy="75665"/>
            </a:xfrm>
            <a:custGeom>
              <a:avLst/>
              <a:gdLst/>
              <a:ahLst/>
              <a:cxnLst/>
              <a:rect l="l" t="t" r="r" b="b"/>
              <a:pathLst>
                <a:path w="1460" h="1088" extrusionOk="0">
                  <a:moveTo>
                    <a:pt x="1419" y="0"/>
                  </a:moveTo>
                  <a:cubicBezTo>
                    <a:pt x="1168" y="97"/>
                    <a:pt x="903" y="146"/>
                    <a:pt x="639" y="146"/>
                  </a:cubicBezTo>
                  <a:cubicBezTo>
                    <a:pt x="438" y="146"/>
                    <a:pt x="238" y="118"/>
                    <a:pt x="45" y="61"/>
                  </a:cubicBezTo>
                  <a:cubicBezTo>
                    <a:pt x="25" y="293"/>
                    <a:pt x="45" y="556"/>
                    <a:pt x="45" y="707"/>
                  </a:cubicBezTo>
                  <a:cubicBezTo>
                    <a:pt x="0" y="861"/>
                    <a:pt x="125" y="1007"/>
                    <a:pt x="275" y="1007"/>
                  </a:cubicBezTo>
                  <a:cubicBezTo>
                    <a:pt x="292" y="1007"/>
                    <a:pt x="310" y="1005"/>
                    <a:pt x="328" y="1000"/>
                  </a:cubicBezTo>
                  <a:lnTo>
                    <a:pt x="1157" y="1081"/>
                  </a:lnTo>
                  <a:cubicBezTo>
                    <a:pt x="1179" y="1085"/>
                    <a:pt x="1200" y="1087"/>
                    <a:pt x="1220" y="1087"/>
                  </a:cubicBezTo>
                  <a:cubicBezTo>
                    <a:pt x="1254" y="1087"/>
                    <a:pt x="1286" y="1080"/>
                    <a:pt x="1318" y="1061"/>
                  </a:cubicBezTo>
                  <a:cubicBezTo>
                    <a:pt x="1379" y="1021"/>
                    <a:pt x="1419" y="940"/>
                    <a:pt x="1419" y="869"/>
                  </a:cubicBezTo>
                  <a:cubicBezTo>
                    <a:pt x="1460" y="576"/>
                    <a:pt x="1460" y="283"/>
                    <a:pt x="1419"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6118;p120">
              <a:extLst>
                <a:ext uri="{FF2B5EF4-FFF2-40B4-BE49-F238E27FC236}">
                  <a16:creationId xmlns:a16="http://schemas.microsoft.com/office/drawing/2014/main" xmlns="" id="{1B676F65-12AE-D008-BC85-622E5535F011}"/>
                </a:ext>
              </a:extLst>
            </p:cNvPr>
            <p:cNvSpPr/>
            <p:nvPr/>
          </p:nvSpPr>
          <p:spPr>
            <a:xfrm>
              <a:off x="5760499" y="3416327"/>
              <a:ext cx="96320" cy="48195"/>
            </a:xfrm>
            <a:custGeom>
              <a:avLst/>
              <a:gdLst/>
              <a:ahLst/>
              <a:cxnLst/>
              <a:rect l="l" t="t" r="r" b="b"/>
              <a:pathLst>
                <a:path w="1385" h="693" extrusionOk="0">
                  <a:moveTo>
                    <a:pt x="1182" y="0"/>
                  </a:moveTo>
                  <a:cubicBezTo>
                    <a:pt x="1144" y="0"/>
                    <a:pt x="1101" y="14"/>
                    <a:pt x="1061" y="31"/>
                  </a:cubicBezTo>
                  <a:cubicBezTo>
                    <a:pt x="839" y="102"/>
                    <a:pt x="303" y="71"/>
                    <a:pt x="132" y="223"/>
                  </a:cubicBezTo>
                  <a:cubicBezTo>
                    <a:pt x="41" y="334"/>
                    <a:pt x="0" y="465"/>
                    <a:pt x="10" y="607"/>
                  </a:cubicBezTo>
                  <a:cubicBezTo>
                    <a:pt x="203" y="664"/>
                    <a:pt x="403" y="692"/>
                    <a:pt x="605" y="692"/>
                  </a:cubicBezTo>
                  <a:cubicBezTo>
                    <a:pt x="868" y="692"/>
                    <a:pt x="1133" y="644"/>
                    <a:pt x="1385" y="546"/>
                  </a:cubicBezTo>
                  <a:cubicBezTo>
                    <a:pt x="1364" y="405"/>
                    <a:pt x="1344" y="263"/>
                    <a:pt x="1304" y="122"/>
                  </a:cubicBezTo>
                  <a:cubicBezTo>
                    <a:pt x="1304" y="92"/>
                    <a:pt x="1284" y="51"/>
                    <a:pt x="1263" y="31"/>
                  </a:cubicBezTo>
                  <a:cubicBezTo>
                    <a:pt x="1241" y="9"/>
                    <a:pt x="1213" y="0"/>
                    <a:pt x="1182"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6119;p120">
              <a:extLst>
                <a:ext uri="{FF2B5EF4-FFF2-40B4-BE49-F238E27FC236}">
                  <a16:creationId xmlns:a16="http://schemas.microsoft.com/office/drawing/2014/main" xmlns="" id="{B6700030-5DDE-3120-B3FA-445A78E46C40}"/>
                </a:ext>
              </a:extLst>
            </p:cNvPr>
            <p:cNvSpPr/>
            <p:nvPr/>
          </p:nvSpPr>
          <p:spPr>
            <a:xfrm>
              <a:off x="5734488" y="3472521"/>
              <a:ext cx="156059" cy="69615"/>
            </a:xfrm>
            <a:custGeom>
              <a:avLst/>
              <a:gdLst/>
              <a:ahLst/>
              <a:cxnLst/>
              <a:rect l="l" t="t" r="r" b="b"/>
              <a:pathLst>
                <a:path w="2244" h="1001" extrusionOk="0">
                  <a:moveTo>
                    <a:pt x="2244" y="1"/>
                  </a:moveTo>
                  <a:lnTo>
                    <a:pt x="2244" y="1"/>
                  </a:lnTo>
                  <a:cubicBezTo>
                    <a:pt x="2052" y="21"/>
                    <a:pt x="1951" y="132"/>
                    <a:pt x="1809" y="304"/>
                  </a:cubicBezTo>
                  <a:cubicBezTo>
                    <a:pt x="1668" y="476"/>
                    <a:pt x="1455" y="577"/>
                    <a:pt x="1233" y="587"/>
                  </a:cubicBezTo>
                  <a:cubicBezTo>
                    <a:pt x="1092" y="587"/>
                    <a:pt x="960" y="567"/>
                    <a:pt x="829" y="526"/>
                  </a:cubicBezTo>
                  <a:cubicBezTo>
                    <a:pt x="526" y="446"/>
                    <a:pt x="374" y="203"/>
                    <a:pt x="61" y="142"/>
                  </a:cubicBezTo>
                  <a:lnTo>
                    <a:pt x="0" y="132"/>
                  </a:lnTo>
                  <a:lnTo>
                    <a:pt x="0" y="132"/>
                  </a:lnTo>
                  <a:cubicBezTo>
                    <a:pt x="61" y="334"/>
                    <a:pt x="172" y="526"/>
                    <a:pt x="324" y="668"/>
                  </a:cubicBezTo>
                  <a:cubicBezTo>
                    <a:pt x="435" y="789"/>
                    <a:pt x="566" y="880"/>
                    <a:pt x="718" y="951"/>
                  </a:cubicBezTo>
                  <a:cubicBezTo>
                    <a:pt x="814" y="985"/>
                    <a:pt x="916" y="1001"/>
                    <a:pt x="1019" y="1001"/>
                  </a:cubicBezTo>
                  <a:cubicBezTo>
                    <a:pt x="1066" y="1001"/>
                    <a:pt x="1114" y="998"/>
                    <a:pt x="1162" y="991"/>
                  </a:cubicBezTo>
                  <a:cubicBezTo>
                    <a:pt x="1496" y="931"/>
                    <a:pt x="1799" y="739"/>
                    <a:pt x="2001" y="466"/>
                  </a:cubicBezTo>
                  <a:cubicBezTo>
                    <a:pt x="2102" y="324"/>
                    <a:pt x="2183" y="163"/>
                    <a:pt x="2244"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6120;p120">
              <a:extLst>
                <a:ext uri="{FF2B5EF4-FFF2-40B4-BE49-F238E27FC236}">
                  <a16:creationId xmlns:a16="http://schemas.microsoft.com/office/drawing/2014/main" xmlns="" id="{C41F96DE-C67D-D272-495F-0A27899930A4}"/>
                </a:ext>
              </a:extLst>
            </p:cNvPr>
            <p:cNvSpPr/>
            <p:nvPr/>
          </p:nvSpPr>
          <p:spPr>
            <a:xfrm>
              <a:off x="5549703" y="3472035"/>
              <a:ext cx="547458" cy="383402"/>
            </a:xfrm>
            <a:custGeom>
              <a:avLst/>
              <a:gdLst/>
              <a:ahLst/>
              <a:cxnLst/>
              <a:rect l="l" t="t" r="r" b="b"/>
              <a:pathLst>
                <a:path w="7872" h="5513" extrusionOk="0">
                  <a:moveTo>
                    <a:pt x="4976" y="0"/>
                  </a:moveTo>
                  <a:cubicBezTo>
                    <a:pt x="4951" y="0"/>
                    <a:pt x="4926" y="3"/>
                    <a:pt x="4901" y="8"/>
                  </a:cubicBezTo>
                  <a:cubicBezTo>
                    <a:pt x="4840" y="170"/>
                    <a:pt x="4759" y="331"/>
                    <a:pt x="4658" y="473"/>
                  </a:cubicBezTo>
                  <a:cubicBezTo>
                    <a:pt x="4456" y="746"/>
                    <a:pt x="4153" y="938"/>
                    <a:pt x="3819" y="988"/>
                  </a:cubicBezTo>
                  <a:cubicBezTo>
                    <a:pt x="3771" y="998"/>
                    <a:pt x="3722" y="1002"/>
                    <a:pt x="3674" y="1002"/>
                  </a:cubicBezTo>
                  <a:cubicBezTo>
                    <a:pt x="3572" y="1002"/>
                    <a:pt x="3471" y="982"/>
                    <a:pt x="3375" y="948"/>
                  </a:cubicBezTo>
                  <a:cubicBezTo>
                    <a:pt x="3223" y="887"/>
                    <a:pt x="3092" y="796"/>
                    <a:pt x="2981" y="675"/>
                  </a:cubicBezTo>
                  <a:cubicBezTo>
                    <a:pt x="2829" y="523"/>
                    <a:pt x="2718" y="341"/>
                    <a:pt x="2657" y="139"/>
                  </a:cubicBezTo>
                  <a:cubicBezTo>
                    <a:pt x="2566" y="126"/>
                    <a:pt x="2480" y="120"/>
                    <a:pt x="2396" y="120"/>
                  </a:cubicBezTo>
                  <a:cubicBezTo>
                    <a:pt x="1824" y="120"/>
                    <a:pt x="1423" y="412"/>
                    <a:pt x="990" y="826"/>
                  </a:cubicBezTo>
                  <a:cubicBezTo>
                    <a:pt x="920" y="887"/>
                    <a:pt x="344" y="1897"/>
                    <a:pt x="232" y="2291"/>
                  </a:cubicBezTo>
                  <a:cubicBezTo>
                    <a:pt x="40" y="3019"/>
                    <a:pt x="0" y="3565"/>
                    <a:pt x="20" y="3666"/>
                  </a:cubicBezTo>
                  <a:cubicBezTo>
                    <a:pt x="57" y="3843"/>
                    <a:pt x="277" y="3880"/>
                    <a:pt x="550" y="3880"/>
                  </a:cubicBezTo>
                  <a:cubicBezTo>
                    <a:pt x="746" y="3880"/>
                    <a:pt x="968" y="3861"/>
                    <a:pt x="1169" y="3861"/>
                  </a:cubicBezTo>
                  <a:cubicBezTo>
                    <a:pt x="1230" y="3861"/>
                    <a:pt x="1288" y="3863"/>
                    <a:pt x="1344" y="3868"/>
                  </a:cubicBezTo>
                  <a:cubicBezTo>
                    <a:pt x="1677" y="3787"/>
                    <a:pt x="1526" y="2433"/>
                    <a:pt x="1778" y="2201"/>
                  </a:cubicBezTo>
                  <a:lnTo>
                    <a:pt x="1778" y="2201"/>
                  </a:lnTo>
                  <a:cubicBezTo>
                    <a:pt x="1627" y="3363"/>
                    <a:pt x="1728" y="4333"/>
                    <a:pt x="1324" y="5323"/>
                  </a:cubicBezTo>
                  <a:cubicBezTo>
                    <a:pt x="1955" y="5464"/>
                    <a:pt x="2602" y="5512"/>
                    <a:pt x="3254" y="5512"/>
                  </a:cubicBezTo>
                  <a:cubicBezTo>
                    <a:pt x="3905" y="5512"/>
                    <a:pt x="4562" y="5464"/>
                    <a:pt x="5214" y="5414"/>
                  </a:cubicBezTo>
                  <a:lnTo>
                    <a:pt x="6537" y="5313"/>
                  </a:lnTo>
                  <a:cubicBezTo>
                    <a:pt x="6491" y="4652"/>
                    <a:pt x="6322" y="4097"/>
                    <a:pt x="6153" y="3574"/>
                  </a:cubicBezTo>
                  <a:lnTo>
                    <a:pt x="6153" y="3574"/>
                  </a:lnTo>
                  <a:cubicBezTo>
                    <a:pt x="6283" y="3695"/>
                    <a:pt x="6465" y="3798"/>
                    <a:pt x="6719" y="3868"/>
                  </a:cubicBezTo>
                  <a:cubicBezTo>
                    <a:pt x="6748" y="3876"/>
                    <a:pt x="6782" y="3880"/>
                    <a:pt x="6819" y="3880"/>
                  </a:cubicBezTo>
                  <a:cubicBezTo>
                    <a:pt x="7057" y="3880"/>
                    <a:pt x="7441" y="3703"/>
                    <a:pt x="7598" y="3231"/>
                  </a:cubicBezTo>
                  <a:cubicBezTo>
                    <a:pt x="7871" y="2433"/>
                    <a:pt x="7164" y="180"/>
                    <a:pt x="5052" y="8"/>
                  </a:cubicBezTo>
                  <a:cubicBezTo>
                    <a:pt x="5027" y="3"/>
                    <a:pt x="5002" y="0"/>
                    <a:pt x="4976" y="0"/>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6121;p120">
              <a:extLst>
                <a:ext uri="{FF2B5EF4-FFF2-40B4-BE49-F238E27FC236}">
                  <a16:creationId xmlns:a16="http://schemas.microsoft.com/office/drawing/2014/main" xmlns="" id="{E8F15EF5-BA5C-AC12-9233-36DB5592F94D}"/>
                </a:ext>
              </a:extLst>
            </p:cNvPr>
            <p:cNvSpPr/>
            <p:nvPr/>
          </p:nvSpPr>
          <p:spPr>
            <a:xfrm>
              <a:off x="5641713" y="3841469"/>
              <a:ext cx="364764" cy="36581"/>
            </a:xfrm>
            <a:custGeom>
              <a:avLst/>
              <a:gdLst/>
              <a:ahLst/>
              <a:cxnLst/>
              <a:rect l="l" t="t" r="r" b="b"/>
              <a:pathLst>
                <a:path w="5245" h="526" extrusionOk="0">
                  <a:moveTo>
                    <a:pt x="5225" y="1"/>
                  </a:moveTo>
                  <a:lnTo>
                    <a:pt x="3891" y="102"/>
                  </a:lnTo>
                  <a:cubicBezTo>
                    <a:pt x="3244" y="152"/>
                    <a:pt x="2587" y="200"/>
                    <a:pt x="1934" y="200"/>
                  </a:cubicBezTo>
                  <a:cubicBezTo>
                    <a:pt x="1281" y="200"/>
                    <a:pt x="632" y="152"/>
                    <a:pt x="1" y="11"/>
                  </a:cubicBezTo>
                  <a:lnTo>
                    <a:pt x="1" y="11"/>
                  </a:lnTo>
                  <a:cubicBezTo>
                    <a:pt x="1" y="122"/>
                    <a:pt x="11" y="243"/>
                    <a:pt x="21" y="354"/>
                  </a:cubicBezTo>
                  <a:cubicBezTo>
                    <a:pt x="1053" y="468"/>
                    <a:pt x="2088" y="525"/>
                    <a:pt x="3123" y="525"/>
                  </a:cubicBezTo>
                  <a:cubicBezTo>
                    <a:pt x="3831" y="525"/>
                    <a:pt x="4539" y="499"/>
                    <a:pt x="5245" y="445"/>
                  </a:cubicBezTo>
                  <a:cubicBezTo>
                    <a:pt x="5245" y="294"/>
                    <a:pt x="5235" y="142"/>
                    <a:pt x="5225"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6122;p120">
              <a:extLst>
                <a:ext uri="{FF2B5EF4-FFF2-40B4-BE49-F238E27FC236}">
                  <a16:creationId xmlns:a16="http://schemas.microsoft.com/office/drawing/2014/main" xmlns="" id="{870DF4F6-1119-2E08-E889-3C38514393C0}"/>
                </a:ext>
              </a:extLst>
            </p:cNvPr>
            <p:cNvSpPr/>
            <p:nvPr/>
          </p:nvSpPr>
          <p:spPr>
            <a:xfrm>
              <a:off x="5555962" y="3172217"/>
              <a:ext cx="361286" cy="100910"/>
            </a:xfrm>
            <a:custGeom>
              <a:avLst/>
              <a:gdLst/>
              <a:ahLst/>
              <a:cxnLst/>
              <a:rect l="l" t="t" r="r" b="b"/>
              <a:pathLst>
                <a:path w="5195" h="1451" extrusionOk="0">
                  <a:moveTo>
                    <a:pt x="4415" y="1"/>
                  </a:moveTo>
                  <a:cubicBezTo>
                    <a:pt x="3408" y="1"/>
                    <a:pt x="2401" y="170"/>
                    <a:pt x="1446" y="500"/>
                  </a:cubicBezTo>
                  <a:cubicBezTo>
                    <a:pt x="920" y="661"/>
                    <a:pt x="425" y="924"/>
                    <a:pt x="1" y="1278"/>
                  </a:cubicBezTo>
                  <a:cubicBezTo>
                    <a:pt x="78" y="1398"/>
                    <a:pt x="333" y="1450"/>
                    <a:pt x="692" y="1450"/>
                  </a:cubicBezTo>
                  <a:cubicBezTo>
                    <a:pt x="2082" y="1450"/>
                    <a:pt x="5026" y="669"/>
                    <a:pt x="5195" y="35"/>
                  </a:cubicBezTo>
                  <a:cubicBezTo>
                    <a:pt x="4935" y="12"/>
                    <a:pt x="4675" y="1"/>
                    <a:pt x="4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6123;p120">
              <a:extLst>
                <a:ext uri="{FF2B5EF4-FFF2-40B4-BE49-F238E27FC236}">
                  <a16:creationId xmlns:a16="http://schemas.microsoft.com/office/drawing/2014/main" xmlns="" id="{22694F86-A62B-6F91-D725-6E9F3A004C37}"/>
                </a:ext>
              </a:extLst>
            </p:cNvPr>
            <p:cNvSpPr/>
            <p:nvPr/>
          </p:nvSpPr>
          <p:spPr>
            <a:xfrm>
              <a:off x="5551094" y="3145719"/>
              <a:ext cx="366850" cy="115375"/>
            </a:xfrm>
            <a:custGeom>
              <a:avLst/>
              <a:gdLst/>
              <a:ahLst/>
              <a:cxnLst/>
              <a:rect l="l" t="t" r="r" b="b"/>
              <a:pathLst>
                <a:path w="5275" h="1659" extrusionOk="0">
                  <a:moveTo>
                    <a:pt x="5099" y="1"/>
                  </a:moveTo>
                  <a:cubicBezTo>
                    <a:pt x="4137" y="1"/>
                    <a:pt x="3176" y="123"/>
                    <a:pt x="2243" y="396"/>
                  </a:cubicBezTo>
                  <a:cubicBezTo>
                    <a:pt x="1839" y="527"/>
                    <a:pt x="1425" y="628"/>
                    <a:pt x="1001" y="709"/>
                  </a:cubicBezTo>
                  <a:cubicBezTo>
                    <a:pt x="1001" y="759"/>
                    <a:pt x="1001" y="790"/>
                    <a:pt x="1011" y="790"/>
                  </a:cubicBezTo>
                  <a:cubicBezTo>
                    <a:pt x="394" y="860"/>
                    <a:pt x="0" y="1426"/>
                    <a:pt x="61" y="1618"/>
                  </a:cubicBezTo>
                  <a:cubicBezTo>
                    <a:pt x="61" y="1628"/>
                    <a:pt x="61" y="1648"/>
                    <a:pt x="71" y="1659"/>
                  </a:cubicBezTo>
                  <a:cubicBezTo>
                    <a:pt x="495" y="1305"/>
                    <a:pt x="990" y="1042"/>
                    <a:pt x="1516" y="881"/>
                  </a:cubicBezTo>
                  <a:cubicBezTo>
                    <a:pt x="2471" y="551"/>
                    <a:pt x="3478" y="382"/>
                    <a:pt x="4485" y="382"/>
                  </a:cubicBezTo>
                  <a:cubicBezTo>
                    <a:pt x="4745" y="382"/>
                    <a:pt x="5005" y="393"/>
                    <a:pt x="5265" y="416"/>
                  </a:cubicBezTo>
                  <a:cubicBezTo>
                    <a:pt x="5275" y="396"/>
                    <a:pt x="5275" y="385"/>
                    <a:pt x="5275" y="365"/>
                  </a:cubicBezTo>
                  <a:cubicBezTo>
                    <a:pt x="5275" y="244"/>
                    <a:pt x="5254" y="123"/>
                    <a:pt x="5214" y="1"/>
                  </a:cubicBezTo>
                  <a:cubicBezTo>
                    <a:pt x="5176" y="1"/>
                    <a:pt x="5137" y="1"/>
                    <a:pt x="5099"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6124;p120">
              <a:extLst>
                <a:ext uri="{FF2B5EF4-FFF2-40B4-BE49-F238E27FC236}">
                  <a16:creationId xmlns:a16="http://schemas.microsoft.com/office/drawing/2014/main" xmlns="" id="{C1ED886F-B033-9CE8-E0BA-F85E0B31DC7D}"/>
                </a:ext>
              </a:extLst>
            </p:cNvPr>
            <p:cNvSpPr/>
            <p:nvPr/>
          </p:nvSpPr>
          <p:spPr>
            <a:xfrm>
              <a:off x="5620640" y="3069218"/>
              <a:ext cx="94929" cy="125807"/>
            </a:xfrm>
            <a:custGeom>
              <a:avLst/>
              <a:gdLst/>
              <a:ahLst/>
              <a:cxnLst/>
              <a:rect l="l" t="t" r="r" b="b"/>
              <a:pathLst>
                <a:path w="1365" h="1809" extrusionOk="0">
                  <a:moveTo>
                    <a:pt x="1365" y="0"/>
                  </a:moveTo>
                  <a:cubicBezTo>
                    <a:pt x="1021" y="131"/>
                    <a:pt x="718" y="334"/>
                    <a:pt x="455" y="596"/>
                  </a:cubicBezTo>
                  <a:cubicBezTo>
                    <a:pt x="203" y="910"/>
                    <a:pt x="21" y="1576"/>
                    <a:pt x="1" y="1809"/>
                  </a:cubicBezTo>
                  <a:cubicBezTo>
                    <a:pt x="243" y="1768"/>
                    <a:pt x="486" y="1718"/>
                    <a:pt x="728" y="1647"/>
                  </a:cubicBezTo>
                  <a:cubicBezTo>
                    <a:pt x="768" y="1041"/>
                    <a:pt x="991" y="475"/>
                    <a:pt x="1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6125;p120">
              <a:extLst>
                <a:ext uri="{FF2B5EF4-FFF2-40B4-BE49-F238E27FC236}">
                  <a16:creationId xmlns:a16="http://schemas.microsoft.com/office/drawing/2014/main" xmlns="" id="{49FA1A90-D5D9-F70F-6EC4-D3131EC5EB53}"/>
                </a:ext>
              </a:extLst>
            </p:cNvPr>
            <p:cNvSpPr/>
            <p:nvPr/>
          </p:nvSpPr>
          <p:spPr>
            <a:xfrm>
              <a:off x="5671270" y="3058646"/>
              <a:ext cx="91382" cy="124486"/>
            </a:xfrm>
            <a:custGeom>
              <a:avLst/>
              <a:gdLst/>
              <a:ahLst/>
              <a:cxnLst/>
              <a:rect l="l" t="t" r="r" b="b"/>
              <a:pathLst>
                <a:path w="1314" h="1790" extrusionOk="0">
                  <a:moveTo>
                    <a:pt x="1101" y="1"/>
                  </a:moveTo>
                  <a:cubicBezTo>
                    <a:pt x="940" y="31"/>
                    <a:pt x="788" y="92"/>
                    <a:pt x="637" y="152"/>
                  </a:cubicBezTo>
                  <a:cubicBezTo>
                    <a:pt x="263" y="617"/>
                    <a:pt x="40" y="1193"/>
                    <a:pt x="0" y="1789"/>
                  </a:cubicBezTo>
                  <a:cubicBezTo>
                    <a:pt x="172" y="1749"/>
                    <a:pt x="344" y="1688"/>
                    <a:pt x="515" y="1637"/>
                  </a:cubicBezTo>
                  <a:cubicBezTo>
                    <a:pt x="778" y="1567"/>
                    <a:pt x="1051" y="1506"/>
                    <a:pt x="1314" y="1445"/>
                  </a:cubicBezTo>
                  <a:cubicBezTo>
                    <a:pt x="1182" y="971"/>
                    <a:pt x="1112" y="486"/>
                    <a:pt x="1101"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6126;p120">
              <a:extLst>
                <a:ext uri="{FF2B5EF4-FFF2-40B4-BE49-F238E27FC236}">
                  <a16:creationId xmlns:a16="http://schemas.microsoft.com/office/drawing/2014/main" xmlns="" id="{13ECE9D9-DB49-32F2-581E-8E1BD2087513}"/>
                </a:ext>
              </a:extLst>
            </p:cNvPr>
            <p:cNvSpPr/>
            <p:nvPr/>
          </p:nvSpPr>
          <p:spPr>
            <a:xfrm>
              <a:off x="5805426" y="3054404"/>
              <a:ext cx="108282" cy="92843"/>
            </a:xfrm>
            <a:custGeom>
              <a:avLst/>
              <a:gdLst/>
              <a:ahLst/>
              <a:cxnLst/>
              <a:rect l="l" t="t" r="r" b="b"/>
              <a:pathLst>
                <a:path w="1557" h="1335" extrusionOk="0">
                  <a:moveTo>
                    <a:pt x="1" y="1"/>
                  </a:moveTo>
                  <a:lnTo>
                    <a:pt x="1" y="1"/>
                  </a:lnTo>
                  <a:cubicBezTo>
                    <a:pt x="203" y="153"/>
                    <a:pt x="365" y="334"/>
                    <a:pt x="496" y="547"/>
                  </a:cubicBezTo>
                  <a:cubicBezTo>
                    <a:pt x="658" y="789"/>
                    <a:pt x="779" y="1052"/>
                    <a:pt x="860" y="1335"/>
                  </a:cubicBezTo>
                  <a:cubicBezTo>
                    <a:pt x="1092" y="1314"/>
                    <a:pt x="1325" y="1314"/>
                    <a:pt x="1557" y="1314"/>
                  </a:cubicBezTo>
                  <a:cubicBezTo>
                    <a:pt x="1416" y="860"/>
                    <a:pt x="1011" y="294"/>
                    <a:pt x="577" y="122"/>
                  </a:cubicBezTo>
                  <a:cubicBezTo>
                    <a:pt x="395" y="62"/>
                    <a:pt x="203" y="11"/>
                    <a:pt x="1" y="1"/>
                  </a:cubicBez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6127;p120">
              <a:extLst>
                <a:ext uri="{FF2B5EF4-FFF2-40B4-BE49-F238E27FC236}">
                  <a16:creationId xmlns:a16="http://schemas.microsoft.com/office/drawing/2014/main" xmlns="" id="{13DB2835-157B-73BC-6FFA-F38D39E912A7}"/>
                </a:ext>
              </a:extLst>
            </p:cNvPr>
            <p:cNvSpPr/>
            <p:nvPr/>
          </p:nvSpPr>
          <p:spPr>
            <a:xfrm>
              <a:off x="5747841" y="3053222"/>
              <a:ext cx="117392" cy="106682"/>
            </a:xfrm>
            <a:custGeom>
              <a:avLst/>
              <a:gdLst/>
              <a:ahLst/>
              <a:cxnLst/>
              <a:rect l="l" t="t" r="r" b="b"/>
              <a:pathLst>
                <a:path w="1688" h="1534" extrusionOk="0">
                  <a:moveTo>
                    <a:pt x="629" y="0"/>
                  </a:moveTo>
                  <a:cubicBezTo>
                    <a:pt x="419" y="0"/>
                    <a:pt x="207" y="25"/>
                    <a:pt x="0" y="79"/>
                  </a:cubicBezTo>
                  <a:cubicBezTo>
                    <a:pt x="11" y="564"/>
                    <a:pt x="81" y="1059"/>
                    <a:pt x="213" y="1534"/>
                  </a:cubicBezTo>
                  <a:cubicBezTo>
                    <a:pt x="698" y="1433"/>
                    <a:pt x="1193" y="1372"/>
                    <a:pt x="1688" y="1352"/>
                  </a:cubicBezTo>
                  <a:cubicBezTo>
                    <a:pt x="1607" y="1069"/>
                    <a:pt x="1486" y="806"/>
                    <a:pt x="1324" y="564"/>
                  </a:cubicBezTo>
                  <a:cubicBezTo>
                    <a:pt x="1193" y="351"/>
                    <a:pt x="1031" y="170"/>
                    <a:pt x="829" y="8"/>
                  </a:cubicBezTo>
                  <a:cubicBezTo>
                    <a:pt x="763" y="3"/>
                    <a:pt x="696" y="0"/>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6128;p120">
              <a:extLst>
                <a:ext uri="{FF2B5EF4-FFF2-40B4-BE49-F238E27FC236}">
                  <a16:creationId xmlns:a16="http://schemas.microsoft.com/office/drawing/2014/main" xmlns="" id="{C6AE0DFB-8A55-34FF-CF2E-CC6854988479}"/>
                </a:ext>
              </a:extLst>
            </p:cNvPr>
            <p:cNvSpPr/>
            <p:nvPr/>
          </p:nvSpPr>
          <p:spPr>
            <a:xfrm>
              <a:off x="5626969" y="3092029"/>
              <a:ext cx="367545" cy="303912"/>
            </a:xfrm>
            <a:custGeom>
              <a:avLst/>
              <a:gdLst/>
              <a:ahLst/>
              <a:cxnLst/>
              <a:rect l="l" t="t" r="r" b="b"/>
              <a:pathLst>
                <a:path w="5285" h="4370" extrusionOk="0">
                  <a:moveTo>
                    <a:pt x="3148" y="1"/>
                  </a:moveTo>
                  <a:cubicBezTo>
                    <a:pt x="3049" y="1"/>
                    <a:pt x="2951" y="26"/>
                    <a:pt x="2860" y="76"/>
                  </a:cubicBezTo>
                  <a:cubicBezTo>
                    <a:pt x="2688" y="177"/>
                    <a:pt x="2527" y="309"/>
                    <a:pt x="2405" y="470"/>
                  </a:cubicBezTo>
                  <a:cubicBezTo>
                    <a:pt x="2304" y="308"/>
                    <a:pt x="2126" y="210"/>
                    <a:pt x="1939" y="210"/>
                  </a:cubicBezTo>
                  <a:cubicBezTo>
                    <a:pt x="1883" y="210"/>
                    <a:pt x="1825" y="219"/>
                    <a:pt x="1769" y="238"/>
                  </a:cubicBezTo>
                  <a:cubicBezTo>
                    <a:pt x="1536" y="319"/>
                    <a:pt x="1354" y="511"/>
                    <a:pt x="1264" y="743"/>
                  </a:cubicBezTo>
                  <a:cubicBezTo>
                    <a:pt x="1183" y="955"/>
                    <a:pt x="1132" y="1208"/>
                    <a:pt x="940" y="1339"/>
                  </a:cubicBezTo>
                  <a:cubicBezTo>
                    <a:pt x="849" y="1380"/>
                    <a:pt x="758" y="1410"/>
                    <a:pt x="667" y="1440"/>
                  </a:cubicBezTo>
                  <a:cubicBezTo>
                    <a:pt x="354" y="1562"/>
                    <a:pt x="172" y="1915"/>
                    <a:pt x="122" y="2249"/>
                  </a:cubicBezTo>
                  <a:cubicBezTo>
                    <a:pt x="0" y="3017"/>
                    <a:pt x="465" y="4007"/>
                    <a:pt x="1243" y="4270"/>
                  </a:cubicBezTo>
                  <a:cubicBezTo>
                    <a:pt x="1454" y="4340"/>
                    <a:pt x="1690" y="4369"/>
                    <a:pt x="1938" y="4369"/>
                  </a:cubicBezTo>
                  <a:cubicBezTo>
                    <a:pt x="2689" y="4369"/>
                    <a:pt x="3551" y="4096"/>
                    <a:pt x="4143" y="3845"/>
                  </a:cubicBezTo>
                  <a:cubicBezTo>
                    <a:pt x="4416" y="3724"/>
                    <a:pt x="4699" y="3572"/>
                    <a:pt x="4850" y="3310"/>
                  </a:cubicBezTo>
                  <a:cubicBezTo>
                    <a:pt x="4992" y="3037"/>
                    <a:pt x="4931" y="2643"/>
                    <a:pt x="4648" y="2532"/>
                  </a:cubicBezTo>
                  <a:cubicBezTo>
                    <a:pt x="4911" y="2350"/>
                    <a:pt x="5113" y="2107"/>
                    <a:pt x="5234" y="1824"/>
                  </a:cubicBezTo>
                  <a:cubicBezTo>
                    <a:pt x="5275" y="1754"/>
                    <a:pt x="5285" y="1683"/>
                    <a:pt x="5275" y="1612"/>
                  </a:cubicBezTo>
                  <a:cubicBezTo>
                    <a:pt x="5246" y="1479"/>
                    <a:pt x="5128" y="1399"/>
                    <a:pt x="4995" y="1399"/>
                  </a:cubicBezTo>
                  <a:cubicBezTo>
                    <a:pt x="4988" y="1399"/>
                    <a:pt x="4980" y="1399"/>
                    <a:pt x="4972" y="1400"/>
                  </a:cubicBezTo>
                  <a:cubicBezTo>
                    <a:pt x="4840" y="1410"/>
                    <a:pt x="4709" y="1450"/>
                    <a:pt x="4598" y="1521"/>
                  </a:cubicBezTo>
                  <a:cubicBezTo>
                    <a:pt x="4749" y="1258"/>
                    <a:pt x="4901" y="976"/>
                    <a:pt x="4891" y="672"/>
                  </a:cubicBezTo>
                  <a:cubicBezTo>
                    <a:pt x="4891" y="378"/>
                    <a:pt x="4663" y="65"/>
                    <a:pt x="4372" y="65"/>
                  </a:cubicBezTo>
                  <a:cubicBezTo>
                    <a:pt x="4363" y="65"/>
                    <a:pt x="4354" y="66"/>
                    <a:pt x="4345" y="66"/>
                  </a:cubicBezTo>
                  <a:cubicBezTo>
                    <a:pt x="4022" y="97"/>
                    <a:pt x="3830" y="470"/>
                    <a:pt x="3517" y="602"/>
                  </a:cubicBezTo>
                  <a:cubicBezTo>
                    <a:pt x="3658" y="460"/>
                    <a:pt x="3608" y="187"/>
                    <a:pt x="3436" y="76"/>
                  </a:cubicBezTo>
                  <a:cubicBezTo>
                    <a:pt x="3345" y="26"/>
                    <a:pt x="3246" y="1"/>
                    <a:pt x="3148" y="1"/>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6129;p120">
              <a:extLst>
                <a:ext uri="{FF2B5EF4-FFF2-40B4-BE49-F238E27FC236}">
                  <a16:creationId xmlns:a16="http://schemas.microsoft.com/office/drawing/2014/main" xmlns="" id="{AEE26B76-40F6-66C1-8BEF-D3A754B73F6E}"/>
                </a:ext>
              </a:extLst>
            </p:cNvPr>
            <p:cNvSpPr/>
            <p:nvPr/>
          </p:nvSpPr>
          <p:spPr>
            <a:xfrm>
              <a:off x="5650893" y="3225003"/>
              <a:ext cx="307111" cy="230055"/>
            </a:xfrm>
            <a:custGeom>
              <a:avLst/>
              <a:gdLst/>
              <a:ahLst/>
              <a:cxnLst/>
              <a:rect l="l" t="t" r="r" b="b"/>
              <a:pathLst>
                <a:path w="4416" h="3308" extrusionOk="0">
                  <a:moveTo>
                    <a:pt x="2522" y="1"/>
                  </a:moveTo>
                  <a:cubicBezTo>
                    <a:pt x="2419" y="1"/>
                    <a:pt x="2313" y="21"/>
                    <a:pt x="2213" y="64"/>
                  </a:cubicBezTo>
                  <a:cubicBezTo>
                    <a:pt x="2112" y="256"/>
                    <a:pt x="1950" y="428"/>
                    <a:pt x="1768" y="549"/>
                  </a:cubicBezTo>
                  <a:cubicBezTo>
                    <a:pt x="1697" y="585"/>
                    <a:pt x="1616" y="603"/>
                    <a:pt x="1535" y="603"/>
                  </a:cubicBezTo>
                  <a:cubicBezTo>
                    <a:pt x="1388" y="603"/>
                    <a:pt x="1244" y="542"/>
                    <a:pt x="1172" y="418"/>
                  </a:cubicBezTo>
                  <a:cubicBezTo>
                    <a:pt x="1101" y="286"/>
                    <a:pt x="1091" y="94"/>
                    <a:pt x="950" y="64"/>
                  </a:cubicBezTo>
                  <a:cubicBezTo>
                    <a:pt x="940" y="62"/>
                    <a:pt x="931" y="61"/>
                    <a:pt x="921" y="61"/>
                  </a:cubicBezTo>
                  <a:cubicBezTo>
                    <a:pt x="833" y="61"/>
                    <a:pt x="762" y="142"/>
                    <a:pt x="707" y="215"/>
                  </a:cubicBezTo>
                  <a:cubicBezTo>
                    <a:pt x="374" y="711"/>
                    <a:pt x="293" y="1327"/>
                    <a:pt x="485" y="1883"/>
                  </a:cubicBezTo>
                  <a:cubicBezTo>
                    <a:pt x="435" y="1844"/>
                    <a:pt x="377" y="1827"/>
                    <a:pt x="320" y="1827"/>
                  </a:cubicBezTo>
                  <a:cubicBezTo>
                    <a:pt x="225" y="1827"/>
                    <a:pt x="131" y="1875"/>
                    <a:pt x="81" y="1963"/>
                  </a:cubicBezTo>
                  <a:cubicBezTo>
                    <a:pt x="0" y="2105"/>
                    <a:pt x="51" y="2287"/>
                    <a:pt x="192" y="2378"/>
                  </a:cubicBezTo>
                  <a:cubicBezTo>
                    <a:pt x="251" y="2411"/>
                    <a:pt x="315" y="2428"/>
                    <a:pt x="379" y="2428"/>
                  </a:cubicBezTo>
                  <a:cubicBezTo>
                    <a:pt x="468" y="2428"/>
                    <a:pt x="556" y="2396"/>
                    <a:pt x="626" y="2337"/>
                  </a:cubicBezTo>
                  <a:cubicBezTo>
                    <a:pt x="879" y="2964"/>
                    <a:pt x="1536" y="3307"/>
                    <a:pt x="2193" y="3307"/>
                  </a:cubicBezTo>
                  <a:cubicBezTo>
                    <a:pt x="2476" y="3307"/>
                    <a:pt x="2769" y="3226"/>
                    <a:pt x="3021" y="3085"/>
                  </a:cubicBezTo>
                  <a:cubicBezTo>
                    <a:pt x="3091" y="3045"/>
                    <a:pt x="3887" y="2389"/>
                    <a:pt x="3861" y="2368"/>
                  </a:cubicBezTo>
                  <a:lnTo>
                    <a:pt x="3861" y="2368"/>
                  </a:lnTo>
                  <a:cubicBezTo>
                    <a:pt x="3914" y="2393"/>
                    <a:pt x="3972" y="2405"/>
                    <a:pt x="4029" y="2405"/>
                  </a:cubicBezTo>
                  <a:cubicBezTo>
                    <a:pt x="4132" y="2405"/>
                    <a:pt x="4233" y="2365"/>
                    <a:pt x="4304" y="2287"/>
                  </a:cubicBezTo>
                  <a:cubicBezTo>
                    <a:pt x="4416" y="2166"/>
                    <a:pt x="4416" y="1974"/>
                    <a:pt x="4304" y="1852"/>
                  </a:cubicBezTo>
                  <a:cubicBezTo>
                    <a:pt x="4251" y="1807"/>
                    <a:pt x="4187" y="1786"/>
                    <a:pt x="4122" y="1786"/>
                  </a:cubicBezTo>
                  <a:cubicBezTo>
                    <a:pt x="4028" y="1786"/>
                    <a:pt x="3934" y="1833"/>
                    <a:pt x="3880" y="1923"/>
                  </a:cubicBezTo>
                  <a:cubicBezTo>
                    <a:pt x="3941" y="1630"/>
                    <a:pt x="3961" y="1337"/>
                    <a:pt x="3941" y="1044"/>
                  </a:cubicBezTo>
                  <a:cubicBezTo>
                    <a:pt x="3910" y="781"/>
                    <a:pt x="3799" y="458"/>
                    <a:pt x="3536" y="448"/>
                  </a:cubicBezTo>
                  <a:cubicBezTo>
                    <a:pt x="3446" y="448"/>
                    <a:pt x="3355" y="488"/>
                    <a:pt x="3264" y="488"/>
                  </a:cubicBezTo>
                  <a:cubicBezTo>
                    <a:pt x="3135" y="185"/>
                    <a:pt x="2835" y="1"/>
                    <a:pt x="2522"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6130;p120">
              <a:extLst>
                <a:ext uri="{FF2B5EF4-FFF2-40B4-BE49-F238E27FC236}">
                  <a16:creationId xmlns:a16="http://schemas.microsoft.com/office/drawing/2014/main" xmlns="" id="{BF360060-9E6D-5038-27A6-B5698D584889}"/>
                </a:ext>
              </a:extLst>
            </p:cNvPr>
            <p:cNvSpPr/>
            <p:nvPr/>
          </p:nvSpPr>
          <p:spPr>
            <a:xfrm>
              <a:off x="5715015" y="3284744"/>
              <a:ext cx="63077" cy="26844"/>
            </a:xfrm>
            <a:custGeom>
              <a:avLst/>
              <a:gdLst/>
              <a:ahLst/>
              <a:cxnLst/>
              <a:rect l="l" t="t" r="r" b="b"/>
              <a:pathLst>
                <a:path w="907" h="386" extrusionOk="0">
                  <a:moveTo>
                    <a:pt x="575" y="0"/>
                  </a:moveTo>
                  <a:cubicBezTo>
                    <a:pt x="503" y="0"/>
                    <a:pt x="437" y="17"/>
                    <a:pt x="371" y="33"/>
                  </a:cubicBezTo>
                  <a:cubicBezTo>
                    <a:pt x="210" y="94"/>
                    <a:pt x="78" y="205"/>
                    <a:pt x="8" y="357"/>
                  </a:cubicBezTo>
                  <a:cubicBezTo>
                    <a:pt x="0" y="371"/>
                    <a:pt x="8" y="385"/>
                    <a:pt x="21" y="385"/>
                  </a:cubicBezTo>
                  <a:cubicBezTo>
                    <a:pt x="26" y="385"/>
                    <a:pt x="32" y="383"/>
                    <a:pt x="38" y="377"/>
                  </a:cubicBezTo>
                  <a:cubicBezTo>
                    <a:pt x="129" y="256"/>
                    <a:pt x="260" y="175"/>
                    <a:pt x="402" y="155"/>
                  </a:cubicBezTo>
                  <a:cubicBezTo>
                    <a:pt x="437" y="150"/>
                    <a:pt x="470" y="147"/>
                    <a:pt x="503" y="147"/>
                  </a:cubicBezTo>
                  <a:cubicBezTo>
                    <a:pt x="536" y="147"/>
                    <a:pt x="568" y="150"/>
                    <a:pt x="604" y="155"/>
                  </a:cubicBezTo>
                  <a:cubicBezTo>
                    <a:pt x="634" y="165"/>
                    <a:pt x="664" y="175"/>
                    <a:pt x="705" y="185"/>
                  </a:cubicBezTo>
                  <a:cubicBezTo>
                    <a:pt x="735" y="195"/>
                    <a:pt x="776" y="205"/>
                    <a:pt x="816" y="215"/>
                  </a:cubicBezTo>
                  <a:cubicBezTo>
                    <a:pt x="877" y="215"/>
                    <a:pt x="907" y="155"/>
                    <a:pt x="877" y="114"/>
                  </a:cubicBezTo>
                  <a:cubicBezTo>
                    <a:pt x="856" y="64"/>
                    <a:pt x="796" y="44"/>
                    <a:pt x="745" y="23"/>
                  </a:cubicBezTo>
                  <a:cubicBezTo>
                    <a:pt x="705" y="13"/>
                    <a:pt x="664" y="3"/>
                    <a:pt x="624" y="3"/>
                  </a:cubicBezTo>
                  <a:cubicBezTo>
                    <a:pt x="607" y="1"/>
                    <a:pt x="591" y="0"/>
                    <a:pt x="575"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6131;p120">
              <a:extLst>
                <a:ext uri="{FF2B5EF4-FFF2-40B4-BE49-F238E27FC236}">
                  <a16:creationId xmlns:a16="http://schemas.microsoft.com/office/drawing/2014/main" xmlns="" id="{E570E980-1F09-7265-C6CF-1417AC5F8E87}"/>
                </a:ext>
              </a:extLst>
            </p:cNvPr>
            <p:cNvSpPr/>
            <p:nvPr/>
          </p:nvSpPr>
          <p:spPr>
            <a:xfrm>
              <a:off x="5837000" y="3271739"/>
              <a:ext cx="55636" cy="24619"/>
            </a:xfrm>
            <a:custGeom>
              <a:avLst/>
              <a:gdLst/>
              <a:ahLst/>
              <a:cxnLst/>
              <a:rect l="l" t="t" r="r" b="b"/>
              <a:pathLst>
                <a:path w="800" h="354" extrusionOk="0">
                  <a:moveTo>
                    <a:pt x="321" y="0"/>
                  </a:moveTo>
                  <a:cubicBezTo>
                    <a:pt x="248" y="0"/>
                    <a:pt x="175" y="10"/>
                    <a:pt x="103" y="28"/>
                  </a:cubicBezTo>
                  <a:cubicBezTo>
                    <a:pt x="1" y="56"/>
                    <a:pt x="35" y="194"/>
                    <a:pt x="126" y="194"/>
                  </a:cubicBezTo>
                  <a:cubicBezTo>
                    <a:pt x="135" y="194"/>
                    <a:pt x="144" y="193"/>
                    <a:pt x="153" y="190"/>
                  </a:cubicBezTo>
                  <a:cubicBezTo>
                    <a:pt x="242" y="161"/>
                    <a:pt x="336" y="142"/>
                    <a:pt x="428" y="142"/>
                  </a:cubicBezTo>
                  <a:cubicBezTo>
                    <a:pt x="461" y="142"/>
                    <a:pt x="495" y="144"/>
                    <a:pt x="527" y="150"/>
                  </a:cubicBezTo>
                  <a:cubicBezTo>
                    <a:pt x="628" y="170"/>
                    <a:pt x="709" y="241"/>
                    <a:pt x="739" y="332"/>
                  </a:cubicBezTo>
                  <a:cubicBezTo>
                    <a:pt x="744" y="346"/>
                    <a:pt x="757" y="353"/>
                    <a:pt x="770" y="353"/>
                  </a:cubicBezTo>
                  <a:cubicBezTo>
                    <a:pt x="785" y="353"/>
                    <a:pt x="800" y="343"/>
                    <a:pt x="800" y="321"/>
                  </a:cubicBezTo>
                  <a:cubicBezTo>
                    <a:pt x="780" y="200"/>
                    <a:pt x="699" y="89"/>
                    <a:pt x="588" y="49"/>
                  </a:cubicBezTo>
                  <a:cubicBezTo>
                    <a:pt x="499" y="15"/>
                    <a:pt x="410" y="0"/>
                    <a:pt x="321" y="0"/>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6132;p120">
              <a:extLst>
                <a:ext uri="{FF2B5EF4-FFF2-40B4-BE49-F238E27FC236}">
                  <a16:creationId xmlns:a16="http://schemas.microsoft.com/office/drawing/2014/main" xmlns="" id="{100707C1-8784-6676-BBEA-0D89292988E4}"/>
                </a:ext>
              </a:extLst>
            </p:cNvPr>
            <p:cNvSpPr/>
            <p:nvPr/>
          </p:nvSpPr>
          <p:spPr>
            <a:xfrm>
              <a:off x="5735879" y="3311659"/>
              <a:ext cx="23993" cy="23923"/>
            </a:xfrm>
            <a:custGeom>
              <a:avLst/>
              <a:gdLst/>
              <a:ahLst/>
              <a:cxnLst/>
              <a:rect l="l" t="t" r="r" b="b"/>
              <a:pathLst>
                <a:path w="345" h="344" extrusionOk="0">
                  <a:moveTo>
                    <a:pt x="172" y="0"/>
                  </a:moveTo>
                  <a:cubicBezTo>
                    <a:pt x="152" y="0"/>
                    <a:pt x="132" y="10"/>
                    <a:pt x="112" y="20"/>
                  </a:cubicBezTo>
                  <a:cubicBezTo>
                    <a:pt x="92" y="20"/>
                    <a:pt x="71" y="30"/>
                    <a:pt x="51" y="51"/>
                  </a:cubicBezTo>
                  <a:cubicBezTo>
                    <a:pt x="41" y="71"/>
                    <a:pt x="31" y="81"/>
                    <a:pt x="21" y="101"/>
                  </a:cubicBezTo>
                  <a:cubicBezTo>
                    <a:pt x="11" y="131"/>
                    <a:pt x="1" y="152"/>
                    <a:pt x="11" y="172"/>
                  </a:cubicBezTo>
                  <a:lnTo>
                    <a:pt x="11" y="212"/>
                  </a:lnTo>
                  <a:cubicBezTo>
                    <a:pt x="11" y="243"/>
                    <a:pt x="31" y="273"/>
                    <a:pt x="51" y="293"/>
                  </a:cubicBezTo>
                  <a:lnTo>
                    <a:pt x="81" y="323"/>
                  </a:lnTo>
                  <a:cubicBezTo>
                    <a:pt x="112" y="334"/>
                    <a:pt x="142" y="344"/>
                    <a:pt x="172" y="344"/>
                  </a:cubicBezTo>
                  <a:cubicBezTo>
                    <a:pt x="193" y="344"/>
                    <a:pt x="213" y="344"/>
                    <a:pt x="233" y="323"/>
                  </a:cubicBezTo>
                  <a:cubicBezTo>
                    <a:pt x="253" y="323"/>
                    <a:pt x="273" y="313"/>
                    <a:pt x="294" y="293"/>
                  </a:cubicBezTo>
                  <a:cubicBezTo>
                    <a:pt x="304" y="283"/>
                    <a:pt x="324" y="263"/>
                    <a:pt x="324" y="243"/>
                  </a:cubicBezTo>
                  <a:cubicBezTo>
                    <a:pt x="334" y="222"/>
                    <a:pt x="344" y="192"/>
                    <a:pt x="344" y="172"/>
                  </a:cubicBezTo>
                  <a:lnTo>
                    <a:pt x="344" y="131"/>
                  </a:lnTo>
                  <a:cubicBezTo>
                    <a:pt x="334" y="101"/>
                    <a:pt x="314" y="71"/>
                    <a:pt x="294" y="51"/>
                  </a:cubicBezTo>
                  <a:lnTo>
                    <a:pt x="263" y="20"/>
                  </a:lnTo>
                  <a:cubicBezTo>
                    <a:pt x="233" y="10"/>
                    <a:pt x="203" y="0"/>
                    <a:pt x="17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6133;p120">
              <a:extLst>
                <a:ext uri="{FF2B5EF4-FFF2-40B4-BE49-F238E27FC236}">
                  <a16:creationId xmlns:a16="http://schemas.microsoft.com/office/drawing/2014/main" xmlns="" id="{C4E7521C-17CE-A019-E460-A449A9A0B58D}"/>
                </a:ext>
              </a:extLst>
            </p:cNvPr>
            <p:cNvSpPr/>
            <p:nvPr/>
          </p:nvSpPr>
          <p:spPr>
            <a:xfrm>
              <a:off x="5849727" y="3298306"/>
              <a:ext cx="22533" cy="23228"/>
            </a:xfrm>
            <a:custGeom>
              <a:avLst/>
              <a:gdLst/>
              <a:ahLst/>
              <a:cxnLst/>
              <a:rect l="l" t="t" r="r" b="b"/>
              <a:pathLst>
                <a:path w="324" h="334" extrusionOk="0">
                  <a:moveTo>
                    <a:pt x="162" y="0"/>
                  </a:moveTo>
                  <a:cubicBezTo>
                    <a:pt x="142" y="0"/>
                    <a:pt x="122" y="0"/>
                    <a:pt x="102" y="20"/>
                  </a:cubicBezTo>
                  <a:cubicBezTo>
                    <a:pt x="81" y="20"/>
                    <a:pt x="61" y="30"/>
                    <a:pt x="51" y="51"/>
                  </a:cubicBezTo>
                  <a:cubicBezTo>
                    <a:pt x="31" y="61"/>
                    <a:pt x="21" y="81"/>
                    <a:pt x="11" y="101"/>
                  </a:cubicBezTo>
                  <a:cubicBezTo>
                    <a:pt x="1" y="121"/>
                    <a:pt x="1" y="142"/>
                    <a:pt x="1" y="172"/>
                  </a:cubicBezTo>
                  <a:lnTo>
                    <a:pt x="1" y="212"/>
                  </a:lnTo>
                  <a:cubicBezTo>
                    <a:pt x="1" y="243"/>
                    <a:pt x="21" y="263"/>
                    <a:pt x="41" y="293"/>
                  </a:cubicBezTo>
                  <a:lnTo>
                    <a:pt x="71" y="313"/>
                  </a:lnTo>
                  <a:cubicBezTo>
                    <a:pt x="102" y="334"/>
                    <a:pt x="132" y="334"/>
                    <a:pt x="162" y="334"/>
                  </a:cubicBezTo>
                  <a:cubicBezTo>
                    <a:pt x="182" y="334"/>
                    <a:pt x="203" y="334"/>
                    <a:pt x="223" y="323"/>
                  </a:cubicBezTo>
                  <a:cubicBezTo>
                    <a:pt x="243" y="313"/>
                    <a:pt x="263" y="303"/>
                    <a:pt x="283" y="293"/>
                  </a:cubicBezTo>
                  <a:cubicBezTo>
                    <a:pt x="294" y="273"/>
                    <a:pt x="304" y="253"/>
                    <a:pt x="314" y="232"/>
                  </a:cubicBezTo>
                  <a:cubicBezTo>
                    <a:pt x="324" y="212"/>
                    <a:pt x="324" y="192"/>
                    <a:pt x="324" y="172"/>
                  </a:cubicBezTo>
                  <a:lnTo>
                    <a:pt x="324" y="121"/>
                  </a:lnTo>
                  <a:cubicBezTo>
                    <a:pt x="324" y="91"/>
                    <a:pt x="304" y="71"/>
                    <a:pt x="283" y="51"/>
                  </a:cubicBezTo>
                  <a:lnTo>
                    <a:pt x="253" y="20"/>
                  </a:lnTo>
                  <a:cubicBezTo>
                    <a:pt x="223" y="10"/>
                    <a:pt x="192" y="0"/>
                    <a:pt x="162" y="0"/>
                  </a:cubicBezTo>
                  <a:close/>
                </a:path>
              </a:pathLst>
            </a:custGeom>
            <a:solidFill>
              <a:srgbClr val="1E2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6134;p120">
              <a:extLst>
                <a:ext uri="{FF2B5EF4-FFF2-40B4-BE49-F238E27FC236}">
                  <a16:creationId xmlns:a16="http://schemas.microsoft.com/office/drawing/2014/main" xmlns="" id="{3093ADC6-C1B9-2616-2A99-1BB4EB4853A1}"/>
                </a:ext>
              </a:extLst>
            </p:cNvPr>
            <p:cNvSpPr/>
            <p:nvPr/>
          </p:nvSpPr>
          <p:spPr>
            <a:xfrm>
              <a:off x="5790126" y="3350258"/>
              <a:ext cx="37207" cy="14118"/>
            </a:xfrm>
            <a:custGeom>
              <a:avLst/>
              <a:gdLst/>
              <a:ahLst/>
              <a:cxnLst/>
              <a:rect l="l" t="t" r="r" b="b"/>
              <a:pathLst>
                <a:path w="535" h="203" extrusionOk="0">
                  <a:moveTo>
                    <a:pt x="474" y="1"/>
                  </a:moveTo>
                  <a:cubicBezTo>
                    <a:pt x="453" y="1"/>
                    <a:pt x="433" y="21"/>
                    <a:pt x="413" y="31"/>
                  </a:cubicBezTo>
                  <a:cubicBezTo>
                    <a:pt x="403" y="51"/>
                    <a:pt x="383" y="61"/>
                    <a:pt x="362" y="72"/>
                  </a:cubicBezTo>
                  <a:cubicBezTo>
                    <a:pt x="332" y="82"/>
                    <a:pt x="292" y="102"/>
                    <a:pt x="251" y="102"/>
                  </a:cubicBezTo>
                  <a:cubicBezTo>
                    <a:pt x="224" y="112"/>
                    <a:pt x="197" y="116"/>
                    <a:pt x="171" y="116"/>
                  </a:cubicBezTo>
                  <a:cubicBezTo>
                    <a:pt x="118" y="116"/>
                    <a:pt x="66" y="98"/>
                    <a:pt x="19" y="72"/>
                  </a:cubicBezTo>
                  <a:cubicBezTo>
                    <a:pt x="17" y="70"/>
                    <a:pt x="15" y="69"/>
                    <a:pt x="13" y="69"/>
                  </a:cubicBezTo>
                  <a:cubicBezTo>
                    <a:pt x="6" y="69"/>
                    <a:pt x="1" y="84"/>
                    <a:pt x="9" y="92"/>
                  </a:cubicBezTo>
                  <a:cubicBezTo>
                    <a:pt x="69" y="162"/>
                    <a:pt x="170" y="203"/>
                    <a:pt x="261" y="203"/>
                  </a:cubicBezTo>
                  <a:cubicBezTo>
                    <a:pt x="322" y="203"/>
                    <a:pt x="373" y="183"/>
                    <a:pt x="413" y="162"/>
                  </a:cubicBezTo>
                  <a:cubicBezTo>
                    <a:pt x="433" y="142"/>
                    <a:pt x="463" y="132"/>
                    <a:pt x="474" y="112"/>
                  </a:cubicBezTo>
                  <a:cubicBezTo>
                    <a:pt x="504" y="92"/>
                    <a:pt x="534" y="61"/>
                    <a:pt x="514" y="31"/>
                  </a:cubicBezTo>
                  <a:cubicBezTo>
                    <a:pt x="504" y="11"/>
                    <a:pt x="494" y="1"/>
                    <a:pt x="474" y="1"/>
                  </a:cubicBezTo>
                  <a:close/>
                </a:path>
              </a:pathLst>
            </a:custGeom>
            <a:solidFill>
              <a:srgbClr val="F259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16135;p120">
              <a:extLst>
                <a:ext uri="{FF2B5EF4-FFF2-40B4-BE49-F238E27FC236}">
                  <a16:creationId xmlns:a16="http://schemas.microsoft.com/office/drawing/2014/main" xmlns="" id="{58D93F34-C184-5A2B-0D6D-17E6BFDABA11}"/>
                </a:ext>
              </a:extLst>
            </p:cNvPr>
            <p:cNvSpPr/>
            <p:nvPr/>
          </p:nvSpPr>
          <p:spPr>
            <a:xfrm>
              <a:off x="5760499" y="3372095"/>
              <a:ext cx="95624" cy="35955"/>
            </a:xfrm>
            <a:custGeom>
              <a:avLst/>
              <a:gdLst/>
              <a:ahLst/>
              <a:cxnLst/>
              <a:rect l="l" t="t" r="r" b="b"/>
              <a:pathLst>
                <a:path w="1375" h="517" extrusionOk="0">
                  <a:moveTo>
                    <a:pt x="1284" y="0"/>
                  </a:moveTo>
                  <a:cubicBezTo>
                    <a:pt x="1048" y="134"/>
                    <a:pt x="785" y="199"/>
                    <a:pt x="519" y="199"/>
                  </a:cubicBezTo>
                  <a:cubicBezTo>
                    <a:pt x="362" y="199"/>
                    <a:pt x="204" y="176"/>
                    <a:pt x="51" y="131"/>
                  </a:cubicBezTo>
                  <a:lnTo>
                    <a:pt x="0" y="152"/>
                  </a:lnTo>
                  <a:cubicBezTo>
                    <a:pt x="87" y="421"/>
                    <a:pt x="420" y="516"/>
                    <a:pt x="713" y="516"/>
                  </a:cubicBezTo>
                  <a:cubicBezTo>
                    <a:pt x="728" y="516"/>
                    <a:pt x="743" y="516"/>
                    <a:pt x="758" y="515"/>
                  </a:cubicBezTo>
                  <a:cubicBezTo>
                    <a:pt x="773" y="516"/>
                    <a:pt x="789" y="517"/>
                    <a:pt x="804" y="517"/>
                  </a:cubicBezTo>
                  <a:cubicBezTo>
                    <a:pt x="942" y="517"/>
                    <a:pt x="1085" y="477"/>
                    <a:pt x="1203" y="404"/>
                  </a:cubicBezTo>
                  <a:cubicBezTo>
                    <a:pt x="1334" y="313"/>
                    <a:pt x="1374" y="131"/>
                    <a:pt x="12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16136;p120">
              <a:extLst>
                <a:ext uri="{FF2B5EF4-FFF2-40B4-BE49-F238E27FC236}">
                  <a16:creationId xmlns:a16="http://schemas.microsoft.com/office/drawing/2014/main" xmlns="" id="{025486DB-28F2-FF76-2D0D-A038C77955DD}"/>
                </a:ext>
              </a:extLst>
            </p:cNvPr>
            <p:cNvSpPr/>
            <p:nvPr/>
          </p:nvSpPr>
          <p:spPr>
            <a:xfrm>
              <a:off x="5702845" y="3354500"/>
              <a:ext cx="52785" cy="40823"/>
            </a:xfrm>
            <a:custGeom>
              <a:avLst/>
              <a:gdLst/>
              <a:ahLst/>
              <a:cxnLst/>
              <a:rect l="l" t="t" r="r" b="b"/>
              <a:pathLst>
                <a:path w="759" h="587" extrusionOk="0">
                  <a:moveTo>
                    <a:pt x="385" y="0"/>
                  </a:moveTo>
                  <a:cubicBezTo>
                    <a:pt x="1" y="0"/>
                    <a:pt x="1" y="586"/>
                    <a:pt x="385" y="586"/>
                  </a:cubicBezTo>
                  <a:cubicBezTo>
                    <a:pt x="759" y="586"/>
                    <a:pt x="759" y="0"/>
                    <a:pt x="385" y="0"/>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6137;p120">
              <a:extLst>
                <a:ext uri="{FF2B5EF4-FFF2-40B4-BE49-F238E27FC236}">
                  <a16:creationId xmlns:a16="http://schemas.microsoft.com/office/drawing/2014/main" xmlns="" id="{D53750B8-5AE1-E356-06DB-3A473C0E6484}"/>
                </a:ext>
              </a:extLst>
            </p:cNvPr>
            <p:cNvSpPr/>
            <p:nvPr/>
          </p:nvSpPr>
          <p:spPr>
            <a:xfrm>
              <a:off x="5860299" y="3343929"/>
              <a:ext cx="44996" cy="35259"/>
            </a:xfrm>
            <a:custGeom>
              <a:avLst/>
              <a:gdLst/>
              <a:ahLst/>
              <a:cxnLst/>
              <a:rect l="l" t="t" r="r" b="b"/>
              <a:pathLst>
                <a:path w="647" h="507" extrusionOk="0">
                  <a:moveTo>
                    <a:pt x="323" y="1"/>
                  </a:moveTo>
                  <a:cubicBezTo>
                    <a:pt x="0" y="1"/>
                    <a:pt x="0" y="506"/>
                    <a:pt x="323" y="506"/>
                  </a:cubicBezTo>
                  <a:cubicBezTo>
                    <a:pt x="647" y="506"/>
                    <a:pt x="647" y="1"/>
                    <a:pt x="323" y="1"/>
                  </a:cubicBezTo>
                  <a:close/>
                </a:path>
              </a:pathLst>
            </a:custGeom>
            <a:solidFill>
              <a:srgbClr val="FA96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6138;p120">
              <a:extLst>
                <a:ext uri="{FF2B5EF4-FFF2-40B4-BE49-F238E27FC236}">
                  <a16:creationId xmlns:a16="http://schemas.microsoft.com/office/drawing/2014/main" xmlns="" id="{3DEA41CF-34AC-2878-E5C0-8ED85D21721C}"/>
                </a:ext>
              </a:extLst>
            </p:cNvPr>
            <p:cNvSpPr/>
            <p:nvPr/>
          </p:nvSpPr>
          <p:spPr>
            <a:xfrm>
              <a:off x="5664246" y="3357143"/>
              <a:ext cx="21142" cy="27609"/>
            </a:xfrm>
            <a:custGeom>
              <a:avLst/>
              <a:gdLst/>
              <a:ahLst/>
              <a:cxnLst/>
              <a:rect l="l" t="t" r="r" b="b"/>
              <a:pathLst>
                <a:path w="304" h="397" extrusionOk="0">
                  <a:moveTo>
                    <a:pt x="119" y="1"/>
                  </a:moveTo>
                  <a:cubicBezTo>
                    <a:pt x="117" y="1"/>
                    <a:pt x="114" y="1"/>
                    <a:pt x="111" y="3"/>
                  </a:cubicBezTo>
                  <a:cubicBezTo>
                    <a:pt x="30" y="23"/>
                    <a:pt x="0" y="134"/>
                    <a:pt x="61" y="195"/>
                  </a:cubicBezTo>
                  <a:cubicBezTo>
                    <a:pt x="61" y="200"/>
                    <a:pt x="66" y="202"/>
                    <a:pt x="72" y="202"/>
                  </a:cubicBezTo>
                  <a:cubicBezTo>
                    <a:pt x="78" y="202"/>
                    <a:pt x="86" y="200"/>
                    <a:pt x="91" y="195"/>
                  </a:cubicBezTo>
                  <a:cubicBezTo>
                    <a:pt x="111" y="175"/>
                    <a:pt x="139" y="165"/>
                    <a:pt x="165" y="165"/>
                  </a:cubicBezTo>
                  <a:cubicBezTo>
                    <a:pt x="192" y="165"/>
                    <a:pt x="217" y="175"/>
                    <a:pt x="232" y="195"/>
                  </a:cubicBezTo>
                  <a:cubicBezTo>
                    <a:pt x="263" y="255"/>
                    <a:pt x="222" y="326"/>
                    <a:pt x="162" y="326"/>
                  </a:cubicBezTo>
                  <a:cubicBezTo>
                    <a:pt x="121" y="336"/>
                    <a:pt x="121" y="387"/>
                    <a:pt x="162" y="397"/>
                  </a:cubicBezTo>
                  <a:cubicBezTo>
                    <a:pt x="243" y="387"/>
                    <a:pt x="303" y="316"/>
                    <a:pt x="303" y="235"/>
                  </a:cubicBezTo>
                  <a:cubicBezTo>
                    <a:pt x="303" y="174"/>
                    <a:pt x="250" y="120"/>
                    <a:pt x="183" y="120"/>
                  </a:cubicBezTo>
                  <a:cubicBezTo>
                    <a:pt x="173" y="120"/>
                    <a:pt x="162" y="121"/>
                    <a:pt x="152" y="124"/>
                  </a:cubicBezTo>
                  <a:cubicBezTo>
                    <a:pt x="121" y="124"/>
                    <a:pt x="101" y="134"/>
                    <a:pt x="81" y="154"/>
                  </a:cubicBezTo>
                  <a:cubicBezTo>
                    <a:pt x="51" y="104"/>
                    <a:pt x="71" y="43"/>
                    <a:pt x="121" y="23"/>
                  </a:cubicBezTo>
                  <a:cubicBezTo>
                    <a:pt x="139" y="23"/>
                    <a:pt x="134" y="1"/>
                    <a:pt x="119"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16139;p120">
              <a:extLst>
                <a:ext uri="{FF2B5EF4-FFF2-40B4-BE49-F238E27FC236}">
                  <a16:creationId xmlns:a16="http://schemas.microsoft.com/office/drawing/2014/main" xmlns="" id="{1B5F69FF-2966-2490-0E7B-536E2CBC5B13}"/>
                </a:ext>
              </a:extLst>
            </p:cNvPr>
            <p:cNvSpPr/>
            <p:nvPr/>
          </p:nvSpPr>
          <p:spPr>
            <a:xfrm>
              <a:off x="5929845" y="3359577"/>
              <a:ext cx="16204" cy="21698"/>
            </a:xfrm>
            <a:custGeom>
              <a:avLst/>
              <a:gdLst/>
              <a:ahLst/>
              <a:cxnLst/>
              <a:rect l="l" t="t" r="r" b="b"/>
              <a:pathLst>
                <a:path w="233" h="312" extrusionOk="0">
                  <a:moveTo>
                    <a:pt x="66" y="0"/>
                  </a:moveTo>
                  <a:cubicBezTo>
                    <a:pt x="46" y="0"/>
                    <a:pt x="28" y="17"/>
                    <a:pt x="21" y="39"/>
                  </a:cubicBezTo>
                  <a:cubicBezTo>
                    <a:pt x="10" y="79"/>
                    <a:pt x="21" y="119"/>
                    <a:pt x="51" y="140"/>
                  </a:cubicBezTo>
                  <a:cubicBezTo>
                    <a:pt x="81" y="170"/>
                    <a:pt x="132" y="180"/>
                    <a:pt x="162" y="200"/>
                  </a:cubicBezTo>
                  <a:lnTo>
                    <a:pt x="162" y="210"/>
                  </a:lnTo>
                  <a:lnTo>
                    <a:pt x="162" y="220"/>
                  </a:lnTo>
                  <a:lnTo>
                    <a:pt x="162" y="241"/>
                  </a:lnTo>
                  <a:lnTo>
                    <a:pt x="51" y="241"/>
                  </a:lnTo>
                  <a:cubicBezTo>
                    <a:pt x="48" y="238"/>
                    <a:pt x="44" y="236"/>
                    <a:pt x="40" y="236"/>
                  </a:cubicBezTo>
                  <a:cubicBezTo>
                    <a:pt x="30" y="236"/>
                    <a:pt x="18" y="244"/>
                    <a:pt x="10" y="251"/>
                  </a:cubicBezTo>
                  <a:cubicBezTo>
                    <a:pt x="0" y="251"/>
                    <a:pt x="0" y="271"/>
                    <a:pt x="10" y="281"/>
                  </a:cubicBezTo>
                  <a:cubicBezTo>
                    <a:pt x="10" y="291"/>
                    <a:pt x="31" y="311"/>
                    <a:pt x="41" y="311"/>
                  </a:cubicBezTo>
                  <a:lnTo>
                    <a:pt x="152" y="311"/>
                  </a:lnTo>
                  <a:cubicBezTo>
                    <a:pt x="192" y="301"/>
                    <a:pt x="223" y="271"/>
                    <a:pt x="233" y="231"/>
                  </a:cubicBezTo>
                  <a:cubicBezTo>
                    <a:pt x="233" y="190"/>
                    <a:pt x="202" y="150"/>
                    <a:pt x="162" y="140"/>
                  </a:cubicBezTo>
                  <a:lnTo>
                    <a:pt x="101" y="119"/>
                  </a:lnTo>
                  <a:cubicBezTo>
                    <a:pt x="81" y="109"/>
                    <a:pt x="71" y="99"/>
                    <a:pt x="71" y="89"/>
                  </a:cubicBezTo>
                  <a:cubicBezTo>
                    <a:pt x="61" y="69"/>
                    <a:pt x="61" y="59"/>
                    <a:pt x="71" y="49"/>
                  </a:cubicBezTo>
                  <a:lnTo>
                    <a:pt x="71" y="39"/>
                  </a:lnTo>
                  <a:cubicBezTo>
                    <a:pt x="74" y="40"/>
                    <a:pt x="77" y="41"/>
                    <a:pt x="79" y="41"/>
                  </a:cubicBezTo>
                  <a:cubicBezTo>
                    <a:pt x="96" y="41"/>
                    <a:pt x="109" y="17"/>
                    <a:pt x="91" y="8"/>
                  </a:cubicBezTo>
                  <a:cubicBezTo>
                    <a:pt x="83" y="3"/>
                    <a:pt x="74" y="0"/>
                    <a:pt x="66" y="0"/>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16140;p120">
              <a:extLst>
                <a:ext uri="{FF2B5EF4-FFF2-40B4-BE49-F238E27FC236}">
                  <a16:creationId xmlns:a16="http://schemas.microsoft.com/office/drawing/2014/main" xmlns="" id="{84D03FBD-F99E-996F-044D-53AF5C5E882F}"/>
                </a:ext>
              </a:extLst>
            </p:cNvPr>
            <p:cNvSpPr/>
            <p:nvPr/>
          </p:nvSpPr>
          <p:spPr>
            <a:xfrm>
              <a:off x="5657152" y="4153457"/>
              <a:ext cx="129423" cy="59044"/>
            </a:xfrm>
            <a:custGeom>
              <a:avLst/>
              <a:gdLst/>
              <a:ahLst/>
              <a:cxnLst/>
              <a:rect l="l" t="t" r="r" b="b"/>
              <a:pathLst>
                <a:path w="1861" h="849" extrusionOk="0">
                  <a:moveTo>
                    <a:pt x="826" y="1"/>
                  </a:moveTo>
                  <a:cubicBezTo>
                    <a:pt x="559" y="1"/>
                    <a:pt x="294" y="11"/>
                    <a:pt x="31" y="31"/>
                  </a:cubicBezTo>
                  <a:cubicBezTo>
                    <a:pt x="31" y="173"/>
                    <a:pt x="1" y="607"/>
                    <a:pt x="112" y="708"/>
                  </a:cubicBezTo>
                  <a:cubicBezTo>
                    <a:pt x="144" y="736"/>
                    <a:pt x="231" y="742"/>
                    <a:pt x="326" y="742"/>
                  </a:cubicBezTo>
                  <a:cubicBezTo>
                    <a:pt x="413" y="742"/>
                    <a:pt x="507" y="737"/>
                    <a:pt x="571" y="737"/>
                  </a:cubicBezTo>
                  <a:cubicBezTo>
                    <a:pt x="589" y="737"/>
                    <a:pt x="605" y="737"/>
                    <a:pt x="617" y="738"/>
                  </a:cubicBezTo>
                  <a:cubicBezTo>
                    <a:pt x="856" y="772"/>
                    <a:pt x="1104" y="849"/>
                    <a:pt x="1349" y="849"/>
                  </a:cubicBezTo>
                  <a:cubicBezTo>
                    <a:pt x="1477" y="849"/>
                    <a:pt x="1604" y="828"/>
                    <a:pt x="1729" y="769"/>
                  </a:cubicBezTo>
                  <a:cubicBezTo>
                    <a:pt x="1769" y="749"/>
                    <a:pt x="1810" y="718"/>
                    <a:pt x="1830" y="678"/>
                  </a:cubicBezTo>
                  <a:cubicBezTo>
                    <a:pt x="1850" y="637"/>
                    <a:pt x="1860" y="587"/>
                    <a:pt x="1850" y="546"/>
                  </a:cubicBezTo>
                  <a:cubicBezTo>
                    <a:pt x="1850" y="415"/>
                    <a:pt x="1830" y="294"/>
                    <a:pt x="1800" y="173"/>
                  </a:cubicBezTo>
                  <a:cubicBezTo>
                    <a:pt x="1789" y="142"/>
                    <a:pt x="1779" y="102"/>
                    <a:pt x="1749" y="82"/>
                  </a:cubicBezTo>
                  <a:cubicBezTo>
                    <a:pt x="1719" y="51"/>
                    <a:pt x="1668" y="31"/>
                    <a:pt x="1628" y="31"/>
                  </a:cubicBezTo>
                  <a:cubicBezTo>
                    <a:pt x="1360" y="11"/>
                    <a:pt x="1092" y="1"/>
                    <a:pt x="826"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16141;p120">
              <a:extLst>
                <a:ext uri="{FF2B5EF4-FFF2-40B4-BE49-F238E27FC236}">
                  <a16:creationId xmlns:a16="http://schemas.microsoft.com/office/drawing/2014/main" xmlns="" id="{FDAC2A13-464B-FE28-CB5E-FB9998C3E838}"/>
                </a:ext>
              </a:extLst>
            </p:cNvPr>
            <p:cNvSpPr/>
            <p:nvPr/>
          </p:nvSpPr>
          <p:spPr>
            <a:xfrm>
              <a:off x="5927759" y="4147476"/>
              <a:ext cx="148339" cy="68085"/>
            </a:xfrm>
            <a:custGeom>
              <a:avLst/>
              <a:gdLst/>
              <a:ahLst/>
              <a:cxnLst/>
              <a:rect l="l" t="t" r="r" b="b"/>
              <a:pathLst>
                <a:path w="2133" h="979" extrusionOk="0">
                  <a:moveTo>
                    <a:pt x="1905" y="1"/>
                  </a:moveTo>
                  <a:cubicBezTo>
                    <a:pt x="1882" y="1"/>
                    <a:pt x="1859" y="6"/>
                    <a:pt x="1839" y="16"/>
                  </a:cubicBezTo>
                  <a:cubicBezTo>
                    <a:pt x="1273" y="107"/>
                    <a:pt x="717" y="228"/>
                    <a:pt x="162" y="360"/>
                  </a:cubicBezTo>
                  <a:cubicBezTo>
                    <a:pt x="0" y="400"/>
                    <a:pt x="30" y="673"/>
                    <a:pt x="111" y="784"/>
                  </a:cubicBezTo>
                  <a:cubicBezTo>
                    <a:pt x="212" y="956"/>
                    <a:pt x="212" y="915"/>
                    <a:pt x="414" y="956"/>
                  </a:cubicBezTo>
                  <a:cubicBezTo>
                    <a:pt x="499" y="972"/>
                    <a:pt x="590" y="978"/>
                    <a:pt x="685" y="978"/>
                  </a:cubicBezTo>
                  <a:cubicBezTo>
                    <a:pt x="1082" y="978"/>
                    <a:pt x="1551" y="865"/>
                    <a:pt x="1910" y="824"/>
                  </a:cubicBezTo>
                  <a:cubicBezTo>
                    <a:pt x="1970" y="824"/>
                    <a:pt x="2041" y="794"/>
                    <a:pt x="2092" y="754"/>
                  </a:cubicBezTo>
                  <a:cubicBezTo>
                    <a:pt x="2122" y="703"/>
                    <a:pt x="2132" y="643"/>
                    <a:pt x="2122" y="592"/>
                  </a:cubicBezTo>
                  <a:cubicBezTo>
                    <a:pt x="2122" y="440"/>
                    <a:pt x="2102" y="289"/>
                    <a:pt x="2051" y="137"/>
                  </a:cubicBezTo>
                  <a:cubicBezTo>
                    <a:pt x="2041" y="87"/>
                    <a:pt x="2011" y="36"/>
                    <a:pt x="1970" y="16"/>
                  </a:cubicBezTo>
                  <a:cubicBezTo>
                    <a:pt x="1950" y="6"/>
                    <a:pt x="1927" y="1"/>
                    <a:pt x="1905" y="1"/>
                  </a:cubicBezTo>
                  <a:close/>
                </a:path>
              </a:pathLst>
            </a:custGeom>
            <a:solidFill>
              <a:srgbClr val="76D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16142;p120">
              <a:extLst>
                <a:ext uri="{FF2B5EF4-FFF2-40B4-BE49-F238E27FC236}">
                  <a16:creationId xmlns:a16="http://schemas.microsoft.com/office/drawing/2014/main" xmlns="" id="{AFFA8101-BC8F-89F3-9E57-9BA4A0FFE319}"/>
                </a:ext>
              </a:extLst>
            </p:cNvPr>
            <p:cNvSpPr/>
            <p:nvPr/>
          </p:nvSpPr>
          <p:spPr>
            <a:xfrm>
              <a:off x="5768914" y="3580041"/>
              <a:ext cx="111063" cy="106891"/>
            </a:xfrm>
            <a:custGeom>
              <a:avLst/>
              <a:gdLst/>
              <a:ahLst/>
              <a:cxnLst/>
              <a:rect l="l" t="t" r="r" b="b"/>
              <a:pathLst>
                <a:path w="1597" h="1537" extrusionOk="0">
                  <a:moveTo>
                    <a:pt x="809" y="1"/>
                  </a:moveTo>
                  <a:lnTo>
                    <a:pt x="556" y="496"/>
                  </a:lnTo>
                  <a:lnTo>
                    <a:pt x="1" y="567"/>
                  </a:lnTo>
                  <a:lnTo>
                    <a:pt x="395" y="961"/>
                  </a:lnTo>
                  <a:lnTo>
                    <a:pt x="283" y="1516"/>
                  </a:lnTo>
                  <a:lnTo>
                    <a:pt x="789" y="1264"/>
                  </a:lnTo>
                  <a:lnTo>
                    <a:pt x="1274" y="1537"/>
                  </a:lnTo>
                  <a:lnTo>
                    <a:pt x="1193" y="981"/>
                  </a:lnTo>
                  <a:lnTo>
                    <a:pt x="1597" y="597"/>
                  </a:lnTo>
                  <a:lnTo>
                    <a:pt x="1041" y="506"/>
                  </a:lnTo>
                  <a:lnTo>
                    <a:pt x="809" y="1"/>
                  </a:ln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16143;p120">
              <a:extLst>
                <a:ext uri="{FF2B5EF4-FFF2-40B4-BE49-F238E27FC236}">
                  <a16:creationId xmlns:a16="http://schemas.microsoft.com/office/drawing/2014/main" xmlns="" id="{93063A18-C3FA-AF68-EE3E-277AAA2C935C}"/>
                </a:ext>
              </a:extLst>
            </p:cNvPr>
            <p:cNvSpPr/>
            <p:nvPr/>
          </p:nvSpPr>
          <p:spPr>
            <a:xfrm>
              <a:off x="5994454" y="3518979"/>
              <a:ext cx="271086" cy="205714"/>
            </a:xfrm>
            <a:custGeom>
              <a:avLst/>
              <a:gdLst/>
              <a:ahLst/>
              <a:cxnLst/>
              <a:rect l="l" t="t" r="r" b="b"/>
              <a:pathLst>
                <a:path w="3898" h="2958" extrusionOk="0">
                  <a:moveTo>
                    <a:pt x="3807" y="1"/>
                  </a:moveTo>
                  <a:cubicBezTo>
                    <a:pt x="3795" y="1"/>
                    <a:pt x="3782" y="4"/>
                    <a:pt x="3770" y="10"/>
                  </a:cubicBezTo>
                  <a:cubicBezTo>
                    <a:pt x="3497" y="182"/>
                    <a:pt x="3345" y="586"/>
                    <a:pt x="3042" y="727"/>
                  </a:cubicBezTo>
                  <a:cubicBezTo>
                    <a:pt x="2951" y="768"/>
                    <a:pt x="2850" y="778"/>
                    <a:pt x="2769" y="828"/>
                  </a:cubicBezTo>
                  <a:cubicBezTo>
                    <a:pt x="2527" y="960"/>
                    <a:pt x="2456" y="1273"/>
                    <a:pt x="2416" y="1546"/>
                  </a:cubicBezTo>
                  <a:cubicBezTo>
                    <a:pt x="2368" y="1544"/>
                    <a:pt x="2320" y="1543"/>
                    <a:pt x="2272" y="1543"/>
                  </a:cubicBezTo>
                  <a:cubicBezTo>
                    <a:pt x="1795" y="1543"/>
                    <a:pt x="1320" y="1634"/>
                    <a:pt x="870" y="1808"/>
                  </a:cubicBezTo>
                  <a:cubicBezTo>
                    <a:pt x="627" y="1899"/>
                    <a:pt x="1" y="2213"/>
                    <a:pt x="153" y="2586"/>
                  </a:cubicBezTo>
                  <a:cubicBezTo>
                    <a:pt x="258" y="2855"/>
                    <a:pt x="467" y="2958"/>
                    <a:pt x="735" y="2958"/>
                  </a:cubicBezTo>
                  <a:cubicBezTo>
                    <a:pt x="1214" y="2958"/>
                    <a:pt x="1880" y="2628"/>
                    <a:pt x="2476" y="2324"/>
                  </a:cubicBezTo>
                  <a:cubicBezTo>
                    <a:pt x="2578" y="2263"/>
                    <a:pt x="2679" y="2223"/>
                    <a:pt x="2790" y="2192"/>
                  </a:cubicBezTo>
                  <a:cubicBezTo>
                    <a:pt x="2911" y="2172"/>
                    <a:pt x="3032" y="2182"/>
                    <a:pt x="3143" y="2172"/>
                  </a:cubicBezTo>
                  <a:cubicBezTo>
                    <a:pt x="3366" y="2142"/>
                    <a:pt x="3578" y="2041"/>
                    <a:pt x="3719" y="1869"/>
                  </a:cubicBezTo>
                  <a:cubicBezTo>
                    <a:pt x="3770" y="1808"/>
                    <a:pt x="3800" y="1738"/>
                    <a:pt x="3790" y="1667"/>
                  </a:cubicBezTo>
                  <a:cubicBezTo>
                    <a:pt x="3777" y="1620"/>
                    <a:pt x="3728" y="1587"/>
                    <a:pt x="3685" y="1587"/>
                  </a:cubicBezTo>
                  <a:cubicBezTo>
                    <a:pt x="3675" y="1587"/>
                    <a:pt x="3665" y="1589"/>
                    <a:pt x="3656" y="1593"/>
                  </a:cubicBezTo>
                  <a:lnTo>
                    <a:pt x="3656" y="1593"/>
                  </a:lnTo>
                  <a:cubicBezTo>
                    <a:pt x="3732" y="1522"/>
                    <a:pt x="3781" y="1422"/>
                    <a:pt x="3790" y="1313"/>
                  </a:cubicBezTo>
                  <a:cubicBezTo>
                    <a:pt x="3783" y="1233"/>
                    <a:pt x="3696" y="1170"/>
                    <a:pt x="3623" y="1170"/>
                  </a:cubicBezTo>
                  <a:cubicBezTo>
                    <a:pt x="3601" y="1170"/>
                    <a:pt x="3581" y="1175"/>
                    <a:pt x="3564" y="1188"/>
                  </a:cubicBezTo>
                  <a:lnTo>
                    <a:pt x="3564" y="1188"/>
                  </a:lnTo>
                  <a:cubicBezTo>
                    <a:pt x="3644" y="1066"/>
                    <a:pt x="3616" y="891"/>
                    <a:pt x="3487" y="808"/>
                  </a:cubicBezTo>
                  <a:cubicBezTo>
                    <a:pt x="3669" y="606"/>
                    <a:pt x="3800" y="364"/>
                    <a:pt x="3881" y="101"/>
                  </a:cubicBezTo>
                  <a:cubicBezTo>
                    <a:pt x="3897" y="44"/>
                    <a:pt x="3855" y="1"/>
                    <a:pt x="3807" y="1"/>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16144;p120">
              <a:extLst>
                <a:ext uri="{FF2B5EF4-FFF2-40B4-BE49-F238E27FC236}">
                  <a16:creationId xmlns:a16="http://schemas.microsoft.com/office/drawing/2014/main" xmlns="" id="{66341E14-BA74-6179-02DE-E2472417C3C9}"/>
                </a:ext>
              </a:extLst>
            </p:cNvPr>
            <p:cNvSpPr/>
            <p:nvPr/>
          </p:nvSpPr>
          <p:spPr>
            <a:xfrm>
              <a:off x="6173676" y="3567384"/>
              <a:ext cx="72466" cy="89644"/>
            </a:xfrm>
            <a:custGeom>
              <a:avLst/>
              <a:gdLst/>
              <a:ahLst/>
              <a:cxnLst/>
              <a:rect l="l" t="t" r="r" b="b"/>
              <a:pathLst>
                <a:path w="1042" h="1289" extrusionOk="0">
                  <a:moveTo>
                    <a:pt x="799" y="1"/>
                  </a:moveTo>
                  <a:cubicBezTo>
                    <a:pt x="677" y="11"/>
                    <a:pt x="566" y="62"/>
                    <a:pt x="506" y="163"/>
                  </a:cubicBezTo>
                  <a:cubicBezTo>
                    <a:pt x="496" y="173"/>
                    <a:pt x="506" y="193"/>
                    <a:pt x="516" y="193"/>
                  </a:cubicBezTo>
                  <a:cubicBezTo>
                    <a:pt x="607" y="183"/>
                    <a:pt x="677" y="122"/>
                    <a:pt x="768" y="122"/>
                  </a:cubicBezTo>
                  <a:cubicBezTo>
                    <a:pt x="819" y="132"/>
                    <a:pt x="900" y="173"/>
                    <a:pt x="900" y="233"/>
                  </a:cubicBezTo>
                  <a:cubicBezTo>
                    <a:pt x="890" y="294"/>
                    <a:pt x="768" y="304"/>
                    <a:pt x="728" y="314"/>
                  </a:cubicBezTo>
                  <a:lnTo>
                    <a:pt x="435" y="375"/>
                  </a:lnTo>
                  <a:cubicBezTo>
                    <a:pt x="384" y="385"/>
                    <a:pt x="344" y="446"/>
                    <a:pt x="374" y="496"/>
                  </a:cubicBezTo>
                  <a:cubicBezTo>
                    <a:pt x="435" y="627"/>
                    <a:pt x="354" y="789"/>
                    <a:pt x="213" y="830"/>
                  </a:cubicBezTo>
                  <a:cubicBezTo>
                    <a:pt x="187" y="840"/>
                    <a:pt x="160" y="840"/>
                    <a:pt x="132" y="840"/>
                  </a:cubicBezTo>
                  <a:cubicBezTo>
                    <a:pt x="104" y="840"/>
                    <a:pt x="76" y="840"/>
                    <a:pt x="51" y="850"/>
                  </a:cubicBezTo>
                  <a:cubicBezTo>
                    <a:pt x="11" y="870"/>
                    <a:pt x="1" y="931"/>
                    <a:pt x="31" y="971"/>
                  </a:cubicBezTo>
                  <a:cubicBezTo>
                    <a:pt x="74" y="993"/>
                    <a:pt x="117" y="1003"/>
                    <a:pt x="161" y="1003"/>
                  </a:cubicBezTo>
                  <a:cubicBezTo>
                    <a:pt x="198" y="1003"/>
                    <a:pt x="236" y="995"/>
                    <a:pt x="273" y="981"/>
                  </a:cubicBezTo>
                  <a:cubicBezTo>
                    <a:pt x="314" y="971"/>
                    <a:pt x="354" y="951"/>
                    <a:pt x="395" y="920"/>
                  </a:cubicBezTo>
                  <a:cubicBezTo>
                    <a:pt x="405" y="961"/>
                    <a:pt x="435" y="1001"/>
                    <a:pt x="486" y="1032"/>
                  </a:cubicBezTo>
                  <a:cubicBezTo>
                    <a:pt x="516" y="1052"/>
                    <a:pt x="556" y="1062"/>
                    <a:pt x="597" y="1072"/>
                  </a:cubicBezTo>
                  <a:cubicBezTo>
                    <a:pt x="565" y="1201"/>
                    <a:pt x="663" y="1288"/>
                    <a:pt x="765" y="1288"/>
                  </a:cubicBezTo>
                  <a:cubicBezTo>
                    <a:pt x="824" y="1288"/>
                    <a:pt x="883" y="1259"/>
                    <a:pt x="920" y="1193"/>
                  </a:cubicBezTo>
                  <a:cubicBezTo>
                    <a:pt x="935" y="1171"/>
                    <a:pt x="912" y="1155"/>
                    <a:pt x="891" y="1155"/>
                  </a:cubicBezTo>
                  <a:cubicBezTo>
                    <a:pt x="883" y="1155"/>
                    <a:pt x="875" y="1157"/>
                    <a:pt x="869" y="1163"/>
                  </a:cubicBezTo>
                  <a:cubicBezTo>
                    <a:pt x="846" y="1192"/>
                    <a:pt x="812" y="1208"/>
                    <a:pt x="778" y="1208"/>
                  </a:cubicBezTo>
                  <a:cubicBezTo>
                    <a:pt x="754" y="1208"/>
                    <a:pt x="729" y="1200"/>
                    <a:pt x="708" y="1183"/>
                  </a:cubicBezTo>
                  <a:cubicBezTo>
                    <a:pt x="688" y="1163"/>
                    <a:pt x="688" y="1133"/>
                    <a:pt x="688" y="1102"/>
                  </a:cubicBezTo>
                  <a:cubicBezTo>
                    <a:pt x="688" y="1082"/>
                    <a:pt x="708" y="1062"/>
                    <a:pt x="728" y="1042"/>
                  </a:cubicBezTo>
                  <a:cubicBezTo>
                    <a:pt x="772" y="1006"/>
                    <a:pt x="739" y="947"/>
                    <a:pt x="689" y="947"/>
                  </a:cubicBezTo>
                  <a:cubicBezTo>
                    <a:pt x="682" y="947"/>
                    <a:pt x="675" y="948"/>
                    <a:pt x="667" y="951"/>
                  </a:cubicBezTo>
                  <a:cubicBezTo>
                    <a:pt x="652" y="956"/>
                    <a:pt x="637" y="958"/>
                    <a:pt x="622" y="958"/>
                  </a:cubicBezTo>
                  <a:cubicBezTo>
                    <a:pt x="607" y="958"/>
                    <a:pt x="592" y="956"/>
                    <a:pt x="576" y="951"/>
                  </a:cubicBezTo>
                  <a:cubicBezTo>
                    <a:pt x="556" y="941"/>
                    <a:pt x="526" y="920"/>
                    <a:pt x="516" y="890"/>
                  </a:cubicBezTo>
                  <a:cubicBezTo>
                    <a:pt x="516" y="880"/>
                    <a:pt x="516" y="880"/>
                    <a:pt x="516" y="870"/>
                  </a:cubicBezTo>
                  <a:lnTo>
                    <a:pt x="516" y="850"/>
                  </a:lnTo>
                  <a:cubicBezTo>
                    <a:pt x="516" y="840"/>
                    <a:pt x="516" y="840"/>
                    <a:pt x="516" y="830"/>
                  </a:cubicBezTo>
                  <a:lnTo>
                    <a:pt x="516" y="809"/>
                  </a:lnTo>
                  <a:cubicBezTo>
                    <a:pt x="516" y="809"/>
                    <a:pt x="516" y="799"/>
                    <a:pt x="516" y="799"/>
                  </a:cubicBezTo>
                  <a:lnTo>
                    <a:pt x="526" y="779"/>
                  </a:lnTo>
                  <a:cubicBezTo>
                    <a:pt x="536" y="769"/>
                    <a:pt x="536" y="759"/>
                    <a:pt x="546" y="749"/>
                  </a:cubicBezTo>
                  <a:cubicBezTo>
                    <a:pt x="546" y="739"/>
                    <a:pt x="546" y="728"/>
                    <a:pt x="546" y="718"/>
                  </a:cubicBezTo>
                  <a:cubicBezTo>
                    <a:pt x="556" y="658"/>
                    <a:pt x="566" y="587"/>
                    <a:pt x="556" y="526"/>
                  </a:cubicBezTo>
                  <a:cubicBezTo>
                    <a:pt x="657" y="496"/>
                    <a:pt x="758" y="476"/>
                    <a:pt x="859" y="435"/>
                  </a:cubicBezTo>
                  <a:cubicBezTo>
                    <a:pt x="971" y="415"/>
                    <a:pt x="1041" y="314"/>
                    <a:pt x="1031" y="193"/>
                  </a:cubicBezTo>
                  <a:cubicBezTo>
                    <a:pt x="1011" y="92"/>
                    <a:pt x="910" y="11"/>
                    <a:pt x="799" y="1"/>
                  </a:cubicBezTo>
                  <a:close/>
                </a:path>
              </a:pathLst>
            </a:custGeom>
            <a:solidFill>
              <a:srgbClr val="E89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6145;p120">
              <a:extLst>
                <a:ext uri="{FF2B5EF4-FFF2-40B4-BE49-F238E27FC236}">
                  <a16:creationId xmlns:a16="http://schemas.microsoft.com/office/drawing/2014/main" xmlns="" id="{FDB4F8D0-55F6-0032-994E-D80D632595A3}"/>
                </a:ext>
              </a:extLst>
            </p:cNvPr>
            <p:cNvSpPr/>
            <p:nvPr/>
          </p:nvSpPr>
          <p:spPr>
            <a:xfrm>
              <a:off x="5583433" y="3619961"/>
              <a:ext cx="336598" cy="156476"/>
            </a:xfrm>
            <a:custGeom>
              <a:avLst/>
              <a:gdLst/>
              <a:ahLst/>
              <a:cxnLst/>
              <a:rect l="l" t="t" r="r" b="b"/>
              <a:pathLst>
                <a:path w="4840" h="2250" extrusionOk="0">
                  <a:moveTo>
                    <a:pt x="3412" y="0"/>
                  </a:moveTo>
                  <a:cubicBezTo>
                    <a:pt x="3339" y="0"/>
                    <a:pt x="3272" y="23"/>
                    <a:pt x="3213" y="74"/>
                  </a:cubicBezTo>
                  <a:cubicBezTo>
                    <a:pt x="3051" y="164"/>
                    <a:pt x="2920" y="286"/>
                    <a:pt x="2799" y="427"/>
                  </a:cubicBezTo>
                  <a:cubicBezTo>
                    <a:pt x="2698" y="569"/>
                    <a:pt x="2678" y="771"/>
                    <a:pt x="2526" y="892"/>
                  </a:cubicBezTo>
                  <a:cubicBezTo>
                    <a:pt x="2433" y="956"/>
                    <a:pt x="2323" y="976"/>
                    <a:pt x="2208" y="976"/>
                  </a:cubicBezTo>
                  <a:cubicBezTo>
                    <a:pt x="2123" y="976"/>
                    <a:pt x="2036" y="965"/>
                    <a:pt x="1950" y="953"/>
                  </a:cubicBezTo>
                  <a:cubicBezTo>
                    <a:pt x="1770" y="920"/>
                    <a:pt x="1586" y="902"/>
                    <a:pt x="1401" y="902"/>
                  </a:cubicBezTo>
                  <a:cubicBezTo>
                    <a:pt x="1245" y="902"/>
                    <a:pt x="1087" y="915"/>
                    <a:pt x="930" y="942"/>
                  </a:cubicBezTo>
                  <a:cubicBezTo>
                    <a:pt x="647" y="1003"/>
                    <a:pt x="81" y="1266"/>
                    <a:pt x="40" y="1609"/>
                  </a:cubicBezTo>
                  <a:cubicBezTo>
                    <a:pt x="0" y="1973"/>
                    <a:pt x="505" y="2226"/>
                    <a:pt x="808" y="2246"/>
                  </a:cubicBezTo>
                  <a:cubicBezTo>
                    <a:pt x="840" y="2248"/>
                    <a:pt x="872" y="2250"/>
                    <a:pt x="903" y="2250"/>
                  </a:cubicBezTo>
                  <a:cubicBezTo>
                    <a:pt x="1253" y="2250"/>
                    <a:pt x="1586" y="2103"/>
                    <a:pt x="1920" y="1973"/>
                  </a:cubicBezTo>
                  <a:cubicBezTo>
                    <a:pt x="2180" y="1872"/>
                    <a:pt x="2455" y="1786"/>
                    <a:pt x="2724" y="1786"/>
                  </a:cubicBezTo>
                  <a:cubicBezTo>
                    <a:pt x="2832" y="1786"/>
                    <a:pt x="2938" y="1800"/>
                    <a:pt x="3041" y="1832"/>
                  </a:cubicBezTo>
                  <a:cubicBezTo>
                    <a:pt x="3173" y="1872"/>
                    <a:pt x="3284" y="1933"/>
                    <a:pt x="3415" y="1963"/>
                  </a:cubicBezTo>
                  <a:cubicBezTo>
                    <a:pt x="3456" y="1976"/>
                    <a:pt x="3498" y="1983"/>
                    <a:pt x="3541" y="1983"/>
                  </a:cubicBezTo>
                  <a:cubicBezTo>
                    <a:pt x="3626" y="1983"/>
                    <a:pt x="3712" y="1956"/>
                    <a:pt x="3779" y="1902"/>
                  </a:cubicBezTo>
                  <a:cubicBezTo>
                    <a:pt x="3880" y="1801"/>
                    <a:pt x="3870" y="1640"/>
                    <a:pt x="3749" y="1569"/>
                  </a:cubicBezTo>
                  <a:lnTo>
                    <a:pt x="3749" y="1569"/>
                  </a:lnTo>
                  <a:cubicBezTo>
                    <a:pt x="3755" y="1570"/>
                    <a:pt x="3760" y="1570"/>
                    <a:pt x="3766" y="1570"/>
                  </a:cubicBezTo>
                  <a:cubicBezTo>
                    <a:pt x="3848" y="1570"/>
                    <a:pt x="3911" y="1503"/>
                    <a:pt x="3920" y="1427"/>
                  </a:cubicBezTo>
                  <a:cubicBezTo>
                    <a:pt x="3920" y="1342"/>
                    <a:pt x="3858" y="1275"/>
                    <a:pt x="3784" y="1275"/>
                  </a:cubicBezTo>
                  <a:cubicBezTo>
                    <a:pt x="3780" y="1275"/>
                    <a:pt x="3775" y="1275"/>
                    <a:pt x="3770" y="1276"/>
                  </a:cubicBezTo>
                  <a:lnTo>
                    <a:pt x="3770" y="1276"/>
                  </a:lnTo>
                  <a:cubicBezTo>
                    <a:pt x="3941" y="1255"/>
                    <a:pt x="4021" y="1053"/>
                    <a:pt x="3920" y="922"/>
                  </a:cubicBezTo>
                  <a:lnTo>
                    <a:pt x="4608" y="801"/>
                  </a:lnTo>
                  <a:cubicBezTo>
                    <a:pt x="4709" y="781"/>
                    <a:pt x="4840" y="700"/>
                    <a:pt x="4789" y="619"/>
                  </a:cubicBezTo>
                  <a:cubicBezTo>
                    <a:pt x="4769" y="559"/>
                    <a:pt x="4698" y="559"/>
                    <a:pt x="4638" y="559"/>
                  </a:cubicBezTo>
                  <a:lnTo>
                    <a:pt x="3446" y="599"/>
                  </a:lnTo>
                  <a:cubicBezTo>
                    <a:pt x="3440" y="599"/>
                    <a:pt x="3435" y="599"/>
                    <a:pt x="3429" y="599"/>
                  </a:cubicBezTo>
                  <a:cubicBezTo>
                    <a:pt x="2899" y="599"/>
                    <a:pt x="3866" y="103"/>
                    <a:pt x="3456" y="3"/>
                  </a:cubicBezTo>
                  <a:cubicBezTo>
                    <a:pt x="3441" y="1"/>
                    <a:pt x="3426" y="0"/>
                    <a:pt x="3412" y="0"/>
                  </a:cubicBezTo>
                  <a:close/>
                </a:path>
              </a:pathLst>
            </a:custGeom>
            <a:solidFill>
              <a:srgbClr val="FFA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16146;p120">
              <a:extLst>
                <a:ext uri="{FF2B5EF4-FFF2-40B4-BE49-F238E27FC236}">
                  <a16:creationId xmlns:a16="http://schemas.microsoft.com/office/drawing/2014/main" xmlns="" id="{1CDC55BF-39CB-DB15-6626-471C4EFC5722}"/>
                </a:ext>
              </a:extLst>
            </p:cNvPr>
            <p:cNvSpPr/>
            <p:nvPr/>
          </p:nvSpPr>
          <p:spPr>
            <a:xfrm>
              <a:off x="5526474" y="3577259"/>
              <a:ext cx="192640" cy="202237"/>
            </a:xfrm>
            <a:custGeom>
              <a:avLst/>
              <a:gdLst/>
              <a:ahLst/>
              <a:cxnLst/>
              <a:rect l="l" t="t" r="r" b="b"/>
              <a:pathLst>
                <a:path w="2770" h="2908" extrusionOk="0">
                  <a:moveTo>
                    <a:pt x="1466" y="0"/>
                  </a:moveTo>
                  <a:cubicBezTo>
                    <a:pt x="1466" y="0"/>
                    <a:pt x="546" y="1142"/>
                    <a:pt x="425" y="1395"/>
                  </a:cubicBezTo>
                  <a:cubicBezTo>
                    <a:pt x="1" y="2274"/>
                    <a:pt x="263" y="2304"/>
                    <a:pt x="667" y="2658"/>
                  </a:cubicBezTo>
                  <a:cubicBezTo>
                    <a:pt x="901" y="2862"/>
                    <a:pt x="1229" y="2907"/>
                    <a:pt x="1473" y="2907"/>
                  </a:cubicBezTo>
                  <a:cubicBezTo>
                    <a:pt x="1662" y="2907"/>
                    <a:pt x="1799" y="2880"/>
                    <a:pt x="1799" y="2880"/>
                  </a:cubicBezTo>
                  <a:cubicBezTo>
                    <a:pt x="1799" y="2880"/>
                    <a:pt x="809" y="2425"/>
                    <a:pt x="1344" y="2001"/>
                  </a:cubicBezTo>
                  <a:cubicBezTo>
                    <a:pt x="1870" y="1577"/>
                    <a:pt x="2769" y="1567"/>
                    <a:pt x="2769" y="1567"/>
                  </a:cubicBezTo>
                  <a:lnTo>
                    <a:pt x="2314" y="314"/>
                  </a:lnTo>
                  <a:lnTo>
                    <a:pt x="1466" y="0"/>
                  </a:lnTo>
                  <a:close/>
                </a:path>
              </a:pathLst>
            </a:custGeom>
            <a:solidFill>
              <a:srgbClr val="F4B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6147;p120">
              <a:extLst>
                <a:ext uri="{FF2B5EF4-FFF2-40B4-BE49-F238E27FC236}">
                  <a16:creationId xmlns:a16="http://schemas.microsoft.com/office/drawing/2014/main" xmlns="" id="{07247CFE-0766-B177-82B4-8136B500F26E}"/>
                </a:ext>
              </a:extLst>
            </p:cNvPr>
            <p:cNvSpPr/>
            <p:nvPr/>
          </p:nvSpPr>
          <p:spPr>
            <a:xfrm>
              <a:off x="5568619" y="3672122"/>
              <a:ext cx="87905" cy="57792"/>
            </a:xfrm>
            <a:custGeom>
              <a:avLst/>
              <a:gdLst/>
              <a:ahLst/>
              <a:cxnLst/>
              <a:rect l="l" t="t" r="r" b="b"/>
              <a:pathLst>
                <a:path w="1264" h="831" extrusionOk="0">
                  <a:moveTo>
                    <a:pt x="779" y="1"/>
                  </a:moveTo>
                  <a:cubicBezTo>
                    <a:pt x="617" y="11"/>
                    <a:pt x="466" y="61"/>
                    <a:pt x="334" y="142"/>
                  </a:cubicBezTo>
                  <a:cubicBezTo>
                    <a:pt x="102" y="283"/>
                    <a:pt x="1" y="566"/>
                    <a:pt x="92" y="819"/>
                  </a:cubicBezTo>
                  <a:cubicBezTo>
                    <a:pt x="92" y="827"/>
                    <a:pt x="97" y="831"/>
                    <a:pt x="103" y="831"/>
                  </a:cubicBezTo>
                  <a:cubicBezTo>
                    <a:pt x="110" y="831"/>
                    <a:pt x="118" y="825"/>
                    <a:pt x="112" y="819"/>
                  </a:cubicBezTo>
                  <a:cubicBezTo>
                    <a:pt x="61" y="566"/>
                    <a:pt x="183" y="324"/>
                    <a:pt x="405" y="203"/>
                  </a:cubicBezTo>
                  <a:cubicBezTo>
                    <a:pt x="526" y="142"/>
                    <a:pt x="668" y="112"/>
                    <a:pt x="799" y="112"/>
                  </a:cubicBezTo>
                  <a:cubicBezTo>
                    <a:pt x="870" y="112"/>
                    <a:pt x="941" y="122"/>
                    <a:pt x="1021" y="122"/>
                  </a:cubicBezTo>
                  <a:cubicBezTo>
                    <a:pt x="1082" y="142"/>
                    <a:pt x="1153" y="152"/>
                    <a:pt x="1223" y="152"/>
                  </a:cubicBezTo>
                  <a:cubicBezTo>
                    <a:pt x="1254" y="142"/>
                    <a:pt x="1264" y="102"/>
                    <a:pt x="1234" y="81"/>
                  </a:cubicBezTo>
                  <a:cubicBezTo>
                    <a:pt x="1173" y="41"/>
                    <a:pt x="1092" y="21"/>
                    <a:pt x="1021" y="11"/>
                  </a:cubicBezTo>
                  <a:cubicBezTo>
                    <a:pt x="941" y="1"/>
                    <a:pt x="860" y="1"/>
                    <a:pt x="77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16148;p120">
              <a:extLst>
                <a:ext uri="{FF2B5EF4-FFF2-40B4-BE49-F238E27FC236}">
                  <a16:creationId xmlns:a16="http://schemas.microsoft.com/office/drawing/2014/main" xmlns="" id="{EE00F568-3791-F22D-92D4-F162745313AB}"/>
                </a:ext>
              </a:extLst>
            </p:cNvPr>
            <p:cNvSpPr/>
            <p:nvPr/>
          </p:nvSpPr>
          <p:spPr>
            <a:xfrm>
              <a:off x="5638931" y="3634844"/>
              <a:ext cx="31643" cy="22463"/>
            </a:xfrm>
            <a:custGeom>
              <a:avLst/>
              <a:gdLst/>
              <a:ahLst/>
              <a:cxnLst/>
              <a:rect l="l" t="t" r="r" b="b"/>
              <a:pathLst>
                <a:path w="455" h="323" extrusionOk="0">
                  <a:moveTo>
                    <a:pt x="10" y="1"/>
                  </a:moveTo>
                  <a:cubicBezTo>
                    <a:pt x="0" y="11"/>
                    <a:pt x="0" y="21"/>
                    <a:pt x="10" y="21"/>
                  </a:cubicBezTo>
                  <a:cubicBezTo>
                    <a:pt x="51" y="31"/>
                    <a:pt x="91" y="52"/>
                    <a:pt x="122" y="72"/>
                  </a:cubicBezTo>
                  <a:cubicBezTo>
                    <a:pt x="162" y="92"/>
                    <a:pt x="202" y="112"/>
                    <a:pt x="233" y="142"/>
                  </a:cubicBezTo>
                  <a:cubicBezTo>
                    <a:pt x="273" y="163"/>
                    <a:pt x="303" y="193"/>
                    <a:pt x="334" y="223"/>
                  </a:cubicBezTo>
                  <a:lnTo>
                    <a:pt x="374" y="264"/>
                  </a:lnTo>
                  <a:cubicBezTo>
                    <a:pt x="384" y="284"/>
                    <a:pt x="404" y="304"/>
                    <a:pt x="415" y="314"/>
                  </a:cubicBezTo>
                  <a:cubicBezTo>
                    <a:pt x="420" y="320"/>
                    <a:pt x="426" y="323"/>
                    <a:pt x="432" y="323"/>
                  </a:cubicBezTo>
                  <a:cubicBezTo>
                    <a:pt x="445" y="323"/>
                    <a:pt x="455" y="308"/>
                    <a:pt x="455" y="294"/>
                  </a:cubicBezTo>
                  <a:cubicBezTo>
                    <a:pt x="445" y="274"/>
                    <a:pt x="435" y="254"/>
                    <a:pt x="425" y="233"/>
                  </a:cubicBezTo>
                  <a:cubicBezTo>
                    <a:pt x="404" y="213"/>
                    <a:pt x="394" y="193"/>
                    <a:pt x="384" y="173"/>
                  </a:cubicBezTo>
                  <a:cubicBezTo>
                    <a:pt x="344" y="132"/>
                    <a:pt x="313" y="102"/>
                    <a:pt x="273" y="82"/>
                  </a:cubicBezTo>
                  <a:cubicBezTo>
                    <a:pt x="233" y="52"/>
                    <a:pt x="192" y="31"/>
                    <a:pt x="142" y="21"/>
                  </a:cubicBezTo>
                  <a:cubicBezTo>
                    <a:pt x="101" y="11"/>
                    <a:pt x="51" y="1"/>
                    <a:pt x="10"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16149;p120">
              <a:extLst>
                <a:ext uri="{FF2B5EF4-FFF2-40B4-BE49-F238E27FC236}">
                  <a16:creationId xmlns:a16="http://schemas.microsoft.com/office/drawing/2014/main" xmlns="" id="{D6A2434C-8CC8-44EC-12B6-1E2E2A3986A0}"/>
                </a:ext>
              </a:extLst>
            </p:cNvPr>
            <p:cNvSpPr/>
            <p:nvPr/>
          </p:nvSpPr>
          <p:spPr>
            <a:xfrm>
              <a:off x="5657987" y="3622743"/>
              <a:ext cx="16134" cy="22046"/>
            </a:xfrm>
            <a:custGeom>
              <a:avLst/>
              <a:gdLst/>
              <a:ahLst/>
              <a:cxnLst/>
              <a:rect l="l" t="t" r="r" b="b"/>
              <a:pathLst>
                <a:path w="232" h="317" extrusionOk="0">
                  <a:moveTo>
                    <a:pt x="29" y="1"/>
                  </a:moveTo>
                  <a:cubicBezTo>
                    <a:pt x="13" y="1"/>
                    <a:pt x="1" y="17"/>
                    <a:pt x="9" y="34"/>
                  </a:cubicBezTo>
                  <a:cubicBezTo>
                    <a:pt x="19" y="54"/>
                    <a:pt x="39" y="74"/>
                    <a:pt x="50" y="94"/>
                  </a:cubicBezTo>
                  <a:cubicBezTo>
                    <a:pt x="70" y="114"/>
                    <a:pt x="80" y="145"/>
                    <a:pt x="90" y="165"/>
                  </a:cubicBezTo>
                  <a:cubicBezTo>
                    <a:pt x="110" y="185"/>
                    <a:pt x="120" y="215"/>
                    <a:pt x="130" y="236"/>
                  </a:cubicBezTo>
                  <a:cubicBezTo>
                    <a:pt x="141" y="256"/>
                    <a:pt x="161" y="276"/>
                    <a:pt x="181" y="306"/>
                  </a:cubicBezTo>
                  <a:cubicBezTo>
                    <a:pt x="185" y="313"/>
                    <a:pt x="192" y="317"/>
                    <a:pt x="200" y="317"/>
                  </a:cubicBezTo>
                  <a:cubicBezTo>
                    <a:pt x="215" y="317"/>
                    <a:pt x="231" y="306"/>
                    <a:pt x="231" y="286"/>
                  </a:cubicBezTo>
                  <a:cubicBezTo>
                    <a:pt x="231" y="276"/>
                    <a:pt x="231" y="256"/>
                    <a:pt x="221" y="246"/>
                  </a:cubicBezTo>
                  <a:cubicBezTo>
                    <a:pt x="221" y="236"/>
                    <a:pt x="221" y="226"/>
                    <a:pt x="221" y="215"/>
                  </a:cubicBezTo>
                  <a:cubicBezTo>
                    <a:pt x="221" y="205"/>
                    <a:pt x="221" y="205"/>
                    <a:pt x="211" y="195"/>
                  </a:cubicBezTo>
                  <a:cubicBezTo>
                    <a:pt x="201" y="165"/>
                    <a:pt x="191" y="145"/>
                    <a:pt x="181" y="114"/>
                  </a:cubicBezTo>
                  <a:cubicBezTo>
                    <a:pt x="161" y="94"/>
                    <a:pt x="141" y="74"/>
                    <a:pt x="120" y="54"/>
                  </a:cubicBezTo>
                  <a:cubicBezTo>
                    <a:pt x="90" y="34"/>
                    <a:pt x="70" y="13"/>
                    <a:pt x="39" y="3"/>
                  </a:cubicBezTo>
                  <a:cubicBezTo>
                    <a:pt x="36" y="1"/>
                    <a:pt x="32" y="1"/>
                    <a:pt x="2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16150;p120">
              <a:extLst>
                <a:ext uri="{FF2B5EF4-FFF2-40B4-BE49-F238E27FC236}">
                  <a16:creationId xmlns:a16="http://schemas.microsoft.com/office/drawing/2014/main" xmlns="" id="{C00AFE39-CDB2-0749-C521-91097F922E1C}"/>
                </a:ext>
              </a:extLst>
            </p:cNvPr>
            <p:cNvSpPr/>
            <p:nvPr/>
          </p:nvSpPr>
          <p:spPr>
            <a:xfrm>
              <a:off x="5684067" y="3523778"/>
              <a:ext cx="40614" cy="87557"/>
            </a:xfrm>
            <a:custGeom>
              <a:avLst/>
              <a:gdLst/>
              <a:ahLst/>
              <a:cxnLst/>
              <a:rect l="l" t="t" r="r" b="b"/>
              <a:pathLst>
                <a:path w="584" h="1259" extrusionOk="0">
                  <a:moveTo>
                    <a:pt x="549" y="0"/>
                  </a:moveTo>
                  <a:cubicBezTo>
                    <a:pt x="534" y="0"/>
                    <a:pt x="518" y="8"/>
                    <a:pt x="513" y="22"/>
                  </a:cubicBezTo>
                  <a:cubicBezTo>
                    <a:pt x="473" y="123"/>
                    <a:pt x="453" y="234"/>
                    <a:pt x="422" y="345"/>
                  </a:cubicBezTo>
                  <a:cubicBezTo>
                    <a:pt x="382" y="456"/>
                    <a:pt x="352" y="547"/>
                    <a:pt x="311" y="648"/>
                  </a:cubicBezTo>
                  <a:cubicBezTo>
                    <a:pt x="220" y="850"/>
                    <a:pt x="119" y="1042"/>
                    <a:pt x="8" y="1234"/>
                  </a:cubicBezTo>
                  <a:cubicBezTo>
                    <a:pt x="1" y="1249"/>
                    <a:pt x="9" y="1258"/>
                    <a:pt x="19" y="1258"/>
                  </a:cubicBezTo>
                  <a:cubicBezTo>
                    <a:pt x="22" y="1258"/>
                    <a:pt x="26" y="1257"/>
                    <a:pt x="28" y="1254"/>
                  </a:cubicBezTo>
                  <a:cubicBezTo>
                    <a:pt x="180" y="1083"/>
                    <a:pt x="301" y="891"/>
                    <a:pt x="392" y="679"/>
                  </a:cubicBezTo>
                  <a:cubicBezTo>
                    <a:pt x="493" y="476"/>
                    <a:pt x="554" y="254"/>
                    <a:pt x="584" y="32"/>
                  </a:cubicBezTo>
                  <a:cubicBezTo>
                    <a:pt x="584" y="10"/>
                    <a:pt x="567" y="0"/>
                    <a:pt x="549" y="0"/>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16151;p120">
              <a:extLst>
                <a:ext uri="{FF2B5EF4-FFF2-40B4-BE49-F238E27FC236}">
                  <a16:creationId xmlns:a16="http://schemas.microsoft.com/office/drawing/2014/main" xmlns="" id="{74D1D209-3256-88F0-027C-6ACF121808B8}"/>
                </a:ext>
              </a:extLst>
            </p:cNvPr>
            <p:cNvSpPr/>
            <p:nvPr/>
          </p:nvSpPr>
          <p:spPr>
            <a:xfrm>
              <a:off x="5901748" y="3497558"/>
              <a:ext cx="38319" cy="97502"/>
            </a:xfrm>
            <a:custGeom>
              <a:avLst/>
              <a:gdLst/>
              <a:ahLst/>
              <a:cxnLst/>
              <a:rect l="l" t="t" r="r" b="b"/>
              <a:pathLst>
                <a:path w="551" h="1402" extrusionOk="0">
                  <a:moveTo>
                    <a:pt x="25" y="0"/>
                  </a:moveTo>
                  <a:cubicBezTo>
                    <a:pt x="19" y="0"/>
                    <a:pt x="10" y="5"/>
                    <a:pt x="10" y="5"/>
                  </a:cubicBezTo>
                  <a:cubicBezTo>
                    <a:pt x="0" y="257"/>
                    <a:pt x="31" y="510"/>
                    <a:pt x="121" y="742"/>
                  </a:cubicBezTo>
                  <a:cubicBezTo>
                    <a:pt x="162" y="864"/>
                    <a:pt x="212" y="975"/>
                    <a:pt x="263" y="1076"/>
                  </a:cubicBezTo>
                  <a:cubicBezTo>
                    <a:pt x="324" y="1197"/>
                    <a:pt x="394" y="1298"/>
                    <a:pt x="485" y="1389"/>
                  </a:cubicBezTo>
                  <a:cubicBezTo>
                    <a:pt x="494" y="1398"/>
                    <a:pt x="503" y="1401"/>
                    <a:pt x="512" y="1401"/>
                  </a:cubicBezTo>
                  <a:cubicBezTo>
                    <a:pt x="534" y="1401"/>
                    <a:pt x="550" y="1377"/>
                    <a:pt x="536" y="1349"/>
                  </a:cubicBezTo>
                  <a:cubicBezTo>
                    <a:pt x="414" y="1136"/>
                    <a:pt x="303" y="924"/>
                    <a:pt x="212" y="702"/>
                  </a:cubicBezTo>
                  <a:cubicBezTo>
                    <a:pt x="132" y="480"/>
                    <a:pt x="71" y="247"/>
                    <a:pt x="31" y="5"/>
                  </a:cubicBezTo>
                  <a:cubicBezTo>
                    <a:pt x="31" y="1"/>
                    <a:pt x="28" y="0"/>
                    <a:pt x="25" y="0"/>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16152;p120">
              <a:extLst>
                <a:ext uri="{FF2B5EF4-FFF2-40B4-BE49-F238E27FC236}">
                  <a16:creationId xmlns:a16="http://schemas.microsoft.com/office/drawing/2014/main" xmlns="" id="{FBF8FDD2-BB80-C04A-4C0B-DA419BD0215D}"/>
                </a:ext>
              </a:extLst>
            </p:cNvPr>
            <p:cNvSpPr/>
            <p:nvPr/>
          </p:nvSpPr>
          <p:spPr>
            <a:xfrm>
              <a:off x="5993759" y="3624482"/>
              <a:ext cx="40127" cy="44717"/>
            </a:xfrm>
            <a:custGeom>
              <a:avLst/>
              <a:gdLst/>
              <a:ahLst/>
              <a:cxnLst/>
              <a:rect l="l" t="t" r="r" b="b"/>
              <a:pathLst>
                <a:path w="577" h="643" extrusionOk="0">
                  <a:moveTo>
                    <a:pt x="476" y="1"/>
                  </a:moveTo>
                  <a:cubicBezTo>
                    <a:pt x="456" y="1"/>
                    <a:pt x="435" y="3"/>
                    <a:pt x="415" y="9"/>
                  </a:cubicBezTo>
                  <a:cubicBezTo>
                    <a:pt x="375" y="19"/>
                    <a:pt x="334" y="39"/>
                    <a:pt x="304" y="59"/>
                  </a:cubicBezTo>
                  <a:cubicBezTo>
                    <a:pt x="233" y="89"/>
                    <a:pt x="163" y="140"/>
                    <a:pt x="122" y="211"/>
                  </a:cubicBezTo>
                  <a:cubicBezTo>
                    <a:pt x="72" y="271"/>
                    <a:pt x="31" y="332"/>
                    <a:pt x="11" y="413"/>
                  </a:cubicBezTo>
                  <a:cubicBezTo>
                    <a:pt x="1" y="483"/>
                    <a:pt x="1" y="554"/>
                    <a:pt x="11" y="635"/>
                  </a:cubicBezTo>
                  <a:cubicBezTo>
                    <a:pt x="11" y="640"/>
                    <a:pt x="19" y="643"/>
                    <a:pt x="26" y="643"/>
                  </a:cubicBezTo>
                  <a:cubicBezTo>
                    <a:pt x="34" y="643"/>
                    <a:pt x="41" y="640"/>
                    <a:pt x="41" y="635"/>
                  </a:cubicBezTo>
                  <a:cubicBezTo>
                    <a:pt x="41" y="564"/>
                    <a:pt x="61" y="504"/>
                    <a:pt x="92" y="443"/>
                  </a:cubicBezTo>
                  <a:cubicBezTo>
                    <a:pt x="122" y="382"/>
                    <a:pt x="163" y="332"/>
                    <a:pt x="213" y="281"/>
                  </a:cubicBezTo>
                  <a:cubicBezTo>
                    <a:pt x="253" y="241"/>
                    <a:pt x="304" y="201"/>
                    <a:pt x="365" y="170"/>
                  </a:cubicBezTo>
                  <a:cubicBezTo>
                    <a:pt x="395" y="160"/>
                    <a:pt x="415" y="150"/>
                    <a:pt x="445" y="140"/>
                  </a:cubicBezTo>
                  <a:lnTo>
                    <a:pt x="496" y="130"/>
                  </a:lnTo>
                  <a:cubicBezTo>
                    <a:pt x="516" y="120"/>
                    <a:pt x="536" y="110"/>
                    <a:pt x="557" y="99"/>
                  </a:cubicBezTo>
                  <a:cubicBezTo>
                    <a:pt x="577" y="69"/>
                    <a:pt x="577" y="29"/>
                    <a:pt x="536" y="9"/>
                  </a:cubicBezTo>
                  <a:cubicBezTo>
                    <a:pt x="516" y="3"/>
                    <a:pt x="496" y="1"/>
                    <a:pt x="476"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16153;p120">
              <a:extLst>
                <a:ext uri="{FF2B5EF4-FFF2-40B4-BE49-F238E27FC236}">
                  <a16:creationId xmlns:a16="http://schemas.microsoft.com/office/drawing/2014/main" xmlns="" id="{FFEDA698-54AE-68DF-8159-FA49F24283F5}"/>
                </a:ext>
              </a:extLst>
            </p:cNvPr>
            <p:cNvSpPr/>
            <p:nvPr/>
          </p:nvSpPr>
          <p:spPr>
            <a:xfrm>
              <a:off x="5923586" y="3754883"/>
              <a:ext cx="41449" cy="38876"/>
            </a:xfrm>
            <a:custGeom>
              <a:avLst/>
              <a:gdLst/>
              <a:ahLst/>
              <a:cxnLst/>
              <a:rect l="l" t="t" r="r" b="b"/>
              <a:pathLst>
                <a:path w="596" h="559" extrusionOk="0">
                  <a:moveTo>
                    <a:pt x="29" y="1"/>
                  </a:moveTo>
                  <a:cubicBezTo>
                    <a:pt x="7" y="1"/>
                    <a:pt x="1" y="26"/>
                    <a:pt x="10" y="43"/>
                  </a:cubicBezTo>
                  <a:cubicBezTo>
                    <a:pt x="121" y="124"/>
                    <a:pt x="212" y="205"/>
                    <a:pt x="303" y="296"/>
                  </a:cubicBezTo>
                  <a:cubicBezTo>
                    <a:pt x="353" y="336"/>
                    <a:pt x="394" y="387"/>
                    <a:pt x="434" y="437"/>
                  </a:cubicBezTo>
                  <a:cubicBezTo>
                    <a:pt x="454" y="457"/>
                    <a:pt x="474" y="478"/>
                    <a:pt x="495" y="498"/>
                  </a:cubicBezTo>
                  <a:cubicBezTo>
                    <a:pt x="515" y="528"/>
                    <a:pt x="535" y="538"/>
                    <a:pt x="565" y="559"/>
                  </a:cubicBezTo>
                  <a:cubicBezTo>
                    <a:pt x="585" y="559"/>
                    <a:pt x="596" y="548"/>
                    <a:pt x="596" y="538"/>
                  </a:cubicBezTo>
                  <a:cubicBezTo>
                    <a:pt x="596" y="508"/>
                    <a:pt x="585" y="478"/>
                    <a:pt x="565" y="447"/>
                  </a:cubicBezTo>
                  <a:cubicBezTo>
                    <a:pt x="545" y="417"/>
                    <a:pt x="525" y="397"/>
                    <a:pt x="505" y="367"/>
                  </a:cubicBezTo>
                  <a:cubicBezTo>
                    <a:pt x="454" y="326"/>
                    <a:pt x="414" y="276"/>
                    <a:pt x="363" y="235"/>
                  </a:cubicBezTo>
                  <a:cubicBezTo>
                    <a:pt x="313" y="195"/>
                    <a:pt x="262" y="144"/>
                    <a:pt x="212" y="104"/>
                  </a:cubicBezTo>
                  <a:cubicBezTo>
                    <a:pt x="151" y="63"/>
                    <a:pt x="100" y="33"/>
                    <a:pt x="40" y="3"/>
                  </a:cubicBezTo>
                  <a:cubicBezTo>
                    <a:pt x="36" y="1"/>
                    <a:pt x="32" y="1"/>
                    <a:pt x="2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16154;p120">
              <a:extLst>
                <a:ext uri="{FF2B5EF4-FFF2-40B4-BE49-F238E27FC236}">
                  <a16:creationId xmlns:a16="http://schemas.microsoft.com/office/drawing/2014/main" xmlns="" id="{4B7F2437-DB50-85A6-8276-C963BB42B284}"/>
                </a:ext>
              </a:extLst>
            </p:cNvPr>
            <p:cNvSpPr/>
            <p:nvPr/>
          </p:nvSpPr>
          <p:spPr>
            <a:xfrm>
              <a:off x="5942642" y="3739304"/>
              <a:ext cx="25662" cy="35398"/>
            </a:xfrm>
            <a:custGeom>
              <a:avLst/>
              <a:gdLst/>
              <a:ahLst/>
              <a:cxnLst/>
              <a:rect l="l" t="t" r="r" b="b"/>
              <a:pathLst>
                <a:path w="369" h="509" extrusionOk="0">
                  <a:moveTo>
                    <a:pt x="19" y="1"/>
                  </a:moveTo>
                  <a:cubicBezTo>
                    <a:pt x="10" y="1"/>
                    <a:pt x="1" y="10"/>
                    <a:pt x="8" y="25"/>
                  </a:cubicBezTo>
                  <a:cubicBezTo>
                    <a:pt x="18" y="45"/>
                    <a:pt x="29" y="55"/>
                    <a:pt x="39" y="75"/>
                  </a:cubicBezTo>
                  <a:cubicBezTo>
                    <a:pt x="59" y="95"/>
                    <a:pt x="69" y="116"/>
                    <a:pt x="79" y="136"/>
                  </a:cubicBezTo>
                  <a:cubicBezTo>
                    <a:pt x="99" y="156"/>
                    <a:pt x="130" y="207"/>
                    <a:pt x="160" y="247"/>
                  </a:cubicBezTo>
                  <a:cubicBezTo>
                    <a:pt x="180" y="287"/>
                    <a:pt x="200" y="328"/>
                    <a:pt x="221" y="368"/>
                  </a:cubicBezTo>
                  <a:cubicBezTo>
                    <a:pt x="241" y="409"/>
                    <a:pt x="271" y="449"/>
                    <a:pt x="291" y="490"/>
                  </a:cubicBezTo>
                  <a:cubicBezTo>
                    <a:pt x="301" y="503"/>
                    <a:pt x="314" y="509"/>
                    <a:pt x="325" y="509"/>
                  </a:cubicBezTo>
                  <a:cubicBezTo>
                    <a:pt x="349" y="509"/>
                    <a:pt x="369" y="486"/>
                    <a:pt x="362" y="459"/>
                  </a:cubicBezTo>
                  <a:cubicBezTo>
                    <a:pt x="352" y="419"/>
                    <a:pt x="332" y="368"/>
                    <a:pt x="311" y="328"/>
                  </a:cubicBezTo>
                  <a:cubicBezTo>
                    <a:pt x="281" y="287"/>
                    <a:pt x="261" y="247"/>
                    <a:pt x="231" y="207"/>
                  </a:cubicBezTo>
                  <a:cubicBezTo>
                    <a:pt x="200" y="166"/>
                    <a:pt x="170" y="136"/>
                    <a:pt x="140" y="95"/>
                  </a:cubicBezTo>
                  <a:lnTo>
                    <a:pt x="89" y="45"/>
                  </a:lnTo>
                  <a:cubicBezTo>
                    <a:pt x="69" y="35"/>
                    <a:pt x="49" y="15"/>
                    <a:pt x="29" y="5"/>
                  </a:cubicBezTo>
                  <a:cubicBezTo>
                    <a:pt x="26" y="2"/>
                    <a:pt x="22" y="1"/>
                    <a:pt x="19"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16155;p120">
              <a:extLst>
                <a:ext uri="{FF2B5EF4-FFF2-40B4-BE49-F238E27FC236}">
                  <a16:creationId xmlns:a16="http://schemas.microsoft.com/office/drawing/2014/main" xmlns="" id="{0FDA1136-395E-5B30-62CA-17761DBAB60D}"/>
                </a:ext>
              </a:extLst>
            </p:cNvPr>
            <p:cNvSpPr/>
            <p:nvPr/>
          </p:nvSpPr>
          <p:spPr>
            <a:xfrm>
              <a:off x="5686988" y="3769627"/>
              <a:ext cx="43257" cy="29418"/>
            </a:xfrm>
            <a:custGeom>
              <a:avLst/>
              <a:gdLst/>
              <a:ahLst/>
              <a:cxnLst/>
              <a:rect l="l" t="t" r="r" b="b"/>
              <a:pathLst>
                <a:path w="622" h="423" extrusionOk="0">
                  <a:moveTo>
                    <a:pt x="591" y="1"/>
                  </a:moveTo>
                  <a:cubicBezTo>
                    <a:pt x="588" y="1"/>
                    <a:pt x="585" y="2"/>
                    <a:pt x="582" y="3"/>
                  </a:cubicBezTo>
                  <a:cubicBezTo>
                    <a:pt x="552" y="3"/>
                    <a:pt x="532" y="13"/>
                    <a:pt x="512" y="33"/>
                  </a:cubicBezTo>
                  <a:lnTo>
                    <a:pt x="431" y="74"/>
                  </a:lnTo>
                  <a:cubicBezTo>
                    <a:pt x="390" y="104"/>
                    <a:pt x="340" y="134"/>
                    <a:pt x="289" y="165"/>
                  </a:cubicBezTo>
                  <a:cubicBezTo>
                    <a:pt x="198" y="235"/>
                    <a:pt x="107" y="306"/>
                    <a:pt x="17" y="377"/>
                  </a:cubicBezTo>
                  <a:cubicBezTo>
                    <a:pt x="0" y="393"/>
                    <a:pt x="17" y="423"/>
                    <a:pt x="35" y="423"/>
                  </a:cubicBezTo>
                  <a:cubicBezTo>
                    <a:pt x="39" y="423"/>
                    <a:pt x="43" y="421"/>
                    <a:pt x="47" y="417"/>
                  </a:cubicBezTo>
                  <a:cubicBezTo>
                    <a:pt x="148" y="367"/>
                    <a:pt x="249" y="306"/>
                    <a:pt x="340" y="245"/>
                  </a:cubicBezTo>
                  <a:cubicBezTo>
                    <a:pt x="390" y="215"/>
                    <a:pt x="431" y="185"/>
                    <a:pt x="481" y="155"/>
                  </a:cubicBezTo>
                  <a:lnTo>
                    <a:pt x="552" y="94"/>
                  </a:lnTo>
                  <a:cubicBezTo>
                    <a:pt x="572" y="84"/>
                    <a:pt x="592" y="64"/>
                    <a:pt x="613" y="43"/>
                  </a:cubicBezTo>
                  <a:cubicBezTo>
                    <a:pt x="621" y="26"/>
                    <a:pt x="608" y="1"/>
                    <a:pt x="591" y="1"/>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16156;p120">
              <a:extLst>
                <a:ext uri="{FF2B5EF4-FFF2-40B4-BE49-F238E27FC236}">
                  <a16:creationId xmlns:a16="http://schemas.microsoft.com/office/drawing/2014/main" xmlns="" id="{81FF6EAC-73E3-C030-8750-96FF56850441}"/>
                </a:ext>
              </a:extLst>
            </p:cNvPr>
            <p:cNvSpPr/>
            <p:nvPr/>
          </p:nvSpPr>
          <p:spPr>
            <a:xfrm>
              <a:off x="5712025" y="3793760"/>
              <a:ext cx="32060" cy="17595"/>
            </a:xfrm>
            <a:custGeom>
              <a:avLst/>
              <a:gdLst/>
              <a:ahLst/>
              <a:cxnLst/>
              <a:rect l="l" t="t" r="r" b="b"/>
              <a:pathLst>
                <a:path w="461" h="253" extrusionOk="0">
                  <a:moveTo>
                    <a:pt x="405" y="0"/>
                  </a:moveTo>
                  <a:cubicBezTo>
                    <a:pt x="398" y="0"/>
                    <a:pt x="391" y="3"/>
                    <a:pt x="384" y="10"/>
                  </a:cubicBezTo>
                  <a:cubicBezTo>
                    <a:pt x="364" y="20"/>
                    <a:pt x="344" y="30"/>
                    <a:pt x="334" y="40"/>
                  </a:cubicBezTo>
                  <a:lnTo>
                    <a:pt x="323" y="50"/>
                  </a:lnTo>
                  <a:lnTo>
                    <a:pt x="303" y="60"/>
                  </a:lnTo>
                  <a:lnTo>
                    <a:pt x="212" y="111"/>
                  </a:lnTo>
                  <a:cubicBezTo>
                    <a:pt x="162" y="141"/>
                    <a:pt x="101" y="171"/>
                    <a:pt x="41" y="181"/>
                  </a:cubicBezTo>
                  <a:cubicBezTo>
                    <a:pt x="0" y="192"/>
                    <a:pt x="10" y="252"/>
                    <a:pt x="51" y="252"/>
                  </a:cubicBezTo>
                  <a:cubicBezTo>
                    <a:pt x="121" y="252"/>
                    <a:pt x="192" y="232"/>
                    <a:pt x="263" y="212"/>
                  </a:cubicBezTo>
                  <a:cubicBezTo>
                    <a:pt x="293" y="192"/>
                    <a:pt x="323" y="171"/>
                    <a:pt x="354" y="151"/>
                  </a:cubicBezTo>
                  <a:lnTo>
                    <a:pt x="404" y="111"/>
                  </a:lnTo>
                  <a:cubicBezTo>
                    <a:pt x="424" y="101"/>
                    <a:pt x="435" y="80"/>
                    <a:pt x="445" y="70"/>
                  </a:cubicBezTo>
                  <a:cubicBezTo>
                    <a:pt x="461" y="38"/>
                    <a:pt x="433" y="0"/>
                    <a:pt x="405" y="0"/>
                  </a:cubicBezTo>
                  <a:close/>
                </a:path>
              </a:pathLst>
            </a:custGeom>
            <a:solidFill>
              <a:srgbClr val="FFB0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763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915"/>
        <p:cNvGrpSpPr/>
        <p:nvPr/>
      </p:nvGrpSpPr>
      <p:grpSpPr>
        <a:xfrm>
          <a:off x="0" y="0"/>
          <a:ext cx="0" cy="0"/>
          <a:chOff x="0" y="0"/>
          <a:chExt cx="0" cy="0"/>
        </a:xfrm>
      </p:grpSpPr>
      <p:sp>
        <p:nvSpPr>
          <p:cNvPr id="3" name="Rectangle 2">
            <a:extLst>
              <a:ext uri="{FF2B5EF4-FFF2-40B4-BE49-F238E27FC236}">
                <a16:creationId xmlns:a16="http://schemas.microsoft.com/office/drawing/2014/main" xmlns="" id="{6B70BFD3-FA52-96D5-94D7-13C246EF3E07}"/>
              </a:ext>
            </a:extLst>
          </p:cNvPr>
          <p:cNvSpPr/>
          <p:nvPr/>
        </p:nvSpPr>
        <p:spPr>
          <a:xfrm>
            <a:off x="0" y="97722"/>
            <a:ext cx="9144000" cy="50457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NIU-TƠN (NEWTON, 1642-1727)</a:t>
            </a:r>
          </a:p>
          <a:p>
            <a:pPr algn="ctr"/>
            <a:r>
              <a:rPr lang="en-US" sz="2000" dirty="0">
                <a:solidFill>
                  <a:srgbClr val="FF0000"/>
                </a:solidFill>
              </a:rPr>
              <a:t>LÀ NHÀ VẬT LÝ, THIÊN VĂN HỌC, TOÁN HỌC THIÊN TÀI, ĐƯỢC MỆNH DANH LÀ NHÀ KHOA HỌC VĨ ĐẠI VÀ CÓ TẦM ẢNH HƯỞNG RẤT LỚN TRONG LỊCH SỬ.</a:t>
            </a:r>
          </a:p>
          <a:p>
            <a:pPr algn="ctr"/>
            <a:r>
              <a:rPr lang="en-US" sz="2000" dirty="0">
                <a:solidFill>
                  <a:srgbClr val="FF0000"/>
                </a:solidFill>
              </a:rPr>
              <a:t>SUỐT CUỘC ĐỜI CỦA MÌNH, ÔNG ĐÃ KHÔNG NGỪNG TÌM TÒI, LAO ĐỘNG SÁNG TẠO VÀ ĐÓNG GÓP CHO KHOA HỌC, PHỤC VỤ CHO SỰ TIẾN BỘ CỦA XÃ HỘI VỚI NHỮNG PHÁT MINH KIỆT SUẤT NHƯ: ĐỊNH LUẬT VẠN VẬT HẤP DẪN, BA ĐỊNH LUẬT VỀ CHUYỂN ĐỘNG, PHÉP TÍNH VI PHÂN, TÍCH PHÂN, KÍNH VIỄN VỌNG PHẢN XẠ, ĐỒNG HỒ MẶT TRỜI.</a:t>
            </a:r>
          </a:p>
          <a:p>
            <a:pPr algn="ctr"/>
            <a:r>
              <a:rPr lang="en-US" sz="2000" dirty="0">
                <a:solidFill>
                  <a:srgbClr val="FF0000"/>
                </a:solidFill>
              </a:rPr>
              <a:t>VỐN LÀ NGƯỜI SAY MÊ NGHIÊN CỨU KHOA HỌC, THƯỜNG NGÀY ÔNG THƯỜNG GIAM MÌNH TRONG PHÒNG LÀM VIỆC VÀ ĐỌC SÁCH, LAY HOAY ĐỤC ĐẼO VÀ CHẾ TẠO NHIỀU THỨ: CÓ LẦN ĐẾN NHÀ DƯỢC SĨ CỜ-LÁC, ÔNG XIN ĐƯỢC MỘT CHIẾC HỘP XINH XẮN, VỀ NHÀ, ÔNG CẶM CỤI ĐẾN QUÊN ĂN, QUÊN NGỦ ĐỂ TẠO RA ĐƯỢC MỘT CHIẾC ĐỒNG HỒ NƯỚC.</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15">
          <a:extLst>
            <a:ext uri="{FF2B5EF4-FFF2-40B4-BE49-F238E27FC236}">
              <a16:creationId xmlns:a16="http://schemas.microsoft.com/office/drawing/2014/main" xmlns="" id="{DC342491-9D2F-972A-7B7E-2AD04676FA2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xmlns="" id="{3595985D-BF28-F3F4-4D95-688F92CC9616}"/>
              </a:ext>
            </a:extLst>
          </p:cNvPr>
          <p:cNvSpPr/>
          <p:nvPr/>
        </p:nvSpPr>
        <p:spPr>
          <a:xfrm>
            <a:off x="0" y="97722"/>
            <a:ext cx="9144000" cy="50457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NIU-TƠN (NEWTON, 1642-1727)</a:t>
            </a:r>
          </a:p>
          <a:p>
            <a:pPr algn="ctr"/>
            <a:r>
              <a:rPr lang="en-US" sz="2000" dirty="0">
                <a:solidFill>
                  <a:srgbClr val="FF0000"/>
                </a:solidFill>
              </a:rPr>
              <a:t>LÀ NGƯỜI YÊU THÍCH TOÁN HỌC, NIU-TƠN ĐÃ BỎ RA HAI MƯƠI NĂM LAO ĐỘNG, CẬT LỰC ĐỂ HOÀN THÀNH CUỐN “CÁC NGUYÊN LÍ TOÁN HỌC CỦA TRIẾT HỌC TỰ NHIÊN”. CÓ THỂ NÓI MỖI CÂU CHỮ, MỖI TRANG SÁCH ĐỀU LÀ MỘT PHẦN TRÁI TIM, KHỐI ÓC CỦA ÔNG</a:t>
            </a:r>
          </a:p>
        </p:txBody>
      </p:sp>
    </p:spTree>
    <p:extLst>
      <p:ext uri="{BB962C8B-B14F-4D97-AF65-F5344CB8AC3E}">
        <p14:creationId xmlns:p14="http://schemas.microsoft.com/office/powerpoint/2010/main" val="1809752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915">
          <a:extLst>
            <a:ext uri="{FF2B5EF4-FFF2-40B4-BE49-F238E27FC236}">
              <a16:creationId xmlns:a16="http://schemas.microsoft.com/office/drawing/2014/main" xmlns="" id="{DAD19324-6BF0-46B0-9C7E-122E0FCD73E9}"/>
            </a:ext>
          </a:extLst>
        </p:cNvPr>
        <p:cNvGrpSpPr/>
        <p:nvPr/>
      </p:nvGrpSpPr>
      <p:grpSpPr>
        <a:xfrm>
          <a:off x="0" y="0"/>
          <a:ext cx="0" cy="0"/>
          <a:chOff x="0" y="0"/>
          <a:chExt cx="0" cy="0"/>
        </a:xfrm>
      </p:grpSpPr>
      <p:grpSp>
        <p:nvGrpSpPr>
          <p:cNvPr id="9918" name="Google Shape;9918;p62">
            <a:extLst>
              <a:ext uri="{FF2B5EF4-FFF2-40B4-BE49-F238E27FC236}">
                <a16:creationId xmlns:a16="http://schemas.microsoft.com/office/drawing/2014/main" xmlns="" id="{654F3144-4F30-CB38-B866-0275D27FFB25}"/>
              </a:ext>
            </a:extLst>
          </p:cNvPr>
          <p:cNvGrpSpPr/>
          <p:nvPr/>
        </p:nvGrpSpPr>
        <p:grpSpPr>
          <a:xfrm>
            <a:off x="5424707" y="870402"/>
            <a:ext cx="3152349" cy="2532781"/>
            <a:chOff x="1582850" y="1588975"/>
            <a:chExt cx="4354675" cy="3498800"/>
          </a:xfrm>
        </p:grpSpPr>
        <p:sp>
          <p:nvSpPr>
            <p:cNvPr id="9919" name="Google Shape;9919;p62">
              <a:extLst>
                <a:ext uri="{FF2B5EF4-FFF2-40B4-BE49-F238E27FC236}">
                  <a16:creationId xmlns:a16="http://schemas.microsoft.com/office/drawing/2014/main" xmlns="" id="{A898A31B-8DFE-561F-270E-03672A4F0A6C}"/>
                </a:ext>
              </a:extLst>
            </p:cNvPr>
            <p:cNvSpPr/>
            <p:nvPr/>
          </p:nvSpPr>
          <p:spPr>
            <a:xfrm>
              <a:off x="2108525" y="1588975"/>
              <a:ext cx="3122800" cy="1053300"/>
            </a:xfrm>
            <a:custGeom>
              <a:avLst/>
              <a:gdLst/>
              <a:ahLst/>
              <a:cxnLst/>
              <a:rect l="l" t="t" r="r" b="b"/>
              <a:pathLst>
                <a:path w="124912" h="42132" extrusionOk="0">
                  <a:moveTo>
                    <a:pt x="69327" y="0"/>
                  </a:moveTo>
                  <a:cubicBezTo>
                    <a:pt x="69308" y="0"/>
                    <a:pt x="69291" y="1"/>
                    <a:pt x="69275" y="1"/>
                  </a:cubicBezTo>
                  <a:cubicBezTo>
                    <a:pt x="65741" y="152"/>
                    <a:pt x="4713" y="25465"/>
                    <a:pt x="2006" y="28172"/>
                  </a:cubicBezTo>
                  <a:cubicBezTo>
                    <a:pt x="1" y="30177"/>
                    <a:pt x="703" y="37345"/>
                    <a:pt x="2031" y="41856"/>
                  </a:cubicBezTo>
                  <a:cubicBezTo>
                    <a:pt x="19124" y="38047"/>
                    <a:pt x="48798" y="32433"/>
                    <a:pt x="51380" y="32433"/>
                  </a:cubicBezTo>
                  <a:cubicBezTo>
                    <a:pt x="55415" y="32433"/>
                    <a:pt x="87194" y="37596"/>
                    <a:pt x="112809" y="42132"/>
                  </a:cubicBezTo>
                  <a:cubicBezTo>
                    <a:pt x="118222" y="40553"/>
                    <a:pt x="122683" y="39375"/>
                    <a:pt x="122859" y="38849"/>
                  </a:cubicBezTo>
                  <a:cubicBezTo>
                    <a:pt x="123235" y="37671"/>
                    <a:pt x="120553" y="38122"/>
                    <a:pt x="119350" y="37646"/>
                  </a:cubicBezTo>
                  <a:cubicBezTo>
                    <a:pt x="117997" y="37345"/>
                    <a:pt x="69776" y="29751"/>
                    <a:pt x="67069" y="25791"/>
                  </a:cubicBezTo>
                  <a:cubicBezTo>
                    <a:pt x="64387" y="21831"/>
                    <a:pt x="67069" y="5390"/>
                    <a:pt x="70127" y="3961"/>
                  </a:cubicBezTo>
                  <a:cubicBezTo>
                    <a:pt x="70256" y="3900"/>
                    <a:pt x="70466" y="3871"/>
                    <a:pt x="70747" y="3871"/>
                  </a:cubicBezTo>
                  <a:cubicBezTo>
                    <a:pt x="77058" y="3871"/>
                    <a:pt x="119777" y="18536"/>
                    <a:pt x="120353" y="18824"/>
                  </a:cubicBezTo>
                  <a:cubicBezTo>
                    <a:pt x="120353" y="18824"/>
                    <a:pt x="123886" y="18197"/>
                    <a:pt x="124388" y="17094"/>
                  </a:cubicBezTo>
                  <a:cubicBezTo>
                    <a:pt x="124912" y="15997"/>
                    <a:pt x="73290" y="0"/>
                    <a:pt x="69327" y="0"/>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0" name="Google Shape;9920;p62">
              <a:extLst>
                <a:ext uri="{FF2B5EF4-FFF2-40B4-BE49-F238E27FC236}">
                  <a16:creationId xmlns:a16="http://schemas.microsoft.com/office/drawing/2014/main" xmlns="" id="{48700485-E6D6-65B9-48C2-CCBF9060559E}"/>
                </a:ext>
              </a:extLst>
            </p:cNvPr>
            <p:cNvSpPr/>
            <p:nvPr/>
          </p:nvSpPr>
          <p:spPr>
            <a:xfrm>
              <a:off x="1796500" y="2399775"/>
              <a:ext cx="3964325" cy="741250"/>
            </a:xfrm>
            <a:custGeom>
              <a:avLst/>
              <a:gdLst/>
              <a:ahLst/>
              <a:cxnLst/>
              <a:rect l="l" t="t" r="r" b="b"/>
              <a:pathLst>
                <a:path w="158573" h="29650" extrusionOk="0">
                  <a:moveTo>
                    <a:pt x="63861" y="1"/>
                  </a:moveTo>
                  <a:cubicBezTo>
                    <a:pt x="61279" y="1"/>
                    <a:pt x="31605" y="5615"/>
                    <a:pt x="14512" y="9424"/>
                  </a:cubicBezTo>
                  <a:cubicBezTo>
                    <a:pt x="8021" y="10878"/>
                    <a:pt x="3334" y="12056"/>
                    <a:pt x="2607" y="12582"/>
                  </a:cubicBezTo>
                  <a:cubicBezTo>
                    <a:pt x="1" y="14487"/>
                    <a:pt x="953" y="25640"/>
                    <a:pt x="2858" y="27068"/>
                  </a:cubicBezTo>
                  <a:cubicBezTo>
                    <a:pt x="3083" y="27219"/>
                    <a:pt x="4838" y="27520"/>
                    <a:pt x="7795" y="27921"/>
                  </a:cubicBezTo>
                  <a:cubicBezTo>
                    <a:pt x="7946" y="27720"/>
                    <a:pt x="8121" y="27570"/>
                    <a:pt x="8322" y="27469"/>
                  </a:cubicBezTo>
                  <a:cubicBezTo>
                    <a:pt x="10021" y="26556"/>
                    <a:pt x="47032" y="25880"/>
                    <a:pt x="82895" y="25880"/>
                  </a:cubicBezTo>
                  <a:cubicBezTo>
                    <a:pt x="116863" y="25880"/>
                    <a:pt x="149802" y="26486"/>
                    <a:pt x="150728" y="28071"/>
                  </a:cubicBezTo>
                  <a:cubicBezTo>
                    <a:pt x="150979" y="28472"/>
                    <a:pt x="151179" y="29023"/>
                    <a:pt x="151380" y="29650"/>
                  </a:cubicBezTo>
                  <a:cubicBezTo>
                    <a:pt x="155490" y="27795"/>
                    <a:pt x="158322" y="26241"/>
                    <a:pt x="158097" y="25640"/>
                  </a:cubicBezTo>
                  <a:cubicBezTo>
                    <a:pt x="157771" y="24788"/>
                    <a:pt x="157094" y="24211"/>
                    <a:pt x="156468" y="23860"/>
                  </a:cubicBezTo>
                  <a:cubicBezTo>
                    <a:pt x="156117" y="24612"/>
                    <a:pt x="155691" y="25214"/>
                    <a:pt x="155240" y="25389"/>
                  </a:cubicBezTo>
                  <a:cubicBezTo>
                    <a:pt x="155185" y="25413"/>
                    <a:pt x="155035" y="25425"/>
                    <a:pt x="154797" y="25425"/>
                  </a:cubicBezTo>
                  <a:cubicBezTo>
                    <a:pt x="147943" y="25425"/>
                    <a:pt x="67796" y="15900"/>
                    <a:pt x="63321" y="15900"/>
                  </a:cubicBezTo>
                  <a:cubicBezTo>
                    <a:pt x="63218" y="15900"/>
                    <a:pt x="63155" y="15905"/>
                    <a:pt x="63134" y="15916"/>
                  </a:cubicBezTo>
                  <a:cubicBezTo>
                    <a:pt x="62259" y="16365"/>
                    <a:pt x="13448" y="25037"/>
                    <a:pt x="6098" y="25037"/>
                  </a:cubicBezTo>
                  <a:cubicBezTo>
                    <a:pt x="5653" y="25037"/>
                    <a:pt x="5360" y="25005"/>
                    <a:pt x="5239" y="24938"/>
                  </a:cubicBezTo>
                  <a:cubicBezTo>
                    <a:pt x="3083" y="23735"/>
                    <a:pt x="2933" y="16367"/>
                    <a:pt x="5464" y="14963"/>
                  </a:cubicBezTo>
                  <a:cubicBezTo>
                    <a:pt x="7595" y="13760"/>
                    <a:pt x="61254" y="3810"/>
                    <a:pt x="64086" y="3560"/>
                  </a:cubicBezTo>
                  <a:cubicBezTo>
                    <a:pt x="64110" y="3558"/>
                    <a:pt x="64140" y="3557"/>
                    <a:pt x="64176" y="3557"/>
                  </a:cubicBezTo>
                  <a:cubicBezTo>
                    <a:pt x="68423" y="3557"/>
                    <a:pt x="155252" y="16627"/>
                    <a:pt x="156668" y="17795"/>
                  </a:cubicBezTo>
                  <a:cubicBezTo>
                    <a:pt x="156668" y="17795"/>
                    <a:pt x="158573" y="17795"/>
                    <a:pt x="158322" y="16392"/>
                  </a:cubicBezTo>
                  <a:cubicBezTo>
                    <a:pt x="158222" y="15790"/>
                    <a:pt x="143285" y="12908"/>
                    <a:pt x="125290" y="9700"/>
                  </a:cubicBezTo>
                  <a:cubicBezTo>
                    <a:pt x="99675" y="5164"/>
                    <a:pt x="67896" y="1"/>
                    <a:pt x="63861" y="1"/>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1" name="Google Shape;9921;p62">
              <a:extLst>
                <a:ext uri="{FF2B5EF4-FFF2-40B4-BE49-F238E27FC236}">
                  <a16:creationId xmlns:a16="http://schemas.microsoft.com/office/drawing/2014/main" xmlns="" id="{1751B4FA-F061-A7F9-2004-B4A063AD5B37}"/>
                </a:ext>
              </a:extLst>
            </p:cNvPr>
            <p:cNvSpPr/>
            <p:nvPr/>
          </p:nvSpPr>
          <p:spPr>
            <a:xfrm>
              <a:off x="1869825" y="2488675"/>
              <a:ext cx="3869075" cy="546725"/>
            </a:xfrm>
            <a:custGeom>
              <a:avLst/>
              <a:gdLst/>
              <a:ahLst/>
              <a:cxnLst/>
              <a:rect l="l" t="t" r="r" b="b"/>
              <a:pathLst>
                <a:path w="154763" h="21869" extrusionOk="0">
                  <a:moveTo>
                    <a:pt x="61243" y="1"/>
                  </a:moveTo>
                  <a:cubicBezTo>
                    <a:pt x="61207" y="1"/>
                    <a:pt x="61177" y="2"/>
                    <a:pt x="61153" y="4"/>
                  </a:cubicBezTo>
                  <a:cubicBezTo>
                    <a:pt x="58321" y="254"/>
                    <a:pt x="4662" y="10204"/>
                    <a:pt x="2531" y="11407"/>
                  </a:cubicBezTo>
                  <a:cubicBezTo>
                    <a:pt x="0" y="12811"/>
                    <a:pt x="150" y="20179"/>
                    <a:pt x="2306" y="21382"/>
                  </a:cubicBezTo>
                  <a:cubicBezTo>
                    <a:pt x="2427" y="21449"/>
                    <a:pt x="2720" y="21481"/>
                    <a:pt x="3165" y="21481"/>
                  </a:cubicBezTo>
                  <a:cubicBezTo>
                    <a:pt x="10515" y="21481"/>
                    <a:pt x="59326" y="12809"/>
                    <a:pt x="60201" y="12360"/>
                  </a:cubicBezTo>
                  <a:cubicBezTo>
                    <a:pt x="60222" y="12349"/>
                    <a:pt x="60285" y="12344"/>
                    <a:pt x="60388" y="12344"/>
                  </a:cubicBezTo>
                  <a:cubicBezTo>
                    <a:pt x="64863" y="12344"/>
                    <a:pt x="145010" y="21869"/>
                    <a:pt x="151864" y="21869"/>
                  </a:cubicBezTo>
                  <a:cubicBezTo>
                    <a:pt x="152102" y="21869"/>
                    <a:pt x="152252" y="21857"/>
                    <a:pt x="152307" y="21833"/>
                  </a:cubicBezTo>
                  <a:cubicBezTo>
                    <a:pt x="152758" y="21658"/>
                    <a:pt x="153184" y="21056"/>
                    <a:pt x="153535" y="20304"/>
                  </a:cubicBezTo>
                  <a:cubicBezTo>
                    <a:pt x="154437" y="18299"/>
                    <a:pt x="154763" y="15116"/>
                    <a:pt x="153735" y="14239"/>
                  </a:cubicBezTo>
                  <a:cubicBezTo>
                    <a:pt x="152319" y="13071"/>
                    <a:pt x="65490" y="1"/>
                    <a:pt x="61243"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62">
              <a:extLst>
                <a:ext uri="{FF2B5EF4-FFF2-40B4-BE49-F238E27FC236}">
                  <a16:creationId xmlns:a16="http://schemas.microsoft.com/office/drawing/2014/main" xmlns="" id="{1CBF6944-5F0E-46C7-9246-7EF51D1F79A0}"/>
                </a:ext>
              </a:extLst>
            </p:cNvPr>
            <p:cNvSpPr/>
            <p:nvPr/>
          </p:nvSpPr>
          <p:spPr>
            <a:xfrm>
              <a:off x="3718200" y="1685750"/>
              <a:ext cx="1430475" cy="844575"/>
            </a:xfrm>
            <a:custGeom>
              <a:avLst/>
              <a:gdLst/>
              <a:ahLst/>
              <a:cxnLst/>
              <a:rect l="l" t="t" r="r" b="b"/>
              <a:pathLst>
                <a:path w="57219" h="33783" extrusionOk="0">
                  <a:moveTo>
                    <a:pt x="6360" y="0"/>
                  </a:moveTo>
                  <a:cubicBezTo>
                    <a:pt x="6079" y="0"/>
                    <a:pt x="5869" y="29"/>
                    <a:pt x="5740" y="90"/>
                  </a:cubicBezTo>
                  <a:cubicBezTo>
                    <a:pt x="2682" y="1519"/>
                    <a:pt x="0" y="17960"/>
                    <a:pt x="2682" y="21920"/>
                  </a:cubicBezTo>
                  <a:cubicBezTo>
                    <a:pt x="5389" y="25880"/>
                    <a:pt x="53610" y="33474"/>
                    <a:pt x="54963" y="33775"/>
                  </a:cubicBezTo>
                  <a:cubicBezTo>
                    <a:pt x="54978" y="33780"/>
                    <a:pt x="54993" y="33782"/>
                    <a:pt x="55008" y="33782"/>
                  </a:cubicBezTo>
                  <a:cubicBezTo>
                    <a:pt x="55218" y="33782"/>
                    <a:pt x="55427" y="33292"/>
                    <a:pt x="55615" y="32496"/>
                  </a:cubicBezTo>
                  <a:cubicBezTo>
                    <a:pt x="56617" y="28336"/>
                    <a:pt x="57219" y="15604"/>
                    <a:pt x="55966" y="14953"/>
                  </a:cubicBezTo>
                  <a:cubicBezTo>
                    <a:pt x="55390" y="14665"/>
                    <a:pt x="12671" y="0"/>
                    <a:pt x="6360"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3" name="Google Shape;9923;p62">
              <a:extLst>
                <a:ext uri="{FF2B5EF4-FFF2-40B4-BE49-F238E27FC236}">
                  <a16:creationId xmlns:a16="http://schemas.microsoft.com/office/drawing/2014/main" xmlns="" id="{910093CC-0BDC-5E71-6A7F-84321DBF5012}"/>
                </a:ext>
              </a:extLst>
            </p:cNvPr>
            <p:cNvSpPr/>
            <p:nvPr/>
          </p:nvSpPr>
          <p:spPr>
            <a:xfrm>
              <a:off x="1934975" y="3046750"/>
              <a:ext cx="3677375" cy="521600"/>
            </a:xfrm>
            <a:custGeom>
              <a:avLst/>
              <a:gdLst/>
              <a:ahLst/>
              <a:cxnLst/>
              <a:rect l="l" t="t" r="r" b="b"/>
              <a:pathLst>
                <a:path w="147095" h="20864" extrusionOk="0">
                  <a:moveTo>
                    <a:pt x="77356" y="1"/>
                  </a:moveTo>
                  <a:cubicBezTo>
                    <a:pt x="41493" y="1"/>
                    <a:pt x="4482" y="677"/>
                    <a:pt x="2783" y="1590"/>
                  </a:cubicBezTo>
                  <a:cubicBezTo>
                    <a:pt x="2582" y="1691"/>
                    <a:pt x="2407" y="1841"/>
                    <a:pt x="2256" y="2042"/>
                  </a:cubicBezTo>
                  <a:cubicBezTo>
                    <a:pt x="1" y="4798"/>
                    <a:pt x="1204" y="16052"/>
                    <a:pt x="2306" y="19385"/>
                  </a:cubicBezTo>
                  <a:cubicBezTo>
                    <a:pt x="2582" y="20212"/>
                    <a:pt x="10301" y="20663"/>
                    <a:pt x="22006" y="20864"/>
                  </a:cubicBezTo>
                  <a:cubicBezTo>
                    <a:pt x="50552" y="18909"/>
                    <a:pt x="93109" y="16503"/>
                    <a:pt x="96768" y="16002"/>
                  </a:cubicBezTo>
                  <a:cubicBezTo>
                    <a:pt x="97317" y="15928"/>
                    <a:pt x="98298" y="15894"/>
                    <a:pt x="99621" y="15894"/>
                  </a:cubicBezTo>
                  <a:cubicBezTo>
                    <a:pt x="107727" y="15894"/>
                    <a:pt x="128677" y="17165"/>
                    <a:pt x="141756" y="18307"/>
                  </a:cubicBezTo>
                  <a:cubicBezTo>
                    <a:pt x="143310" y="18157"/>
                    <a:pt x="144262" y="18032"/>
                    <a:pt x="144488" y="17906"/>
                  </a:cubicBezTo>
                  <a:cubicBezTo>
                    <a:pt x="146969" y="16352"/>
                    <a:pt x="147094" y="8032"/>
                    <a:pt x="145841" y="3771"/>
                  </a:cubicBezTo>
                  <a:cubicBezTo>
                    <a:pt x="145640" y="3144"/>
                    <a:pt x="145440" y="2593"/>
                    <a:pt x="145189" y="2192"/>
                  </a:cubicBezTo>
                  <a:cubicBezTo>
                    <a:pt x="144263" y="607"/>
                    <a:pt x="111324" y="1"/>
                    <a:pt x="77356" y="1"/>
                  </a:cubicBezTo>
                  <a:close/>
                </a:path>
              </a:pathLst>
            </a:custGeom>
            <a:solidFill>
              <a:srgbClr val="4E2B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4" name="Google Shape;9924;p62">
              <a:extLst>
                <a:ext uri="{FF2B5EF4-FFF2-40B4-BE49-F238E27FC236}">
                  <a16:creationId xmlns:a16="http://schemas.microsoft.com/office/drawing/2014/main" xmlns="" id="{F80B2A98-7D6B-4A8F-2038-BC2E9049F3EC}"/>
                </a:ext>
              </a:extLst>
            </p:cNvPr>
            <p:cNvSpPr/>
            <p:nvPr/>
          </p:nvSpPr>
          <p:spPr>
            <a:xfrm>
              <a:off x="1582850" y="4091525"/>
              <a:ext cx="4332125" cy="996250"/>
            </a:xfrm>
            <a:custGeom>
              <a:avLst/>
              <a:gdLst/>
              <a:ahLst/>
              <a:cxnLst/>
              <a:rect l="l" t="t" r="r" b="b"/>
              <a:pathLst>
                <a:path w="173285" h="39850" extrusionOk="0">
                  <a:moveTo>
                    <a:pt x="161104" y="0"/>
                  </a:moveTo>
                  <a:cubicBezTo>
                    <a:pt x="147044" y="1429"/>
                    <a:pt x="116166" y="2582"/>
                    <a:pt x="111805" y="2582"/>
                  </a:cubicBezTo>
                  <a:cubicBezTo>
                    <a:pt x="106116" y="2582"/>
                    <a:pt x="14487" y="2356"/>
                    <a:pt x="10928" y="1604"/>
                  </a:cubicBezTo>
                  <a:cubicBezTo>
                    <a:pt x="10477" y="1504"/>
                    <a:pt x="10101" y="1153"/>
                    <a:pt x="9750" y="602"/>
                  </a:cubicBezTo>
                  <a:cubicBezTo>
                    <a:pt x="6191" y="1203"/>
                    <a:pt x="3835" y="1654"/>
                    <a:pt x="3334" y="1880"/>
                  </a:cubicBezTo>
                  <a:cubicBezTo>
                    <a:pt x="251" y="3308"/>
                    <a:pt x="0" y="18246"/>
                    <a:pt x="3810" y="22055"/>
                  </a:cubicBezTo>
                  <a:cubicBezTo>
                    <a:pt x="7594" y="25865"/>
                    <a:pt x="80703" y="39850"/>
                    <a:pt x="87119" y="39850"/>
                  </a:cubicBezTo>
                  <a:cubicBezTo>
                    <a:pt x="93535" y="39850"/>
                    <a:pt x="173284" y="23233"/>
                    <a:pt x="172808" y="20877"/>
                  </a:cubicBezTo>
                  <a:cubicBezTo>
                    <a:pt x="172482" y="19299"/>
                    <a:pt x="169124" y="18446"/>
                    <a:pt x="166868" y="18070"/>
                  </a:cubicBezTo>
                  <a:cubicBezTo>
                    <a:pt x="166768" y="19549"/>
                    <a:pt x="166518" y="20602"/>
                    <a:pt x="166167" y="20877"/>
                  </a:cubicBezTo>
                  <a:cubicBezTo>
                    <a:pt x="164629" y="21956"/>
                    <a:pt x="105210" y="34989"/>
                    <a:pt x="90822" y="34989"/>
                  </a:cubicBezTo>
                  <a:cubicBezTo>
                    <a:pt x="89495" y="34989"/>
                    <a:pt x="88551" y="34878"/>
                    <a:pt x="88071" y="34637"/>
                  </a:cubicBezTo>
                  <a:cubicBezTo>
                    <a:pt x="82382" y="31780"/>
                    <a:pt x="82858" y="18973"/>
                    <a:pt x="87119" y="14938"/>
                  </a:cubicBezTo>
                  <a:cubicBezTo>
                    <a:pt x="91379" y="10902"/>
                    <a:pt x="165690" y="2832"/>
                    <a:pt x="165690" y="2832"/>
                  </a:cubicBezTo>
                  <a:cubicBezTo>
                    <a:pt x="165690" y="2832"/>
                    <a:pt x="170427" y="2105"/>
                    <a:pt x="169726" y="1404"/>
                  </a:cubicBezTo>
                  <a:cubicBezTo>
                    <a:pt x="169575" y="1278"/>
                    <a:pt x="166317" y="752"/>
                    <a:pt x="161104" y="0"/>
                  </a:cubicBezTo>
                  <a:close/>
                </a:path>
              </a:pathLst>
            </a:custGeom>
            <a:solidFill>
              <a:srgbClr val="00A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5" name="Google Shape;9925;p62">
              <a:extLst>
                <a:ext uri="{FF2B5EF4-FFF2-40B4-BE49-F238E27FC236}">
                  <a16:creationId xmlns:a16="http://schemas.microsoft.com/office/drawing/2014/main" xmlns="" id="{2ED1E8D1-03F8-6C5D-E6DE-808410D787A2}"/>
                </a:ext>
              </a:extLst>
            </p:cNvPr>
            <p:cNvSpPr/>
            <p:nvPr/>
          </p:nvSpPr>
          <p:spPr>
            <a:xfrm>
              <a:off x="3642375" y="4162275"/>
              <a:ext cx="2122750" cy="803975"/>
            </a:xfrm>
            <a:custGeom>
              <a:avLst/>
              <a:gdLst/>
              <a:ahLst/>
              <a:cxnLst/>
              <a:rect l="l" t="t" r="r" b="b"/>
              <a:pathLst>
                <a:path w="84910" h="32159" extrusionOk="0">
                  <a:moveTo>
                    <a:pt x="83328" y="0"/>
                  </a:moveTo>
                  <a:cubicBezTo>
                    <a:pt x="83322" y="0"/>
                    <a:pt x="83316" y="1"/>
                    <a:pt x="83309" y="2"/>
                  </a:cubicBezTo>
                  <a:cubicBezTo>
                    <a:pt x="83309" y="2"/>
                    <a:pt x="8998" y="8072"/>
                    <a:pt x="4738" y="12108"/>
                  </a:cubicBezTo>
                  <a:cubicBezTo>
                    <a:pt x="477" y="16143"/>
                    <a:pt x="1" y="28950"/>
                    <a:pt x="5690" y="31807"/>
                  </a:cubicBezTo>
                  <a:cubicBezTo>
                    <a:pt x="6170" y="32048"/>
                    <a:pt x="7114" y="32159"/>
                    <a:pt x="8441" y="32159"/>
                  </a:cubicBezTo>
                  <a:cubicBezTo>
                    <a:pt x="22829" y="32159"/>
                    <a:pt x="82248" y="19126"/>
                    <a:pt x="83786" y="18047"/>
                  </a:cubicBezTo>
                  <a:cubicBezTo>
                    <a:pt x="84137" y="17772"/>
                    <a:pt x="84387" y="16719"/>
                    <a:pt x="84487" y="15240"/>
                  </a:cubicBezTo>
                  <a:cubicBezTo>
                    <a:pt x="84910" y="10121"/>
                    <a:pt x="84051" y="0"/>
                    <a:pt x="83328" y="0"/>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6" name="Google Shape;9926;p62">
              <a:extLst>
                <a:ext uri="{FF2B5EF4-FFF2-40B4-BE49-F238E27FC236}">
                  <a16:creationId xmlns:a16="http://schemas.microsoft.com/office/drawing/2014/main" xmlns="" id="{3B16F9AA-F8EF-548A-6643-EF5917EFD995}"/>
                </a:ext>
              </a:extLst>
            </p:cNvPr>
            <p:cNvSpPr/>
            <p:nvPr/>
          </p:nvSpPr>
          <p:spPr>
            <a:xfrm>
              <a:off x="1767050" y="3444075"/>
              <a:ext cx="4040775" cy="712000"/>
            </a:xfrm>
            <a:custGeom>
              <a:avLst/>
              <a:gdLst/>
              <a:ahLst/>
              <a:cxnLst/>
              <a:rect l="l" t="t" r="r" b="b"/>
              <a:pathLst>
                <a:path w="161631" h="28480" extrusionOk="0">
                  <a:moveTo>
                    <a:pt x="106338" y="1"/>
                  </a:moveTo>
                  <a:cubicBezTo>
                    <a:pt x="105015" y="1"/>
                    <a:pt x="104034" y="35"/>
                    <a:pt x="103485" y="109"/>
                  </a:cubicBezTo>
                  <a:cubicBezTo>
                    <a:pt x="99826" y="610"/>
                    <a:pt x="57269" y="3016"/>
                    <a:pt x="28723" y="4971"/>
                  </a:cubicBezTo>
                  <a:cubicBezTo>
                    <a:pt x="14763" y="5923"/>
                    <a:pt x="4186" y="6775"/>
                    <a:pt x="3083" y="7277"/>
                  </a:cubicBezTo>
                  <a:cubicBezTo>
                    <a:pt x="176" y="8580"/>
                    <a:pt x="1" y="22565"/>
                    <a:pt x="2407" y="26500"/>
                  </a:cubicBezTo>
                  <a:cubicBezTo>
                    <a:pt x="2733" y="27051"/>
                    <a:pt x="3109" y="27402"/>
                    <a:pt x="3560" y="27502"/>
                  </a:cubicBezTo>
                  <a:cubicBezTo>
                    <a:pt x="7119" y="28254"/>
                    <a:pt x="98748" y="28480"/>
                    <a:pt x="104437" y="28480"/>
                  </a:cubicBezTo>
                  <a:cubicBezTo>
                    <a:pt x="108798" y="28480"/>
                    <a:pt x="139676" y="27327"/>
                    <a:pt x="153736" y="25898"/>
                  </a:cubicBezTo>
                  <a:cubicBezTo>
                    <a:pt x="158072" y="25472"/>
                    <a:pt x="160804" y="24996"/>
                    <a:pt x="160678" y="24545"/>
                  </a:cubicBezTo>
                  <a:cubicBezTo>
                    <a:pt x="160353" y="23116"/>
                    <a:pt x="158373" y="21287"/>
                    <a:pt x="157044" y="20309"/>
                  </a:cubicBezTo>
                  <a:cubicBezTo>
                    <a:pt x="156794" y="21638"/>
                    <a:pt x="156493" y="22590"/>
                    <a:pt x="156167" y="22815"/>
                  </a:cubicBezTo>
                  <a:cubicBezTo>
                    <a:pt x="155284" y="23430"/>
                    <a:pt x="136275" y="23956"/>
                    <a:pt x="121812" y="23956"/>
                  </a:cubicBezTo>
                  <a:cubicBezTo>
                    <a:pt x="113275" y="23956"/>
                    <a:pt x="106322" y="23773"/>
                    <a:pt x="105615" y="23317"/>
                  </a:cubicBezTo>
                  <a:cubicBezTo>
                    <a:pt x="103736" y="22064"/>
                    <a:pt x="103259" y="7026"/>
                    <a:pt x="107044" y="4570"/>
                  </a:cubicBezTo>
                  <a:cubicBezTo>
                    <a:pt x="107877" y="4027"/>
                    <a:pt x="110726" y="3816"/>
                    <a:pt x="114671" y="3816"/>
                  </a:cubicBezTo>
                  <a:cubicBezTo>
                    <a:pt x="128778" y="3816"/>
                    <a:pt x="156894" y="6525"/>
                    <a:pt x="156894" y="6525"/>
                  </a:cubicBezTo>
                  <a:cubicBezTo>
                    <a:pt x="156894" y="6525"/>
                    <a:pt x="161631" y="5046"/>
                    <a:pt x="159500" y="3818"/>
                  </a:cubicBezTo>
                  <a:cubicBezTo>
                    <a:pt x="158899" y="3467"/>
                    <a:pt x="154513" y="2966"/>
                    <a:pt x="148473" y="2414"/>
                  </a:cubicBezTo>
                  <a:cubicBezTo>
                    <a:pt x="135394" y="1272"/>
                    <a:pt x="114444" y="1"/>
                    <a:pt x="106338" y="1"/>
                  </a:cubicBezTo>
                  <a:close/>
                </a:path>
              </a:pathLst>
            </a:custGeom>
            <a:solidFill>
              <a:srgbClr val="EC6D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7" name="Google Shape;9927;p62">
              <a:extLst>
                <a:ext uri="{FF2B5EF4-FFF2-40B4-BE49-F238E27FC236}">
                  <a16:creationId xmlns:a16="http://schemas.microsoft.com/office/drawing/2014/main" xmlns="" id="{D5C9EC72-2851-DFD2-6A32-95026D8F002C}"/>
                </a:ext>
              </a:extLst>
            </p:cNvPr>
            <p:cNvSpPr/>
            <p:nvPr/>
          </p:nvSpPr>
          <p:spPr>
            <a:xfrm>
              <a:off x="4348525" y="3539450"/>
              <a:ext cx="1372850" cy="503525"/>
            </a:xfrm>
            <a:custGeom>
              <a:avLst/>
              <a:gdLst/>
              <a:ahLst/>
              <a:cxnLst/>
              <a:rect l="l" t="t" r="r" b="b"/>
              <a:pathLst>
                <a:path w="54914" h="20141" extrusionOk="0">
                  <a:moveTo>
                    <a:pt x="11412" y="1"/>
                  </a:moveTo>
                  <a:cubicBezTo>
                    <a:pt x="7467" y="1"/>
                    <a:pt x="4618" y="212"/>
                    <a:pt x="3785" y="755"/>
                  </a:cubicBezTo>
                  <a:cubicBezTo>
                    <a:pt x="0" y="3211"/>
                    <a:pt x="477" y="18249"/>
                    <a:pt x="2356" y="19502"/>
                  </a:cubicBezTo>
                  <a:cubicBezTo>
                    <a:pt x="3063" y="19958"/>
                    <a:pt x="10016" y="20141"/>
                    <a:pt x="18553" y="20141"/>
                  </a:cubicBezTo>
                  <a:cubicBezTo>
                    <a:pt x="33016" y="20141"/>
                    <a:pt x="52025" y="19615"/>
                    <a:pt x="52908" y="19000"/>
                  </a:cubicBezTo>
                  <a:cubicBezTo>
                    <a:pt x="53234" y="18775"/>
                    <a:pt x="53535" y="17823"/>
                    <a:pt x="53785" y="16494"/>
                  </a:cubicBezTo>
                  <a:cubicBezTo>
                    <a:pt x="54637" y="11933"/>
                    <a:pt x="54913" y="2910"/>
                    <a:pt x="53635" y="2710"/>
                  </a:cubicBezTo>
                  <a:cubicBezTo>
                    <a:pt x="53635" y="2710"/>
                    <a:pt x="25519" y="1"/>
                    <a:pt x="11412" y="1"/>
                  </a:cubicBezTo>
                  <a:close/>
                </a:path>
              </a:pathLst>
            </a:custGeom>
            <a:solidFill>
              <a:srgbClr val="FAF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8" name="Google Shape;9928;p62">
              <a:extLst>
                <a:ext uri="{FF2B5EF4-FFF2-40B4-BE49-F238E27FC236}">
                  <a16:creationId xmlns:a16="http://schemas.microsoft.com/office/drawing/2014/main" xmlns="" id="{495D59D2-0455-CDA6-53EF-00F2A790AD47}"/>
                </a:ext>
              </a:extLst>
            </p:cNvPr>
            <p:cNvSpPr/>
            <p:nvPr/>
          </p:nvSpPr>
          <p:spPr>
            <a:xfrm>
              <a:off x="3737000" y="4190525"/>
              <a:ext cx="2003150" cy="303275"/>
            </a:xfrm>
            <a:custGeom>
              <a:avLst/>
              <a:gdLst/>
              <a:ahLst/>
              <a:cxnLst/>
              <a:rect l="l" t="t" r="r" b="b"/>
              <a:pathLst>
                <a:path w="80126" h="12131" extrusionOk="0">
                  <a:moveTo>
                    <a:pt x="79976" y="0"/>
                  </a:moveTo>
                  <a:cubicBezTo>
                    <a:pt x="79900" y="0"/>
                    <a:pt x="79825" y="25"/>
                    <a:pt x="79725" y="25"/>
                  </a:cubicBezTo>
                  <a:cubicBezTo>
                    <a:pt x="76793" y="476"/>
                    <a:pt x="73860" y="902"/>
                    <a:pt x="70903" y="1303"/>
                  </a:cubicBezTo>
                  <a:cubicBezTo>
                    <a:pt x="65013" y="2080"/>
                    <a:pt x="59098" y="2807"/>
                    <a:pt x="53208" y="3609"/>
                  </a:cubicBezTo>
                  <a:cubicBezTo>
                    <a:pt x="47369" y="4436"/>
                    <a:pt x="41529" y="5313"/>
                    <a:pt x="35740" y="6441"/>
                  </a:cubicBezTo>
                  <a:cubicBezTo>
                    <a:pt x="32807" y="7018"/>
                    <a:pt x="29900" y="7694"/>
                    <a:pt x="26968" y="8271"/>
                  </a:cubicBezTo>
                  <a:cubicBezTo>
                    <a:pt x="24060" y="8847"/>
                    <a:pt x="21103" y="9273"/>
                    <a:pt x="18146" y="9599"/>
                  </a:cubicBezTo>
                  <a:cubicBezTo>
                    <a:pt x="12231" y="10251"/>
                    <a:pt x="6316" y="10727"/>
                    <a:pt x="401" y="11579"/>
                  </a:cubicBezTo>
                  <a:cubicBezTo>
                    <a:pt x="276" y="11755"/>
                    <a:pt x="126" y="11930"/>
                    <a:pt x="0" y="12130"/>
                  </a:cubicBezTo>
                  <a:cubicBezTo>
                    <a:pt x="2381" y="12005"/>
                    <a:pt x="4787" y="11755"/>
                    <a:pt x="7168" y="11529"/>
                  </a:cubicBezTo>
                  <a:cubicBezTo>
                    <a:pt x="10126" y="11253"/>
                    <a:pt x="13083" y="10953"/>
                    <a:pt x="16040" y="10652"/>
                  </a:cubicBezTo>
                  <a:cubicBezTo>
                    <a:pt x="18973" y="10351"/>
                    <a:pt x="21930" y="10000"/>
                    <a:pt x="24837" y="9499"/>
                  </a:cubicBezTo>
                  <a:cubicBezTo>
                    <a:pt x="27770" y="8998"/>
                    <a:pt x="30702" y="8346"/>
                    <a:pt x="33609" y="7719"/>
                  </a:cubicBezTo>
                  <a:cubicBezTo>
                    <a:pt x="39424" y="6516"/>
                    <a:pt x="45264" y="5589"/>
                    <a:pt x="51128" y="4762"/>
                  </a:cubicBezTo>
                  <a:cubicBezTo>
                    <a:pt x="57018" y="3910"/>
                    <a:pt x="62908" y="3208"/>
                    <a:pt x="68798" y="2431"/>
                  </a:cubicBezTo>
                  <a:cubicBezTo>
                    <a:pt x="72582" y="1930"/>
                    <a:pt x="76367" y="1404"/>
                    <a:pt x="80126" y="827"/>
                  </a:cubicBezTo>
                  <a:cubicBezTo>
                    <a:pt x="80076" y="501"/>
                    <a:pt x="80026" y="226"/>
                    <a:pt x="799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9" name="Google Shape;9929;p62">
              <a:extLst>
                <a:ext uri="{FF2B5EF4-FFF2-40B4-BE49-F238E27FC236}">
                  <a16:creationId xmlns:a16="http://schemas.microsoft.com/office/drawing/2014/main" xmlns="" id="{9D121E6E-19DE-415C-B312-A184EBB2B8A0}"/>
                </a:ext>
              </a:extLst>
            </p:cNvPr>
            <p:cNvSpPr/>
            <p:nvPr/>
          </p:nvSpPr>
          <p:spPr>
            <a:xfrm>
              <a:off x="3689375" y="4443650"/>
              <a:ext cx="2068325" cy="382225"/>
            </a:xfrm>
            <a:custGeom>
              <a:avLst/>
              <a:gdLst/>
              <a:ahLst/>
              <a:cxnLst/>
              <a:rect l="l" t="t" r="r" b="b"/>
              <a:pathLst>
                <a:path w="82733" h="15289" extrusionOk="0">
                  <a:moveTo>
                    <a:pt x="82733" y="0"/>
                  </a:moveTo>
                  <a:cubicBezTo>
                    <a:pt x="80126" y="427"/>
                    <a:pt x="77545" y="853"/>
                    <a:pt x="74938" y="1304"/>
                  </a:cubicBezTo>
                  <a:cubicBezTo>
                    <a:pt x="68572" y="2381"/>
                    <a:pt x="62206" y="3484"/>
                    <a:pt x="55840" y="4587"/>
                  </a:cubicBezTo>
                  <a:cubicBezTo>
                    <a:pt x="43184" y="6818"/>
                    <a:pt x="30527" y="9098"/>
                    <a:pt x="17870" y="11379"/>
                  </a:cubicBezTo>
                  <a:cubicBezTo>
                    <a:pt x="14311" y="12031"/>
                    <a:pt x="10752" y="12682"/>
                    <a:pt x="7193" y="13334"/>
                  </a:cubicBezTo>
                  <a:cubicBezTo>
                    <a:pt x="4787" y="13785"/>
                    <a:pt x="2381" y="14236"/>
                    <a:pt x="0" y="14737"/>
                  </a:cubicBezTo>
                  <a:cubicBezTo>
                    <a:pt x="51" y="14913"/>
                    <a:pt x="101" y="15113"/>
                    <a:pt x="151" y="15289"/>
                  </a:cubicBezTo>
                  <a:cubicBezTo>
                    <a:pt x="2106" y="14988"/>
                    <a:pt x="4086" y="14662"/>
                    <a:pt x="6041" y="14311"/>
                  </a:cubicBezTo>
                  <a:cubicBezTo>
                    <a:pt x="9249" y="13785"/>
                    <a:pt x="12432" y="13209"/>
                    <a:pt x="15615" y="12632"/>
                  </a:cubicBezTo>
                  <a:cubicBezTo>
                    <a:pt x="21980" y="11504"/>
                    <a:pt x="28346" y="10351"/>
                    <a:pt x="34712" y="9224"/>
                  </a:cubicBezTo>
                  <a:cubicBezTo>
                    <a:pt x="47344" y="6943"/>
                    <a:pt x="60001" y="4712"/>
                    <a:pt x="72683" y="2557"/>
                  </a:cubicBezTo>
                  <a:cubicBezTo>
                    <a:pt x="76016" y="1980"/>
                    <a:pt x="79374" y="1429"/>
                    <a:pt x="82733" y="853"/>
                  </a:cubicBezTo>
                  <a:cubicBezTo>
                    <a:pt x="82733" y="577"/>
                    <a:pt x="82733" y="276"/>
                    <a:pt x="82733"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0" name="Google Shape;9930;p62">
              <a:extLst>
                <a:ext uri="{FF2B5EF4-FFF2-40B4-BE49-F238E27FC236}">
                  <a16:creationId xmlns:a16="http://schemas.microsoft.com/office/drawing/2014/main" xmlns="" id="{DECDC64B-0E63-14C2-B2F8-677947089A80}"/>
                </a:ext>
              </a:extLst>
            </p:cNvPr>
            <p:cNvSpPr/>
            <p:nvPr/>
          </p:nvSpPr>
          <p:spPr>
            <a:xfrm>
              <a:off x="3745775" y="4532625"/>
              <a:ext cx="2010050" cy="407300"/>
            </a:xfrm>
            <a:custGeom>
              <a:avLst/>
              <a:gdLst/>
              <a:ahLst/>
              <a:cxnLst/>
              <a:rect l="l" t="t" r="r" b="b"/>
              <a:pathLst>
                <a:path w="80402" h="16292" extrusionOk="0">
                  <a:moveTo>
                    <a:pt x="80402" y="0"/>
                  </a:moveTo>
                  <a:lnTo>
                    <a:pt x="80402" y="0"/>
                  </a:lnTo>
                  <a:cubicBezTo>
                    <a:pt x="79349" y="201"/>
                    <a:pt x="78296" y="401"/>
                    <a:pt x="77244" y="627"/>
                  </a:cubicBezTo>
                  <a:cubicBezTo>
                    <a:pt x="74336" y="1178"/>
                    <a:pt x="71429" y="1755"/>
                    <a:pt x="68522" y="2306"/>
                  </a:cubicBezTo>
                  <a:cubicBezTo>
                    <a:pt x="62757" y="3434"/>
                    <a:pt x="56993" y="4562"/>
                    <a:pt x="51253" y="5690"/>
                  </a:cubicBezTo>
                  <a:cubicBezTo>
                    <a:pt x="39725" y="7920"/>
                    <a:pt x="28221" y="10176"/>
                    <a:pt x="16692" y="12406"/>
                  </a:cubicBezTo>
                  <a:cubicBezTo>
                    <a:pt x="13434" y="13033"/>
                    <a:pt x="10176" y="13660"/>
                    <a:pt x="6917" y="14311"/>
                  </a:cubicBezTo>
                  <a:cubicBezTo>
                    <a:pt x="4612" y="14787"/>
                    <a:pt x="2281" y="15264"/>
                    <a:pt x="0" y="15815"/>
                  </a:cubicBezTo>
                  <a:cubicBezTo>
                    <a:pt x="150" y="15990"/>
                    <a:pt x="326" y="16141"/>
                    <a:pt x="501" y="16291"/>
                  </a:cubicBezTo>
                  <a:cubicBezTo>
                    <a:pt x="5238" y="15589"/>
                    <a:pt x="9950" y="14587"/>
                    <a:pt x="14637" y="13660"/>
                  </a:cubicBezTo>
                  <a:cubicBezTo>
                    <a:pt x="20401" y="12557"/>
                    <a:pt x="26166" y="11429"/>
                    <a:pt x="31930" y="10301"/>
                  </a:cubicBezTo>
                  <a:cubicBezTo>
                    <a:pt x="43484" y="8071"/>
                    <a:pt x="55063" y="5815"/>
                    <a:pt x="66642" y="3559"/>
                  </a:cubicBezTo>
                  <a:lnTo>
                    <a:pt x="76417" y="1655"/>
                  </a:lnTo>
                  <a:cubicBezTo>
                    <a:pt x="77720" y="1404"/>
                    <a:pt x="79023" y="1153"/>
                    <a:pt x="80326" y="903"/>
                  </a:cubicBezTo>
                  <a:cubicBezTo>
                    <a:pt x="80351" y="627"/>
                    <a:pt x="80376" y="326"/>
                    <a:pt x="8040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1" name="Google Shape;9931;p62">
              <a:extLst>
                <a:ext uri="{FF2B5EF4-FFF2-40B4-BE49-F238E27FC236}">
                  <a16:creationId xmlns:a16="http://schemas.microsoft.com/office/drawing/2014/main" xmlns="" id="{2F10CF06-603F-4DFF-ADC3-4D05AC1DD754}"/>
                </a:ext>
              </a:extLst>
            </p:cNvPr>
            <p:cNvSpPr/>
            <p:nvPr/>
          </p:nvSpPr>
          <p:spPr>
            <a:xfrm>
              <a:off x="3679350" y="4337750"/>
              <a:ext cx="2075225" cy="359675"/>
            </a:xfrm>
            <a:custGeom>
              <a:avLst/>
              <a:gdLst/>
              <a:ahLst/>
              <a:cxnLst/>
              <a:rect l="l" t="t" r="r" b="b"/>
              <a:pathLst>
                <a:path w="83009" h="14387" extrusionOk="0">
                  <a:moveTo>
                    <a:pt x="82958" y="1"/>
                  </a:moveTo>
                  <a:cubicBezTo>
                    <a:pt x="82006" y="101"/>
                    <a:pt x="81079" y="201"/>
                    <a:pt x="80126" y="327"/>
                  </a:cubicBezTo>
                  <a:cubicBezTo>
                    <a:pt x="76918" y="728"/>
                    <a:pt x="73710" y="1154"/>
                    <a:pt x="70527" y="1655"/>
                  </a:cubicBezTo>
                  <a:cubicBezTo>
                    <a:pt x="64086" y="2632"/>
                    <a:pt x="57670" y="3760"/>
                    <a:pt x="51254" y="4938"/>
                  </a:cubicBezTo>
                  <a:cubicBezTo>
                    <a:pt x="44863" y="6116"/>
                    <a:pt x="38472" y="7344"/>
                    <a:pt x="32106" y="8547"/>
                  </a:cubicBezTo>
                  <a:cubicBezTo>
                    <a:pt x="25690" y="9750"/>
                    <a:pt x="19274" y="10878"/>
                    <a:pt x="12833" y="11881"/>
                  </a:cubicBezTo>
                  <a:cubicBezTo>
                    <a:pt x="9574" y="12407"/>
                    <a:pt x="6341" y="12858"/>
                    <a:pt x="3083" y="13309"/>
                  </a:cubicBezTo>
                  <a:cubicBezTo>
                    <a:pt x="2306" y="13435"/>
                    <a:pt x="1554" y="13535"/>
                    <a:pt x="777" y="13635"/>
                  </a:cubicBezTo>
                  <a:cubicBezTo>
                    <a:pt x="552" y="13685"/>
                    <a:pt x="301" y="13710"/>
                    <a:pt x="51" y="13735"/>
                  </a:cubicBezTo>
                  <a:cubicBezTo>
                    <a:pt x="25" y="13961"/>
                    <a:pt x="25" y="14161"/>
                    <a:pt x="0" y="14387"/>
                  </a:cubicBezTo>
                  <a:cubicBezTo>
                    <a:pt x="727" y="14337"/>
                    <a:pt x="1479" y="14262"/>
                    <a:pt x="2206" y="14186"/>
                  </a:cubicBezTo>
                  <a:cubicBezTo>
                    <a:pt x="3685" y="14011"/>
                    <a:pt x="5188" y="13836"/>
                    <a:pt x="6692" y="13635"/>
                  </a:cubicBezTo>
                  <a:cubicBezTo>
                    <a:pt x="9700" y="13209"/>
                    <a:pt x="12682" y="12758"/>
                    <a:pt x="15665" y="12282"/>
                  </a:cubicBezTo>
                  <a:cubicBezTo>
                    <a:pt x="21680" y="11304"/>
                    <a:pt x="27645" y="10226"/>
                    <a:pt x="33635" y="9124"/>
                  </a:cubicBezTo>
                  <a:cubicBezTo>
                    <a:pt x="39600" y="7996"/>
                    <a:pt x="45565" y="6843"/>
                    <a:pt x="51555" y="5740"/>
                  </a:cubicBezTo>
                  <a:cubicBezTo>
                    <a:pt x="57520" y="4637"/>
                    <a:pt x="63510" y="3585"/>
                    <a:pt x="69525" y="2658"/>
                  </a:cubicBezTo>
                  <a:cubicBezTo>
                    <a:pt x="74011" y="1981"/>
                    <a:pt x="78497" y="1354"/>
                    <a:pt x="83008" y="853"/>
                  </a:cubicBezTo>
                  <a:cubicBezTo>
                    <a:pt x="82983" y="552"/>
                    <a:pt x="82983" y="277"/>
                    <a:pt x="8295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2" name="Google Shape;9932;p62">
              <a:extLst>
                <a:ext uri="{FF2B5EF4-FFF2-40B4-BE49-F238E27FC236}">
                  <a16:creationId xmlns:a16="http://schemas.microsoft.com/office/drawing/2014/main" xmlns="" id="{C3B65FB3-D740-8C29-F475-C3737971F4BA}"/>
                </a:ext>
              </a:extLst>
            </p:cNvPr>
            <p:cNvSpPr/>
            <p:nvPr/>
          </p:nvSpPr>
          <p:spPr>
            <a:xfrm>
              <a:off x="3688750" y="4263200"/>
              <a:ext cx="2060175" cy="352775"/>
            </a:xfrm>
            <a:custGeom>
              <a:avLst/>
              <a:gdLst/>
              <a:ahLst/>
              <a:cxnLst/>
              <a:rect l="l" t="t" r="r" b="b"/>
              <a:pathLst>
                <a:path w="82407" h="14111" extrusionOk="0">
                  <a:moveTo>
                    <a:pt x="82332" y="0"/>
                  </a:moveTo>
                  <a:cubicBezTo>
                    <a:pt x="80101" y="151"/>
                    <a:pt x="77870" y="452"/>
                    <a:pt x="75640" y="853"/>
                  </a:cubicBezTo>
                  <a:cubicBezTo>
                    <a:pt x="69299" y="2030"/>
                    <a:pt x="62933" y="3183"/>
                    <a:pt x="56592" y="4286"/>
                  </a:cubicBezTo>
                  <a:cubicBezTo>
                    <a:pt x="50251" y="5389"/>
                    <a:pt x="43910" y="6467"/>
                    <a:pt x="37595" y="7519"/>
                  </a:cubicBezTo>
                  <a:cubicBezTo>
                    <a:pt x="31204" y="8572"/>
                    <a:pt x="24838" y="9599"/>
                    <a:pt x="18447" y="10602"/>
                  </a:cubicBezTo>
                  <a:cubicBezTo>
                    <a:pt x="12356" y="11529"/>
                    <a:pt x="6241" y="12381"/>
                    <a:pt x="151" y="13434"/>
                  </a:cubicBezTo>
                  <a:cubicBezTo>
                    <a:pt x="101" y="13660"/>
                    <a:pt x="50" y="13885"/>
                    <a:pt x="0" y="14111"/>
                  </a:cubicBezTo>
                  <a:cubicBezTo>
                    <a:pt x="2181" y="13885"/>
                    <a:pt x="4361" y="13559"/>
                    <a:pt x="6542" y="13234"/>
                  </a:cubicBezTo>
                  <a:cubicBezTo>
                    <a:pt x="9750" y="12757"/>
                    <a:pt x="12983" y="12281"/>
                    <a:pt x="16216" y="11780"/>
                  </a:cubicBezTo>
                  <a:cubicBezTo>
                    <a:pt x="22582" y="10802"/>
                    <a:pt x="28973" y="9775"/>
                    <a:pt x="35339" y="8747"/>
                  </a:cubicBezTo>
                  <a:cubicBezTo>
                    <a:pt x="41730" y="7695"/>
                    <a:pt x="48146" y="6617"/>
                    <a:pt x="54537" y="5514"/>
                  </a:cubicBezTo>
                  <a:cubicBezTo>
                    <a:pt x="60903" y="4411"/>
                    <a:pt x="67244" y="3284"/>
                    <a:pt x="73610" y="2106"/>
                  </a:cubicBezTo>
                  <a:cubicBezTo>
                    <a:pt x="76517" y="1579"/>
                    <a:pt x="79449" y="978"/>
                    <a:pt x="82407" y="827"/>
                  </a:cubicBezTo>
                  <a:cubicBezTo>
                    <a:pt x="82382" y="527"/>
                    <a:pt x="82357" y="251"/>
                    <a:pt x="82332"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3" name="Google Shape;9933;p62">
              <a:extLst>
                <a:ext uri="{FF2B5EF4-FFF2-40B4-BE49-F238E27FC236}">
                  <a16:creationId xmlns:a16="http://schemas.microsoft.com/office/drawing/2014/main" xmlns="" id="{66898CC3-9523-5794-9B35-F6C67AA56C2E}"/>
                </a:ext>
              </a:extLst>
            </p:cNvPr>
            <p:cNvSpPr/>
            <p:nvPr/>
          </p:nvSpPr>
          <p:spPr>
            <a:xfrm>
              <a:off x="5911825" y="4131825"/>
              <a:ext cx="25700" cy="53700"/>
            </a:xfrm>
            <a:custGeom>
              <a:avLst/>
              <a:gdLst/>
              <a:ahLst/>
              <a:cxnLst/>
              <a:rect l="l" t="t" r="r" b="b"/>
              <a:pathLst>
                <a:path w="1028" h="2148" extrusionOk="0">
                  <a:moveTo>
                    <a:pt x="996" y="1"/>
                  </a:moveTo>
                  <a:cubicBezTo>
                    <a:pt x="986" y="1"/>
                    <a:pt x="978" y="7"/>
                    <a:pt x="978" y="17"/>
                  </a:cubicBezTo>
                  <a:cubicBezTo>
                    <a:pt x="852" y="794"/>
                    <a:pt x="526" y="1521"/>
                    <a:pt x="25" y="2123"/>
                  </a:cubicBezTo>
                  <a:cubicBezTo>
                    <a:pt x="0" y="2148"/>
                    <a:pt x="25" y="2148"/>
                    <a:pt x="25" y="2148"/>
                  </a:cubicBezTo>
                  <a:cubicBezTo>
                    <a:pt x="577" y="1571"/>
                    <a:pt x="902" y="819"/>
                    <a:pt x="1028" y="42"/>
                  </a:cubicBezTo>
                  <a:cubicBezTo>
                    <a:pt x="1028" y="13"/>
                    <a:pt x="1011" y="1"/>
                    <a:pt x="99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4" name="Google Shape;9934;p62">
              <a:extLst>
                <a:ext uri="{FF2B5EF4-FFF2-40B4-BE49-F238E27FC236}">
                  <a16:creationId xmlns:a16="http://schemas.microsoft.com/office/drawing/2014/main" xmlns="" id="{F52AA668-C6DF-CC04-0D32-5D2DCE8983DC}"/>
                </a:ext>
              </a:extLst>
            </p:cNvPr>
            <p:cNvSpPr/>
            <p:nvPr/>
          </p:nvSpPr>
          <p:spPr>
            <a:xfrm>
              <a:off x="4377975" y="3937375"/>
              <a:ext cx="1313325" cy="45775"/>
            </a:xfrm>
            <a:custGeom>
              <a:avLst/>
              <a:gdLst/>
              <a:ahLst/>
              <a:cxnLst/>
              <a:rect l="l" t="t" r="r" b="b"/>
              <a:pathLst>
                <a:path w="52533" h="1831" extrusionOk="0">
                  <a:moveTo>
                    <a:pt x="0" y="1"/>
                  </a:moveTo>
                  <a:lnTo>
                    <a:pt x="0" y="1"/>
                  </a:lnTo>
                  <a:cubicBezTo>
                    <a:pt x="25" y="176"/>
                    <a:pt x="51" y="352"/>
                    <a:pt x="76" y="527"/>
                  </a:cubicBezTo>
                  <a:cubicBezTo>
                    <a:pt x="903" y="602"/>
                    <a:pt x="1730" y="652"/>
                    <a:pt x="2557" y="728"/>
                  </a:cubicBezTo>
                  <a:cubicBezTo>
                    <a:pt x="4537" y="853"/>
                    <a:pt x="6492" y="928"/>
                    <a:pt x="8472" y="1003"/>
                  </a:cubicBezTo>
                  <a:cubicBezTo>
                    <a:pt x="12407" y="1154"/>
                    <a:pt x="16366" y="1304"/>
                    <a:pt x="20326" y="1404"/>
                  </a:cubicBezTo>
                  <a:cubicBezTo>
                    <a:pt x="28246" y="1630"/>
                    <a:pt x="36141" y="1805"/>
                    <a:pt x="44061" y="1830"/>
                  </a:cubicBezTo>
                  <a:cubicBezTo>
                    <a:pt x="46291" y="1830"/>
                    <a:pt x="48497" y="1805"/>
                    <a:pt x="50728" y="1805"/>
                  </a:cubicBezTo>
                  <a:cubicBezTo>
                    <a:pt x="51254" y="1805"/>
                    <a:pt x="51805" y="1780"/>
                    <a:pt x="52332" y="1780"/>
                  </a:cubicBezTo>
                  <a:cubicBezTo>
                    <a:pt x="52407" y="1530"/>
                    <a:pt x="52482" y="1254"/>
                    <a:pt x="52532" y="953"/>
                  </a:cubicBezTo>
                  <a:cubicBezTo>
                    <a:pt x="52206" y="953"/>
                    <a:pt x="51855" y="953"/>
                    <a:pt x="51504" y="978"/>
                  </a:cubicBezTo>
                  <a:cubicBezTo>
                    <a:pt x="49525" y="978"/>
                    <a:pt x="47519" y="1003"/>
                    <a:pt x="45514" y="1003"/>
                  </a:cubicBezTo>
                  <a:cubicBezTo>
                    <a:pt x="44722" y="1008"/>
                    <a:pt x="43930" y="1010"/>
                    <a:pt x="43139" y="1010"/>
                  </a:cubicBezTo>
                  <a:cubicBezTo>
                    <a:pt x="39971" y="1010"/>
                    <a:pt x="36803" y="978"/>
                    <a:pt x="33635" y="978"/>
                  </a:cubicBezTo>
                  <a:cubicBezTo>
                    <a:pt x="25740" y="978"/>
                    <a:pt x="17820" y="753"/>
                    <a:pt x="9925" y="452"/>
                  </a:cubicBezTo>
                  <a:cubicBezTo>
                    <a:pt x="7695" y="352"/>
                    <a:pt x="5489" y="276"/>
                    <a:pt x="3284" y="176"/>
                  </a:cubicBezTo>
                  <a:cubicBezTo>
                    <a:pt x="2181" y="126"/>
                    <a:pt x="1103" y="76"/>
                    <a:pt x="0"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62">
              <a:extLst>
                <a:ext uri="{FF2B5EF4-FFF2-40B4-BE49-F238E27FC236}">
                  <a16:creationId xmlns:a16="http://schemas.microsoft.com/office/drawing/2014/main" xmlns="" id="{C20F100F-85BD-8FC9-FE2C-5F470D1EB158}"/>
                </a:ext>
              </a:extLst>
            </p:cNvPr>
            <p:cNvSpPr/>
            <p:nvPr/>
          </p:nvSpPr>
          <p:spPr>
            <a:xfrm>
              <a:off x="4409300" y="3590725"/>
              <a:ext cx="1297025" cy="54075"/>
            </a:xfrm>
            <a:custGeom>
              <a:avLst/>
              <a:gdLst/>
              <a:ahLst/>
              <a:cxnLst/>
              <a:rect l="l" t="t" r="r" b="b"/>
              <a:pathLst>
                <a:path w="51881" h="2163" extrusionOk="0">
                  <a:moveTo>
                    <a:pt x="21292" y="1"/>
                  </a:moveTo>
                  <a:cubicBezTo>
                    <a:pt x="18097" y="1"/>
                    <a:pt x="14905" y="53"/>
                    <a:pt x="11730" y="157"/>
                  </a:cubicBezTo>
                  <a:cubicBezTo>
                    <a:pt x="9850" y="208"/>
                    <a:pt x="7971" y="308"/>
                    <a:pt x="6091" y="308"/>
                  </a:cubicBezTo>
                  <a:cubicBezTo>
                    <a:pt x="5790" y="312"/>
                    <a:pt x="5490" y="314"/>
                    <a:pt x="5190" y="314"/>
                  </a:cubicBezTo>
                  <a:cubicBezTo>
                    <a:pt x="3642" y="314"/>
                    <a:pt x="2106" y="258"/>
                    <a:pt x="552" y="132"/>
                  </a:cubicBezTo>
                  <a:cubicBezTo>
                    <a:pt x="427" y="132"/>
                    <a:pt x="301" y="107"/>
                    <a:pt x="151" y="107"/>
                  </a:cubicBezTo>
                  <a:cubicBezTo>
                    <a:pt x="101" y="208"/>
                    <a:pt x="51" y="308"/>
                    <a:pt x="1" y="433"/>
                  </a:cubicBezTo>
                  <a:cubicBezTo>
                    <a:pt x="1580" y="859"/>
                    <a:pt x="3234" y="1010"/>
                    <a:pt x="4863" y="1085"/>
                  </a:cubicBezTo>
                  <a:cubicBezTo>
                    <a:pt x="5351" y="1104"/>
                    <a:pt x="5842" y="1111"/>
                    <a:pt x="6333" y="1111"/>
                  </a:cubicBezTo>
                  <a:cubicBezTo>
                    <a:pt x="7806" y="1111"/>
                    <a:pt x="9286" y="1041"/>
                    <a:pt x="10753" y="984"/>
                  </a:cubicBezTo>
                  <a:cubicBezTo>
                    <a:pt x="14115" y="880"/>
                    <a:pt x="17478" y="828"/>
                    <a:pt x="20840" y="828"/>
                  </a:cubicBezTo>
                  <a:cubicBezTo>
                    <a:pt x="21513" y="828"/>
                    <a:pt x="22185" y="830"/>
                    <a:pt x="22858" y="834"/>
                  </a:cubicBezTo>
                  <a:cubicBezTo>
                    <a:pt x="26893" y="834"/>
                    <a:pt x="30928" y="934"/>
                    <a:pt x="34963" y="1085"/>
                  </a:cubicBezTo>
                  <a:cubicBezTo>
                    <a:pt x="38998" y="1235"/>
                    <a:pt x="43033" y="1486"/>
                    <a:pt x="47043" y="1786"/>
                  </a:cubicBezTo>
                  <a:cubicBezTo>
                    <a:pt x="48673" y="1887"/>
                    <a:pt x="50277" y="2037"/>
                    <a:pt x="51881" y="2162"/>
                  </a:cubicBezTo>
                  <a:cubicBezTo>
                    <a:pt x="51830" y="1837"/>
                    <a:pt x="51755" y="1561"/>
                    <a:pt x="51680" y="1310"/>
                  </a:cubicBezTo>
                  <a:cubicBezTo>
                    <a:pt x="49850" y="1160"/>
                    <a:pt x="48021" y="1010"/>
                    <a:pt x="46191" y="884"/>
                  </a:cubicBezTo>
                  <a:cubicBezTo>
                    <a:pt x="42357" y="609"/>
                    <a:pt x="38522" y="383"/>
                    <a:pt x="34687" y="258"/>
                  </a:cubicBezTo>
                  <a:cubicBezTo>
                    <a:pt x="30853" y="107"/>
                    <a:pt x="27018" y="32"/>
                    <a:pt x="23209" y="7"/>
                  </a:cubicBezTo>
                  <a:cubicBezTo>
                    <a:pt x="22570" y="3"/>
                    <a:pt x="21931" y="1"/>
                    <a:pt x="2129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6" name="Google Shape;9936;p62">
              <a:extLst>
                <a:ext uri="{FF2B5EF4-FFF2-40B4-BE49-F238E27FC236}">
                  <a16:creationId xmlns:a16="http://schemas.microsoft.com/office/drawing/2014/main" xmlns="" id="{3A5208A6-BBD9-9C3A-9751-0B0D5DDD8C22}"/>
                </a:ext>
              </a:extLst>
            </p:cNvPr>
            <p:cNvSpPr/>
            <p:nvPr/>
          </p:nvSpPr>
          <p:spPr>
            <a:xfrm>
              <a:off x="4371700" y="3851600"/>
              <a:ext cx="1332750" cy="47725"/>
            </a:xfrm>
            <a:custGeom>
              <a:avLst/>
              <a:gdLst/>
              <a:ahLst/>
              <a:cxnLst/>
              <a:rect l="l" t="t" r="r" b="b"/>
              <a:pathLst>
                <a:path w="53310" h="1909" extrusionOk="0">
                  <a:moveTo>
                    <a:pt x="5032" y="1"/>
                  </a:moveTo>
                  <a:cubicBezTo>
                    <a:pt x="3955" y="1"/>
                    <a:pt x="2880" y="14"/>
                    <a:pt x="1805" y="48"/>
                  </a:cubicBezTo>
                  <a:cubicBezTo>
                    <a:pt x="1204" y="73"/>
                    <a:pt x="602" y="73"/>
                    <a:pt x="1" y="98"/>
                  </a:cubicBezTo>
                  <a:cubicBezTo>
                    <a:pt x="26" y="299"/>
                    <a:pt x="26" y="474"/>
                    <a:pt x="26" y="675"/>
                  </a:cubicBezTo>
                  <a:cubicBezTo>
                    <a:pt x="276" y="675"/>
                    <a:pt x="527" y="664"/>
                    <a:pt x="778" y="664"/>
                  </a:cubicBezTo>
                  <a:cubicBezTo>
                    <a:pt x="903" y="664"/>
                    <a:pt x="1028" y="666"/>
                    <a:pt x="1154" y="675"/>
                  </a:cubicBezTo>
                  <a:cubicBezTo>
                    <a:pt x="3284" y="700"/>
                    <a:pt x="5414" y="700"/>
                    <a:pt x="7545" y="750"/>
                  </a:cubicBezTo>
                  <a:cubicBezTo>
                    <a:pt x="11830" y="850"/>
                    <a:pt x="16091" y="1001"/>
                    <a:pt x="20352" y="1201"/>
                  </a:cubicBezTo>
                  <a:cubicBezTo>
                    <a:pt x="27674" y="1546"/>
                    <a:pt x="35014" y="1909"/>
                    <a:pt x="42341" y="1909"/>
                  </a:cubicBezTo>
                  <a:cubicBezTo>
                    <a:pt x="43541" y="1909"/>
                    <a:pt x="44741" y="1899"/>
                    <a:pt x="45941" y="1878"/>
                  </a:cubicBezTo>
                  <a:cubicBezTo>
                    <a:pt x="48322" y="1828"/>
                    <a:pt x="50703" y="1727"/>
                    <a:pt x="53084" y="1577"/>
                  </a:cubicBezTo>
                  <a:lnTo>
                    <a:pt x="53209" y="1577"/>
                  </a:lnTo>
                  <a:cubicBezTo>
                    <a:pt x="53259" y="1301"/>
                    <a:pt x="53284" y="1026"/>
                    <a:pt x="53309" y="725"/>
                  </a:cubicBezTo>
                  <a:lnTo>
                    <a:pt x="53309" y="725"/>
                  </a:lnTo>
                  <a:cubicBezTo>
                    <a:pt x="51329" y="850"/>
                    <a:pt x="49324" y="951"/>
                    <a:pt x="47344" y="1001"/>
                  </a:cubicBezTo>
                  <a:cubicBezTo>
                    <a:pt x="45554" y="1053"/>
                    <a:pt x="43764" y="1075"/>
                    <a:pt x="41973" y="1075"/>
                  </a:cubicBezTo>
                  <a:cubicBezTo>
                    <a:pt x="39503" y="1075"/>
                    <a:pt x="37033" y="1034"/>
                    <a:pt x="34562" y="976"/>
                  </a:cubicBezTo>
                  <a:cubicBezTo>
                    <a:pt x="26041" y="725"/>
                    <a:pt x="17495" y="199"/>
                    <a:pt x="8973" y="48"/>
                  </a:cubicBezTo>
                  <a:cubicBezTo>
                    <a:pt x="7653" y="21"/>
                    <a:pt x="6341" y="1"/>
                    <a:pt x="5032"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7" name="Google Shape;9937;p62">
              <a:extLst>
                <a:ext uri="{FF2B5EF4-FFF2-40B4-BE49-F238E27FC236}">
                  <a16:creationId xmlns:a16="http://schemas.microsoft.com/office/drawing/2014/main" xmlns="" id="{B9044460-7D3D-8778-BAEA-116F8F907588}"/>
                </a:ext>
              </a:extLst>
            </p:cNvPr>
            <p:cNvSpPr/>
            <p:nvPr/>
          </p:nvSpPr>
          <p:spPr>
            <a:xfrm>
              <a:off x="4372950" y="3766950"/>
              <a:ext cx="1337750" cy="67825"/>
            </a:xfrm>
            <a:custGeom>
              <a:avLst/>
              <a:gdLst/>
              <a:ahLst/>
              <a:cxnLst/>
              <a:rect l="l" t="t" r="r" b="b"/>
              <a:pathLst>
                <a:path w="53510" h="2713" extrusionOk="0">
                  <a:moveTo>
                    <a:pt x="26" y="1"/>
                  </a:moveTo>
                  <a:cubicBezTo>
                    <a:pt x="26" y="176"/>
                    <a:pt x="26" y="326"/>
                    <a:pt x="1" y="502"/>
                  </a:cubicBezTo>
                  <a:cubicBezTo>
                    <a:pt x="1354" y="753"/>
                    <a:pt x="2708" y="953"/>
                    <a:pt x="4061" y="1154"/>
                  </a:cubicBezTo>
                  <a:cubicBezTo>
                    <a:pt x="6091" y="1454"/>
                    <a:pt x="8121" y="1680"/>
                    <a:pt x="10176" y="1880"/>
                  </a:cubicBezTo>
                  <a:cubicBezTo>
                    <a:pt x="14237" y="2256"/>
                    <a:pt x="18322" y="2532"/>
                    <a:pt x="22407" y="2632"/>
                  </a:cubicBezTo>
                  <a:cubicBezTo>
                    <a:pt x="24173" y="2686"/>
                    <a:pt x="25939" y="2712"/>
                    <a:pt x="27702" y="2712"/>
                  </a:cubicBezTo>
                  <a:cubicBezTo>
                    <a:pt x="30019" y="2712"/>
                    <a:pt x="32332" y="2667"/>
                    <a:pt x="34638" y="2582"/>
                  </a:cubicBezTo>
                  <a:cubicBezTo>
                    <a:pt x="38748" y="2432"/>
                    <a:pt x="42858" y="2106"/>
                    <a:pt x="46969" y="1755"/>
                  </a:cubicBezTo>
                  <a:cubicBezTo>
                    <a:pt x="49124" y="1580"/>
                    <a:pt x="51304" y="1404"/>
                    <a:pt x="53460" y="1229"/>
                  </a:cubicBezTo>
                  <a:cubicBezTo>
                    <a:pt x="53485" y="953"/>
                    <a:pt x="53485" y="677"/>
                    <a:pt x="53510" y="402"/>
                  </a:cubicBezTo>
                  <a:lnTo>
                    <a:pt x="53510" y="402"/>
                  </a:lnTo>
                  <a:lnTo>
                    <a:pt x="48472" y="828"/>
                  </a:lnTo>
                  <a:cubicBezTo>
                    <a:pt x="44362" y="1154"/>
                    <a:pt x="40252" y="1504"/>
                    <a:pt x="36141" y="1680"/>
                  </a:cubicBezTo>
                  <a:cubicBezTo>
                    <a:pt x="33248" y="1813"/>
                    <a:pt x="30354" y="1880"/>
                    <a:pt x="27462" y="1880"/>
                  </a:cubicBezTo>
                  <a:cubicBezTo>
                    <a:pt x="22187" y="1880"/>
                    <a:pt x="16916" y="1657"/>
                    <a:pt x="11655" y="1204"/>
                  </a:cubicBezTo>
                  <a:cubicBezTo>
                    <a:pt x="9399" y="1028"/>
                    <a:pt x="7144" y="778"/>
                    <a:pt x="4888" y="552"/>
                  </a:cubicBezTo>
                  <a:cubicBezTo>
                    <a:pt x="3259" y="377"/>
                    <a:pt x="1655" y="176"/>
                    <a:pt x="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8" name="Google Shape;9938;p62">
              <a:extLst>
                <a:ext uri="{FF2B5EF4-FFF2-40B4-BE49-F238E27FC236}">
                  <a16:creationId xmlns:a16="http://schemas.microsoft.com/office/drawing/2014/main" xmlns="" id="{08EFEC3C-1B3E-DA7C-F262-3C0A3EF5BCB7}"/>
                </a:ext>
              </a:extLst>
            </p:cNvPr>
            <p:cNvSpPr/>
            <p:nvPr/>
          </p:nvSpPr>
          <p:spPr>
            <a:xfrm>
              <a:off x="4382975" y="3677350"/>
              <a:ext cx="1328375" cy="50775"/>
            </a:xfrm>
            <a:custGeom>
              <a:avLst/>
              <a:gdLst/>
              <a:ahLst/>
              <a:cxnLst/>
              <a:rect l="l" t="t" r="r" b="b"/>
              <a:pathLst>
                <a:path w="53135" h="2031" extrusionOk="0">
                  <a:moveTo>
                    <a:pt x="101" y="1"/>
                  </a:moveTo>
                  <a:cubicBezTo>
                    <a:pt x="76" y="151"/>
                    <a:pt x="26" y="326"/>
                    <a:pt x="1" y="477"/>
                  </a:cubicBezTo>
                  <a:cubicBezTo>
                    <a:pt x="3334" y="853"/>
                    <a:pt x="6668" y="1103"/>
                    <a:pt x="10001" y="1329"/>
                  </a:cubicBezTo>
                  <a:cubicBezTo>
                    <a:pt x="14462" y="1605"/>
                    <a:pt x="18898" y="1805"/>
                    <a:pt x="23359" y="1905"/>
                  </a:cubicBezTo>
                  <a:cubicBezTo>
                    <a:pt x="27796" y="2006"/>
                    <a:pt x="32257" y="2031"/>
                    <a:pt x="36718" y="2031"/>
                  </a:cubicBezTo>
                  <a:cubicBezTo>
                    <a:pt x="41179" y="2031"/>
                    <a:pt x="45615" y="1956"/>
                    <a:pt x="50076" y="1905"/>
                  </a:cubicBezTo>
                  <a:cubicBezTo>
                    <a:pt x="51104" y="1880"/>
                    <a:pt x="52106" y="1855"/>
                    <a:pt x="53134" y="1830"/>
                  </a:cubicBezTo>
                  <a:cubicBezTo>
                    <a:pt x="53134" y="1555"/>
                    <a:pt x="53134" y="1279"/>
                    <a:pt x="53109" y="1003"/>
                  </a:cubicBezTo>
                  <a:cubicBezTo>
                    <a:pt x="51480" y="1053"/>
                    <a:pt x="49826" y="1078"/>
                    <a:pt x="48197" y="1103"/>
                  </a:cubicBezTo>
                  <a:cubicBezTo>
                    <a:pt x="44061" y="1154"/>
                    <a:pt x="39926" y="1204"/>
                    <a:pt x="35766" y="1204"/>
                  </a:cubicBezTo>
                  <a:cubicBezTo>
                    <a:pt x="27445" y="1204"/>
                    <a:pt x="19124" y="1053"/>
                    <a:pt x="10828" y="652"/>
                  </a:cubicBezTo>
                  <a:cubicBezTo>
                    <a:pt x="7244" y="502"/>
                    <a:pt x="3660" y="226"/>
                    <a:pt x="1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9" name="Google Shape;9939;p62">
              <a:extLst>
                <a:ext uri="{FF2B5EF4-FFF2-40B4-BE49-F238E27FC236}">
                  <a16:creationId xmlns:a16="http://schemas.microsoft.com/office/drawing/2014/main" xmlns="" id="{7D6042E1-D2E2-D2F4-B3D7-07EA38EA02BC}"/>
                </a:ext>
              </a:extLst>
            </p:cNvPr>
            <p:cNvSpPr/>
            <p:nvPr/>
          </p:nvSpPr>
          <p:spPr>
            <a:xfrm>
              <a:off x="1887975" y="2488750"/>
              <a:ext cx="3840900" cy="521325"/>
            </a:xfrm>
            <a:custGeom>
              <a:avLst/>
              <a:gdLst/>
              <a:ahLst/>
              <a:cxnLst/>
              <a:rect l="l" t="t" r="r" b="b"/>
              <a:pathLst>
                <a:path w="153636" h="20853" extrusionOk="0">
                  <a:moveTo>
                    <a:pt x="60427" y="1"/>
                  </a:moveTo>
                  <a:cubicBezTo>
                    <a:pt x="60402" y="1"/>
                    <a:pt x="60352" y="26"/>
                    <a:pt x="60302" y="26"/>
                  </a:cubicBezTo>
                  <a:lnTo>
                    <a:pt x="60227" y="26"/>
                  </a:lnTo>
                  <a:cubicBezTo>
                    <a:pt x="60227" y="602"/>
                    <a:pt x="60177" y="1204"/>
                    <a:pt x="60101" y="1780"/>
                  </a:cubicBezTo>
                  <a:cubicBezTo>
                    <a:pt x="59124" y="2031"/>
                    <a:pt x="58172" y="2331"/>
                    <a:pt x="57194" y="2607"/>
                  </a:cubicBezTo>
                  <a:cubicBezTo>
                    <a:pt x="56091" y="2908"/>
                    <a:pt x="54989" y="3209"/>
                    <a:pt x="53886" y="3484"/>
                  </a:cubicBezTo>
                  <a:cubicBezTo>
                    <a:pt x="51680" y="4036"/>
                    <a:pt x="49475" y="4512"/>
                    <a:pt x="47244" y="4963"/>
                  </a:cubicBezTo>
                  <a:cubicBezTo>
                    <a:pt x="42808" y="5840"/>
                    <a:pt x="38347" y="6567"/>
                    <a:pt x="33861" y="7244"/>
                  </a:cubicBezTo>
                  <a:cubicBezTo>
                    <a:pt x="29199" y="7945"/>
                    <a:pt x="24537" y="8647"/>
                    <a:pt x="19876" y="9374"/>
                  </a:cubicBezTo>
                  <a:cubicBezTo>
                    <a:pt x="15214" y="10076"/>
                    <a:pt x="10552" y="10778"/>
                    <a:pt x="5891" y="11504"/>
                  </a:cubicBezTo>
                  <a:cubicBezTo>
                    <a:pt x="4186" y="11780"/>
                    <a:pt x="2482" y="12056"/>
                    <a:pt x="828" y="12457"/>
                  </a:cubicBezTo>
                  <a:cubicBezTo>
                    <a:pt x="703" y="12632"/>
                    <a:pt x="627" y="12833"/>
                    <a:pt x="527" y="13033"/>
                  </a:cubicBezTo>
                  <a:cubicBezTo>
                    <a:pt x="1755" y="12732"/>
                    <a:pt x="3008" y="12482"/>
                    <a:pt x="4262" y="12281"/>
                  </a:cubicBezTo>
                  <a:cubicBezTo>
                    <a:pt x="8898" y="11479"/>
                    <a:pt x="13535" y="10828"/>
                    <a:pt x="18171" y="10126"/>
                  </a:cubicBezTo>
                  <a:cubicBezTo>
                    <a:pt x="22858" y="9424"/>
                    <a:pt x="27545" y="8697"/>
                    <a:pt x="32232" y="7996"/>
                  </a:cubicBezTo>
                  <a:cubicBezTo>
                    <a:pt x="36743" y="7319"/>
                    <a:pt x="41229" y="6617"/>
                    <a:pt x="45690" y="5765"/>
                  </a:cubicBezTo>
                  <a:cubicBezTo>
                    <a:pt x="50152" y="4913"/>
                    <a:pt x="54563" y="3910"/>
                    <a:pt x="58898" y="2532"/>
                  </a:cubicBezTo>
                  <a:cubicBezTo>
                    <a:pt x="59299" y="2407"/>
                    <a:pt x="59700" y="2256"/>
                    <a:pt x="60076" y="2131"/>
                  </a:cubicBezTo>
                  <a:lnTo>
                    <a:pt x="60076" y="2131"/>
                  </a:lnTo>
                  <a:cubicBezTo>
                    <a:pt x="59976" y="3133"/>
                    <a:pt x="59926" y="4161"/>
                    <a:pt x="59851" y="5189"/>
                  </a:cubicBezTo>
                  <a:cubicBezTo>
                    <a:pt x="57595" y="5464"/>
                    <a:pt x="55340" y="5815"/>
                    <a:pt x="53084" y="6166"/>
                  </a:cubicBezTo>
                  <a:lnTo>
                    <a:pt x="45816" y="7319"/>
                  </a:lnTo>
                  <a:cubicBezTo>
                    <a:pt x="41004" y="8071"/>
                    <a:pt x="36166" y="8823"/>
                    <a:pt x="31329" y="9600"/>
                  </a:cubicBezTo>
                  <a:cubicBezTo>
                    <a:pt x="26517" y="10351"/>
                    <a:pt x="21705" y="11103"/>
                    <a:pt x="16893" y="11855"/>
                  </a:cubicBezTo>
                  <a:cubicBezTo>
                    <a:pt x="12206" y="12607"/>
                    <a:pt x="7495" y="13284"/>
                    <a:pt x="2833" y="14186"/>
                  </a:cubicBezTo>
                  <a:cubicBezTo>
                    <a:pt x="1906" y="14362"/>
                    <a:pt x="978" y="14562"/>
                    <a:pt x="76" y="14763"/>
                  </a:cubicBezTo>
                  <a:cubicBezTo>
                    <a:pt x="51" y="14938"/>
                    <a:pt x="26" y="15138"/>
                    <a:pt x="1" y="15314"/>
                  </a:cubicBezTo>
                  <a:cubicBezTo>
                    <a:pt x="302" y="15239"/>
                    <a:pt x="627" y="15189"/>
                    <a:pt x="928" y="15113"/>
                  </a:cubicBezTo>
                  <a:cubicBezTo>
                    <a:pt x="5540" y="14161"/>
                    <a:pt x="10227" y="13459"/>
                    <a:pt x="14888" y="12707"/>
                  </a:cubicBezTo>
                  <a:cubicBezTo>
                    <a:pt x="19725" y="11956"/>
                    <a:pt x="24587" y="11179"/>
                    <a:pt x="29450" y="10427"/>
                  </a:cubicBezTo>
                  <a:cubicBezTo>
                    <a:pt x="34287" y="9675"/>
                    <a:pt x="39124" y="8898"/>
                    <a:pt x="43961" y="8146"/>
                  </a:cubicBezTo>
                  <a:cubicBezTo>
                    <a:pt x="46367" y="7770"/>
                    <a:pt x="48798" y="7394"/>
                    <a:pt x="51204" y="6993"/>
                  </a:cubicBezTo>
                  <a:cubicBezTo>
                    <a:pt x="53635" y="6617"/>
                    <a:pt x="56091" y="6291"/>
                    <a:pt x="58523" y="5840"/>
                  </a:cubicBezTo>
                  <a:cubicBezTo>
                    <a:pt x="58974" y="5740"/>
                    <a:pt x="59400" y="5665"/>
                    <a:pt x="59851" y="5564"/>
                  </a:cubicBezTo>
                  <a:lnTo>
                    <a:pt x="59851" y="5564"/>
                  </a:lnTo>
                  <a:cubicBezTo>
                    <a:pt x="59851" y="5640"/>
                    <a:pt x="59826" y="5690"/>
                    <a:pt x="59826" y="5740"/>
                  </a:cubicBezTo>
                  <a:cubicBezTo>
                    <a:pt x="59776" y="7043"/>
                    <a:pt x="59776" y="8346"/>
                    <a:pt x="59801" y="9675"/>
                  </a:cubicBezTo>
                  <a:cubicBezTo>
                    <a:pt x="59659" y="9657"/>
                    <a:pt x="59505" y="9639"/>
                    <a:pt x="59356" y="9639"/>
                  </a:cubicBezTo>
                  <a:cubicBezTo>
                    <a:pt x="59294" y="9639"/>
                    <a:pt x="59233" y="9642"/>
                    <a:pt x="59174" y="9650"/>
                  </a:cubicBezTo>
                  <a:cubicBezTo>
                    <a:pt x="58873" y="9650"/>
                    <a:pt x="58548" y="9700"/>
                    <a:pt x="58247" y="9725"/>
                  </a:cubicBezTo>
                  <a:cubicBezTo>
                    <a:pt x="57670" y="9775"/>
                    <a:pt x="57119" y="9850"/>
                    <a:pt x="56568" y="9925"/>
                  </a:cubicBezTo>
                  <a:cubicBezTo>
                    <a:pt x="55440" y="10051"/>
                    <a:pt x="54287" y="10201"/>
                    <a:pt x="53159" y="10351"/>
                  </a:cubicBezTo>
                  <a:cubicBezTo>
                    <a:pt x="50853" y="10652"/>
                    <a:pt x="48548" y="10953"/>
                    <a:pt x="46242" y="11254"/>
                  </a:cubicBezTo>
                  <a:cubicBezTo>
                    <a:pt x="41680" y="11855"/>
                    <a:pt x="37094" y="12457"/>
                    <a:pt x="32507" y="13058"/>
                  </a:cubicBezTo>
                  <a:cubicBezTo>
                    <a:pt x="28096" y="13635"/>
                    <a:pt x="23685" y="14211"/>
                    <a:pt x="19274" y="14863"/>
                  </a:cubicBezTo>
                  <a:cubicBezTo>
                    <a:pt x="14863" y="15514"/>
                    <a:pt x="10452" y="16241"/>
                    <a:pt x="6091" y="17144"/>
                  </a:cubicBezTo>
                  <a:cubicBezTo>
                    <a:pt x="4086" y="17545"/>
                    <a:pt x="2081" y="18021"/>
                    <a:pt x="101" y="18497"/>
                  </a:cubicBezTo>
                  <a:cubicBezTo>
                    <a:pt x="151" y="18697"/>
                    <a:pt x="176" y="18898"/>
                    <a:pt x="226" y="19098"/>
                  </a:cubicBezTo>
                  <a:cubicBezTo>
                    <a:pt x="853" y="18948"/>
                    <a:pt x="1455" y="18798"/>
                    <a:pt x="2056" y="18647"/>
                  </a:cubicBezTo>
                  <a:cubicBezTo>
                    <a:pt x="6617" y="17620"/>
                    <a:pt x="11204" y="16768"/>
                    <a:pt x="15816" y="16041"/>
                  </a:cubicBezTo>
                  <a:cubicBezTo>
                    <a:pt x="20452" y="15289"/>
                    <a:pt x="25064" y="14662"/>
                    <a:pt x="29700" y="14061"/>
                  </a:cubicBezTo>
                  <a:cubicBezTo>
                    <a:pt x="34462" y="13434"/>
                    <a:pt x="39224" y="12808"/>
                    <a:pt x="43961" y="12181"/>
                  </a:cubicBezTo>
                  <a:cubicBezTo>
                    <a:pt x="46342" y="11880"/>
                    <a:pt x="48723" y="11554"/>
                    <a:pt x="51079" y="11229"/>
                  </a:cubicBezTo>
                  <a:cubicBezTo>
                    <a:pt x="53460" y="10903"/>
                    <a:pt x="55866" y="10627"/>
                    <a:pt x="58247" y="10251"/>
                  </a:cubicBezTo>
                  <a:cubicBezTo>
                    <a:pt x="58523" y="10201"/>
                    <a:pt x="58823" y="10151"/>
                    <a:pt x="59099" y="10101"/>
                  </a:cubicBezTo>
                  <a:cubicBezTo>
                    <a:pt x="59350" y="10051"/>
                    <a:pt x="59575" y="9976"/>
                    <a:pt x="59801" y="9900"/>
                  </a:cubicBezTo>
                  <a:cubicBezTo>
                    <a:pt x="59826" y="10702"/>
                    <a:pt x="59851" y="11529"/>
                    <a:pt x="59901" y="12331"/>
                  </a:cubicBezTo>
                  <a:cubicBezTo>
                    <a:pt x="59951" y="12331"/>
                    <a:pt x="60001" y="12331"/>
                    <a:pt x="60051" y="12357"/>
                  </a:cubicBezTo>
                  <a:lnTo>
                    <a:pt x="60252" y="12357"/>
                  </a:lnTo>
                  <a:cubicBezTo>
                    <a:pt x="60327" y="12357"/>
                    <a:pt x="60402" y="12357"/>
                    <a:pt x="60477" y="12382"/>
                  </a:cubicBezTo>
                  <a:lnTo>
                    <a:pt x="60728" y="12382"/>
                  </a:lnTo>
                  <a:cubicBezTo>
                    <a:pt x="60678" y="11554"/>
                    <a:pt x="60628" y="10702"/>
                    <a:pt x="60628" y="9850"/>
                  </a:cubicBezTo>
                  <a:cubicBezTo>
                    <a:pt x="60628" y="9825"/>
                    <a:pt x="60628" y="9825"/>
                    <a:pt x="60628" y="9800"/>
                  </a:cubicBezTo>
                  <a:cubicBezTo>
                    <a:pt x="63711" y="10226"/>
                    <a:pt x="66818" y="10502"/>
                    <a:pt x="69901" y="10803"/>
                  </a:cubicBezTo>
                  <a:cubicBezTo>
                    <a:pt x="73284" y="11153"/>
                    <a:pt x="76668" y="11479"/>
                    <a:pt x="80026" y="11830"/>
                  </a:cubicBezTo>
                  <a:cubicBezTo>
                    <a:pt x="86718" y="12482"/>
                    <a:pt x="93410" y="13184"/>
                    <a:pt x="100102" y="13860"/>
                  </a:cubicBezTo>
                  <a:cubicBezTo>
                    <a:pt x="113410" y="15164"/>
                    <a:pt x="126718" y="16517"/>
                    <a:pt x="139952" y="18622"/>
                  </a:cubicBezTo>
                  <a:cubicBezTo>
                    <a:pt x="143636" y="19224"/>
                    <a:pt x="147320" y="19875"/>
                    <a:pt x="150979" y="20552"/>
                  </a:cubicBezTo>
                  <a:cubicBezTo>
                    <a:pt x="151505" y="20652"/>
                    <a:pt x="152007" y="20753"/>
                    <a:pt x="152508" y="20853"/>
                  </a:cubicBezTo>
                  <a:cubicBezTo>
                    <a:pt x="152633" y="20677"/>
                    <a:pt x="152708" y="20502"/>
                    <a:pt x="152809" y="20301"/>
                  </a:cubicBezTo>
                  <a:cubicBezTo>
                    <a:pt x="152834" y="20276"/>
                    <a:pt x="152834" y="20251"/>
                    <a:pt x="152834" y="20226"/>
                  </a:cubicBezTo>
                  <a:cubicBezTo>
                    <a:pt x="152608" y="20176"/>
                    <a:pt x="152383" y="20126"/>
                    <a:pt x="152157" y="20101"/>
                  </a:cubicBezTo>
                  <a:cubicBezTo>
                    <a:pt x="148874" y="19474"/>
                    <a:pt x="145591" y="18873"/>
                    <a:pt x="142307" y="18347"/>
                  </a:cubicBezTo>
                  <a:cubicBezTo>
                    <a:pt x="135791" y="17269"/>
                    <a:pt x="129250" y="16341"/>
                    <a:pt x="122708" y="15590"/>
                  </a:cubicBezTo>
                  <a:cubicBezTo>
                    <a:pt x="109400" y="14011"/>
                    <a:pt x="96016" y="12908"/>
                    <a:pt x="82658" y="11580"/>
                  </a:cubicBezTo>
                  <a:cubicBezTo>
                    <a:pt x="78899" y="11204"/>
                    <a:pt x="75114" y="10828"/>
                    <a:pt x="71330" y="10477"/>
                  </a:cubicBezTo>
                  <a:cubicBezTo>
                    <a:pt x="67771" y="10126"/>
                    <a:pt x="64187" y="9725"/>
                    <a:pt x="60628" y="9499"/>
                  </a:cubicBezTo>
                  <a:cubicBezTo>
                    <a:pt x="60603" y="7920"/>
                    <a:pt x="60628" y="6341"/>
                    <a:pt x="60728" y="4788"/>
                  </a:cubicBezTo>
                  <a:cubicBezTo>
                    <a:pt x="62106" y="5189"/>
                    <a:pt x="63535" y="5439"/>
                    <a:pt x="64939" y="5715"/>
                  </a:cubicBezTo>
                  <a:cubicBezTo>
                    <a:pt x="66568" y="6041"/>
                    <a:pt x="68172" y="6316"/>
                    <a:pt x="69801" y="6592"/>
                  </a:cubicBezTo>
                  <a:cubicBezTo>
                    <a:pt x="73034" y="7143"/>
                    <a:pt x="76267" y="7645"/>
                    <a:pt x="79500" y="8121"/>
                  </a:cubicBezTo>
                  <a:cubicBezTo>
                    <a:pt x="85966" y="9048"/>
                    <a:pt x="92432" y="9925"/>
                    <a:pt x="98899" y="10727"/>
                  </a:cubicBezTo>
                  <a:cubicBezTo>
                    <a:pt x="105490" y="11554"/>
                    <a:pt x="112107" y="12407"/>
                    <a:pt x="118723" y="13234"/>
                  </a:cubicBezTo>
                  <a:lnTo>
                    <a:pt x="138523" y="15715"/>
                  </a:lnTo>
                  <a:cubicBezTo>
                    <a:pt x="141806" y="16141"/>
                    <a:pt x="145114" y="16567"/>
                    <a:pt x="148423" y="16968"/>
                  </a:cubicBezTo>
                  <a:cubicBezTo>
                    <a:pt x="150127" y="17194"/>
                    <a:pt x="151831" y="17419"/>
                    <a:pt x="153536" y="17645"/>
                  </a:cubicBezTo>
                  <a:cubicBezTo>
                    <a:pt x="153586" y="17394"/>
                    <a:pt x="153611" y="17118"/>
                    <a:pt x="153636" y="16868"/>
                  </a:cubicBezTo>
                  <a:lnTo>
                    <a:pt x="150302" y="16442"/>
                  </a:lnTo>
                  <a:cubicBezTo>
                    <a:pt x="146994" y="16016"/>
                    <a:pt x="143711" y="15615"/>
                    <a:pt x="140403" y="15189"/>
                  </a:cubicBezTo>
                  <a:cubicBezTo>
                    <a:pt x="133861" y="14387"/>
                    <a:pt x="127320" y="13560"/>
                    <a:pt x="120804" y="12732"/>
                  </a:cubicBezTo>
                  <a:cubicBezTo>
                    <a:pt x="114262" y="11905"/>
                    <a:pt x="107746" y="11103"/>
                    <a:pt x="101230" y="10276"/>
                  </a:cubicBezTo>
                  <a:cubicBezTo>
                    <a:pt x="94763" y="9449"/>
                    <a:pt x="88272" y="8747"/>
                    <a:pt x="81806" y="7870"/>
                  </a:cubicBezTo>
                  <a:cubicBezTo>
                    <a:pt x="78172" y="7394"/>
                    <a:pt x="74513" y="6893"/>
                    <a:pt x="70878" y="6291"/>
                  </a:cubicBezTo>
                  <a:cubicBezTo>
                    <a:pt x="69074" y="6016"/>
                    <a:pt x="67269" y="5690"/>
                    <a:pt x="65440" y="5389"/>
                  </a:cubicBezTo>
                  <a:cubicBezTo>
                    <a:pt x="63886" y="5113"/>
                    <a:pt x="62307" y="4788"/>
                    <a:pt x="60728" y="4612"/>
                  </a:cubicBezTo>
                  <a:cubicBezTo>
                    <a:pt x="60778" y="3810"/>
                    <a:pt x="60828" y="3033"/>
                    <a:pt x="60903" y="2231"/>
                  </a:cubicBezTo>
                  <a:cubicBezTo>
                    <a:pt x="64011" y="3133"/>
                    <a:pt x="67219" y="3660"/>
                    <a:pt x="70402" y="4136"/>
                  </a:cubicBezTo>
                  <a:cubicBezTo>
                    <a:pt x="73560" y="4612"/>
                    <a:pt x="76743" y="4988"/>
                    <a:pt x="79926" y="5364"/>
                  </a:cubicBezTo>
                  <a:cubicBezTo>
                    <a:pt x="86543" y="6166"/>
                    <a:pt x="93134" y="6968"/>
                    <a:pt x="99751" y="7770"/>
                  </a:cubicBezTo>
                  <a:cubicBezTo>
                    <a:pt x="106392" y="8572"/>
                    <a:pt x="113034" y="9424"/>
                    <a:pt x="119676" y="10226"/>
                  </a:cubicBezTo>
                  <a:cubicBezTo>
                    <a:pt x="126292" y="11028"/>
                    <a:pt x="132909" y="11730"/>
                    <a:pt x="139500" y="12732"/>
                  </a:cubicBezTo>
                  <a:cubicBezTo>
                    <a:pt x="144212" y="13434"/>
                    <a:pt x="148874" y="14462"/>
                    <a:pt x="153536" y="15339"/>
                  </a:cubicBezTo>
                  <a:cubicBezTo>
                    <a:pt x="153485" y="15088"/>
                    <a:pt x="153410" y="14863"/>
                    <a:pt x="153310" y="14662"/>
                  </a:cubicBezTo>
                  <a:cubicBezTo>
                    <a:pt x="152734" y="14537"/>
                    <a:pt x="152157" y="14437"/>
                    <a:pt x="151556" y="14311"/>
                  </a:cubicBezTo>
                  <a:cubicBezTo>
                    <a:pt x="148348" y="13685"/>
                    <a:pt x="145140" y="13033"/>
                    <a:pt x="141906" y="12482"/>
                  </a:cubicBezTo>
                  <a:cubicBezTo>
                    <a:pt x="135415" y="11429"/>
                    <a:pt x="128874" y="10752"/>
                    <a:pt x="122357" y="9950"/>
                  </a:cubicBezTo>
                  <a:cubicBezTo>
                    <a:pt x="109149" y="8372"/>
                    <a:pt x="95916" y="6818"/>
                    <a:pt x="82708" y="5214"/>
                  </a:cubicBezTo>
                  <a:cubicBezTo>
                    <a:pt x="79024" y="4762"/>
                    <a:pt x="75365" y="4336"/>
                    <a:pt x="71706" y="3810"/>
                  </a:cubicBezTo>
                  <a:cubicBezTo>
                    <a:pt x="68096" y="3309"/>
                    <a:pt x="64538" y="2632"/>
                    <a:pt x="60979" y="1955"/>
                  </a:cubicBezTo>
                  <a:lnTo>
                    <a:pt x="60929" y="1955"/>
                  </a:lnTo>
                  <a:cubicBezTo>
                    <a:pt x="60979" y="1329"/>
                    <a:pt x="61029" y="677"/>
                    <a:pt x="61029" y="26"/>
                  </a:cubicBezTo>
                  <a:lnTo>
                    <a:pt x="60828" y="26"/>
                  </a:lnTo>
                  <a:cubicBezTo>
                    <a:pt x="60778" y="1"/>
                    <a:pt x="60728" y="1"/>
                    <a:pt x="60678"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0" name="Google Shape;9940;p62">
              <a:extLst>
                <a:ext uri="{FF2B5EF4-FFF2-40B4-BE49-F238E27FC236}">
                  <a16:creationId xmlns:a16="http://schemas.microsoft.com/office/drawing/2014/main" xmlns="" id="{A23A48F2-7087-64A0-6594-207928D33D7B}"/>
                </a:ext>
              </a:extLst>
            </p:cNvPr>
            <p:cNvSpPr/>
            <p:nvPr/>
          </p:nvSpPr>
          <p:spPr>
            <a:xfrm>
              <a:off x="3369200" y="2604675"/>
              <a:ext cx="15050" cy="5025"/>
            </a:xfrm>
            <a:custGeom>
              <a:avLst/>
              <a:gdLst/>
              <a:ahLst/>
              <a:cxnLst/>
              <a:rect l="l" t="t" r="r" b="b"/>
              <a:pathLst>
                <a:path w="602" h="201" extrusionOk="0">
                  <a:moveTo>
                    <a:pt x="25" y="0"/>
                  </a:moveTo>
                  <a:cubicBezTo>
                    <a:pt x="0" y="0"/>
                    <a:pt x="0" y="0"/>
                    <a:pt x="25" y="25"/>
                  </a:cubicBezTo>
                  <a:lnTo>
                    <a:pt x="577" y="201"/>
                  </a:lnTo>
                  <a:lnTo>
                    <a:pt x="602" y="201"/>
                  </a:lnTo>
                  <a:cubicBezTo>
                    <a:pt x="401" y="125"/>
                    <a:pt x="201" y="50"/>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1" name="Google Shape;9941;p62">
              <a:extLst>
                <a:ext uri="{FF2B5EF4-FFF2-40B4-BE49-F238E27FC236}">
                  <a16:creationId xmlns:a16="http://schemas.microsoft.com/office/drawing/2014/main" xmlns="" id="{4E58EB86-3940-DFE3-05AC-7C8334E2D089}"/>
                </a:ext>
              </a:extLst>
            </p:cNvPr>
            <p:cNvSpPr/>
            <p:nvPr/>
          </p:nvSpPr>
          <p:spPr>
            <a:xfrm>
              <a:off x="3625475" y="1615875"/>
              <a:ext cx="1563925" cy="1026400"/>
            </a:xfrm>
            <a:custGeom>
              <a:avLst/>
              <a:gdLst/>
              <a:ahLst/>
              <a:cxnLst/>
              <a:rect l="l" t="t" r="r" b="b"/>
              <a:pathLst>
                <a:path w="62557" h="41056" extrusionOk="0">
                  <a:moveTo>
                    <a:pt x="8932" y="0"/>
                  </a:moveTo>
                  <a:cubicBezTo>
                    <a:pt x="8445" y="0"/>
                    <a:pt x="7964" y="60"/>
                    <a:pt x="7494" y="204"/>
                  </a:cubicBezTo>
                  <a:cubicBezTo>
                    <a:pt x="4687" y="1056"/>
                    <a:pt x="3534" y="4339"/>
                    <a:pt x="2882" y="7221"/>
                  </a:cubicBezTo>
                  <a:cubicBezTo>
                    <a:pt x="1905" y="11532"/>
                    <a:pt x="1128" y="15868"/>
                    <a:pt x="576" y="20254"/>
                  </a:cubicBezTo>
                  <a:cubicBezTo>
                    <a:pt x="251" y="22885"/>
                    <a:pt x="0" y="25567"/>
                    <a:pt x="326" y="28199"/>
                  </a:cubicBezTo>
                  <a:cubicBezTo>
                    <a:pt x="476" y="29352"/>
                    <a:pt x="752" y="30530"/>
                    <a:pt x="1404" y="31507"/>
                  </a:cubicBezTo>
                  <a:cubicBezTo>
                    <a:pt x="1754" y="32033"/>
                    <a:pt x="2180" y="32459"/>
                    <a:pt x="2657" y="32860"/>
                  </a:cubicBezTo>
                  <a:cubicBezTo>
                    <a:pt x="15163" y="34715"/>
                    <a:pt x="35038" y="38023"/>
                    <a:pt x="52131" y="41056"/>
                  </a:cubicBezTo>
                  <a:cubicBezTo>
                    <a:pt x="57544" y="39477"/>
                    <a:pt x="62005" y="38299"/>
                    <a:pt x="62181" y="37773"/>
                  </a:cubicBezTo>
                  <a:cubicBezTo>
                    <a:pt x="62557" y="36595"/>
                    <a:pt x="59875" y="37046"/>
                    <a:pt x="58672" y="36570"/>
                  </a:cubicBezTo>
                  <a:cubicBezTo>
                    <a:pt x="57319" y="36269"/>
                    <a:pt x="9098" y="28675"/>
                    <a:pt x="6391" y="24715"/>
                  </a:cubicBezTo>
                  <a:cubicBezTo>
                    <a:pt x="3709" y="20755"/>
                    <a:pt x="6391" y="4314"/>
                    <a:pt x="9449" y="2885"/>
                  </a:cubicBezTo>
                  <a:cubicBezTo>
                    <a:pt x="9578" y="2824"/>
                    <a:pt x="9788" y="2795"/>
                    <a:pt x="10069" y="2795"/>
                  </a:cubicBezTo>
                  <a:cubicBezTo>
                    <a:pt x="16380" y="2795"/>
                    <a:pt x="59099" y="17460"/>
                    <a:pt x="59675" y="17748"/>
                  </a:cubicBezTo>
                  <a:cubicBezTo>
                    <a:pt x="59675" y="17748"/>
                    <a:pt x="61329" y="17447"/>
                    <a:pt x="62557" y="16920"/>
                  </a:cubicBezTo>
                  <a:cubicBezTo>
                    <a:pt x="60652" y="15968"/>
                    <a:pt x="58647" y="15291"/>
                    <a:pt x="56667" y="14590"/>
                  </a:cubicBezTo>
                  <a:cubicBezTo>
                    <a:pt x="41980" y="9577"/>
                    <a:pt x="27193" y="4915"/>
                    <a:pt x="12306" y="630"/>
                  </a:cubicBezTo>
                  <a:cubicBezTo>
                    <a:pt x="11205" y="315"/>
                    <a:pt x="10054" y="0"/>
                    <a:pt x="8932" y="0"/>
                  </a:cubicBezTo>
                  <a:close/>
                </a:path>
              </a:pathLst>
            </a:custGeom>
            <a:solidFill>
              <a:srgbClr val="B4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2" name="Google Shape;9942;p62">
              <a:extLst>
                <a:ext uri="{FF2B5EF4-FFF2-40B4-BE49-F238E27FC236}">
                  <a16:creationId xmlns:a16="http://schemas.microsoft.com/office/drawing/2014/main" xmlns="" id="{DA3D7902-6E4F-8496-5FF6-535C0180C10F}"/>
                </a:ext>
              </a:extLst>
            </p:cNvPr>
            <p:cNvSpPr/>
            <p:nvPr/>
          </p:nvSpPr>
          <p:spPr>
            <a:xfrm>
              <a:off x="3321575" y="1765875"/>
              <a:ext cx="96900" cy="608700"/>
            </a:xfrm>
            <a:custGeom>
              <a:avLst/>
              <a:gdLst/>
              <a:ahLst/>
              <a:cxnLst/>
              <a:rect l="l" t="t" r="r" b="b"/>
              <a:pathLst>
                <a:path w="3876" h="24348" extrusionOk="0">
                  <a:moveTo>
                    <a:pt x="3638" y="0"/>
                  </a:moveTo>
                  <a:cubicBezTo>
                    <a:pt x="3557" y="0"/>
                    <a:pt x="3475" y="32"/>
                    <a:pt x="3434" y="93"/>
                  </a:cubicBezTo>
                  <a:cubicBezTo>
                    <a:pt x="2883" y="945"/>
                    <a:pt x="2582" y="1898"/>
                    <a:pt x="2256" y="2825"/>
                  </a:cubicBezTo>
                  <a:cubicBezTo>
                    <a:pt x="1930" y="3803"/>
                    <a:pt x="1655" y="4805"/>
                    <a:pt x="1379" y="5783"/>
                  </a:cubicBezTo>
                  <a:cubicBezTo>
                    <a:pt x="878" y="7737"/>
                    <a:pt x="552" y="9717"/>
                    <a:pt x="326" y="11722"/>
                  </a:cubicBezTo>
                  <a:cubicBezTo>
                    <a:pt x="101" y="13753"/>
                    <a:pt x="1" y="15758"/>
                    <a:pt x="26" y="17788"/>
                  </a:cubicBezTo>
                  <a:cubicBezTo>
                    <a:pt x="51" y="18815"/>
                    <a:pt x="101" y="19843"/>
                    <a:pt x="176" y="20870"/>
                  </a:cubicBezTo>
                  <a:cubicBezTo>
                    <a:pt x="251" y="21848"/>
                    <a:pt x="251" y="22951"/>
                    <a:pt x="552" y="23903"/>
                  </a:cubicBezTo>
                  <a:cubicBezTo>
                    <a:pt x="653" y="24205"/>
                    <a:pt x="904" y="24348"/>
                    <a:pt x="1153" y="24348"/>
                  </a:cubicBezTo>
                  <a:cubicBezTo>
                    <a:pt x="1461" y="24348"/>
                    <a:pt x="1766" y="24130"/>
                    <a:pt x="1780" y="23728"/>
                  </a:cubicBezTo>
                  <a:cubicBezTo>
                    <a:pt x="1830" y="22725"/>
                    <a:pt x="1580" y="21672"/>
                    <a:pt x="1504" y="20670"/>
                  </a:cubicBezTo>
                  <a:cubicBezTo>
                    <a:pt x="1429" y="19718"/>
                    <a:pt x="1379" y="18740"/>
                    <a:pt x="1379" y="17788"/>
                  </a:cubicBezTo>
                  <a:cubicBezTo>
                    <a:pt x="1354" y="15808"/>
                    <a:pt x="1429" y="13803"/>
                    <a:pt x="1605" y="11823"/>
                  </a:cubicBezTo>
                  <a:cubicBezTo>
                    <a:pt x="1830" y="9843"/>
                    <a:pt x="2156" y="7863"/>
                    <a:pt x="2557" y="5908"/>
                  </a:cubicBezTo>
                  <a:cubicBezTo>
                    <a:pt x="2732" y="4956"/>
                    <a:pt x="2958" y="4028"/>
                    <a:pt x="3184" y="3101"/>
                  </a:cubicBezTo>
                  <a:cubicBezTo>
                    <a:pt x="3434" y="2123"/>
                    <a:pt x="3760" y="1221"/>
                    <a:pt x="3860" y="219"/>
                  </a:cubicBezTo>
                  <a:cubicBezTo>
                    <a:pt x="3875" y="70"/>
                    <a:pt x="3757" y="0"/>
                    <a:pt x="3638"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3" name="Google Shape;9943;p62">
              <a:extLst>
                <a:ext uri="{FF2B5EF4-FFF2-40B4-BE49-F238E27FC236}">
                  <a16:creationId xmlns:a16="http://schemas.microsoft.com/office/drawing/2014/main" xmlns="" id="{30457C89-1AFE-171F-4124-5B797C5DE1F8}"/>
                </a:ext>
              </a:extLst>
            </p:cNvPr>
            <p:cNvSpPr/>
            <p:nvPr/>
          </p:nvSpPr>
          <p:spPr>
            <a:xfrm>
              <a:off x="3200025" y="1919475"/>
              <a:ext cx="55775" cy="356025"/>
            </a:xfrm>
            <a:custGeom>
              <a:avLst/>
              <a:gdLst/>
              <a:ahLst/>
              <a:cxnLst/>
              <a:rect l="l" t="t" r="r" b="b"/>
              <a:pathLst>
                <a:path w="2231" h="14241" extrusionOk="0">
                  <a:moveTo>
                    <a:pt x="1766" y="1"/>
                  </a:moveTo>
                  <a:cubicBezTo>
                    <a:pt x="1707" y="1"/>
                    <a:pt x="1651" y="13"/>
                    <a:pt x="1604" y="40"/>
                  </a:cubicBezTo>
                  <a:cubicBezTo>
                    <a:pt x="527" y="741"/>
                    <a:pt x="477" y="2396"/>
                    <a:pt x="627" y="3523"/>
                  </a:cubicBezTo>
                  <a:cubicBezTo>
                    <a:pt x="677" y="3824"/>
                    <a:pt x="752" y="4150"/>
                    <a:pt x="777" y="4451"/>
                  </a:cubicBezTo>
                  <a:cubicBezTo>
                    <a:pt x="777" y="4802"/>
                    <a:pt x="627" y="5102"/>
                    <a:pt x="477" y="5428"/>
                  </a:cubicBezTo>
                  <a:cubicBezTo>
                    <a:pt x="226" y="6005"/>
                    <a:pt x="76" y="6606"/>
                    <a:pt x="25" y="7233"/>
                  </a:cubicBezTo>
                  <a:cubicBezTo>
                    <a:pt x="0" y="7834"/>
                    <a:pt x="101" y="8436"/>
                    <a:pt x="276" y="8987"/>
                  </a:cubicBezTo>
                  <a:cubicBezTo>
                    <a:pt x="376" y="9288"/>
                    <a:pt x="502" y="9563"/>
                    <a:pt x="652" y="9839"/>
                  </a:cubicBezTo>
                  <a:cubicBezTo>
                    <a:pt x="752" y="10015"/>
                    <a:pt x="777" y="10040"/>
                    <a:pt x="727" y="10240"/>
                  </a:cubicBezTo>
                  <a:cubicBezTo>
                    <a:pt x="702" y="10391"/>
                    <a:pt x="577" y="10566"/>
                    <a:pt x="527" y="10691"/>
                  </a:cubicBezTo>
                  <a:cubicBezTo>
                    <a:pt x="301" y="11293"/>
                    <a:pt x="201" y="11919"/>
                    <a:pt x="176" y="12546"/>
                  </a:cubicBezTo>
                  <a:cubicBezTo>
                    <a:pt x="176" y="13097"/>
                    <a:pt x="201" y="13749"/>
                    <a:pt x="602" y="14150"/>
                  </a:cubicBezTo>
                  <a:cubicBezTo>
                    <a:pt x="665" y="14213"/>
                    <a:pt x="734" y="14240"/>
                    <a:pt x="801" y="14240"/>
                  </a:cubicBezTo>
                  <a:cubicBezTo>
                    <a:pt x="920" y="14240"/>
                    <a:pt x="1030" y="14153"/>
                    <a:pt x="1078" y="14025"/>
                  </a:cubicBezTo>
                  <a:cubicBezTo>
                    <a:pt x="1279" y="13498"/>
                    <a:pt x="1128" y="12897"/>
                    <a:pt x="1228" y="12345"/>
                  </a:cubicBezTo>
                  <a:cubicBezTo>
                    <a:pt x="1354" y="11719"/>
                    <a:pt x="1604" y="11193"/>
                    <a:pt x="1880" y="10616"/>
                  </a:cubicBezTo>
                  <a:cubicBezTo>
                    <a:pt x="2156" y="10015"/>
                    <a:pt x="1880" y="9614"/>
                    <a:pt x="1629" y="9062"/>
                  </a:cubicBezTo>
                  <a:cubicBezTo>
                    <a:pt x="1379" y="8536"/>
                    <a:pt x="1279" y="7909"/>
                    <a:pt x="1304" y="7333"/>
                  </a:cubicBezTo>
                  <a:cubicBezTo>
                    <a:pt x="1354" y="6731"/>
                    <a:pt x="1579" y="6205"/>
                    <a:pt x="1830" y="5679"/>
                  </a:cubicBezTo>
                  <a:cubicBezTo>
                    <a:pt x="2081" y="5077"/>
                    <a:pt x="2156" y="4526"/>
                    <a:pt x="2056" y="3899"/>
                  </a:cubicBezTo>
                  <a:cubicBezTo>
                    <a:pt x="1980" y="3273"/>
                    <a:pt x="1905" y="2646"/>
                    <a:pt x="2005" y="1994"/>
                  </a:cubicBezTo>
                  <a:cubicBezTo>
                    <a:pt x="2081" y="1418"/>
                    <a:pt x="2231" y="867"/>
                    <a:pt x="2131" y="265"/>
                  </a:cubicBezTo>
                  <a:cubicBezTo>
                    <a:pt x="2112" y="99"/>
                    <a:pt x="1930" y="1"/>
                    <a:pt x="1766"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4" name="Google Shape;9944;p62">
              <a:extLst>
                <a:ext uri="{FF2B5EF4-FFF2-40B4-BE49-F238E27FC236}">
                  <a16:creationId xmlns:a16="http://schemas.microsoft.com/office/drawing/2014/main" xmlns="" id="{029314DF-A700-1D16-3268-7C9BB4D54CB6}"/>
                </a:ext>
              </a:extLst>
            </p:cNvPr>
            <p:cNvSpPr/>
            <p:nvPr/>
          </p:nvSpPr>
          <p:spPr>
            <a:xfrm>
              <a:off x="2592250" y="2138850"/>
              <a:ext cx="255050" cy="228225"/>
            </a:xfrm>
            <a:custGeom>
              <a:avLst/>
              <a:gdLst/>
              <a:ahLst/>
              <a:cxnLst/>
              <a:rect l="l" t="t" r="r" b="b"/>
              <a:pathLst>
                <a:path w="10202" h="9129" extrusionOk="0">
                  <a:moveTo>
                    <a:pt x="5647" y="1"/>
                  </a:moveTo>
                  <a:cubicBezTo>
                    <a:pt x="4893" y="1"/>
                    <a:pt x="4142" y="136"/>
                    <a:pt x="3409" y="438"/>
                  </a:cubicBezTo>
                  <a:cubicBezTo>
                    <a:pt x="2557" y="814"/>
                    <a:pt x="1855" y="1315"/>
                    <a:pt x="1254" y="1991"/>
                  </a:cubicBezTo>
                  <a:cubicBezTo>
                    <a:pt x="702" y="2643"/>
                    <a:pt x="351" y="3370"/>
                    <a:pt x="176" y="4172"/>
                  </a:cubicBezTo>
                  <a:cubicBezTo>
                    <a:pt x="176" y="4222"/>
                    <a:pt x="151" y="4272"/>
                    <a:pt x="151" y="4347"/>
                  </a:cubicBezTo>
                  <a:cubicBezTo>
                    <a:pt x="0" y="5124"/>
                    <a:pt x="76" y="5901"/>
                    <a:pt x="351" y="6603"/>
                  </a:cubicBezTo>
                  <a:cubicBezTo>
                    <a:pt x="677" y="7330"/>
                    <a:pt x="1153" y="7931"/>
                    <a:pt x="1830" y="8357"/>
                  </a:cubicBezTo>
                  <a:cubicBezTo>
                    <a:pt x="2482" y="8809"/>
                    <a:pt x="3234" y="9059"/>
                    <a:pt x="4086" y="9109"/>
                  </a:cubicBezTo>
                  <a:cubicBezTo>
                    <a:pt x="4229" y="9122"/>
                    <a:pt x="4372" y="9128"/>
                    <a:pt x="4516" y="9128"/>
                  </a:cubicBezTo>
                  <a:cubicBezTo>
                    <a:pt x="5224" y="9128"/>
                    <a:pt x="5929" y="8975"/>
                    <a:pt x="6617" y="8683"/>
                  </a:cubicBezTo>
                  <a:cubicBezTo>
                    <a:pt x="6692" y="8658"/>
                    <a:pt x="6742" y="8633"/>
                    <a:pt x="6818" y="8608"/>
                  </a:cubicBezTo>
                  <a:cubicBezTo>
                    <a:pt x="7645" y="8257"/>
                    <a:pt x="8371" y="7756"/>
                    <a:pt x="8948" y="7079"/>
                  </a:cubicBezTo>
                  <a:cubicBezTo>
                    <a:pt x="9499" y="6403"/>
                    <a:pt x="9875" y="5701"/>
                    <a:pt x="10026" y="4899"/>
                  </a:cubicBezTo>
                  <a:cubicBezTo>
                    <a:pt x="10201" y="4097"/>
                    <a:pt x="10126" y="3320"/>
                    <a:pt x="9825" y="2568"/>
                  </a:cubicBezTo>
                  <a:cubicBezTo>
                    <a:pt x="9499" y="1841"/>
                    <a:pt x="8998" y="1240"/>
                    <a:pt x="8321" y="788"/>
                  </a:cubicBezTo>
                  <a:cubicBezTo>
                    <a:pt x="7645" y="337"/>
                    <a:pt x="6868" y="87"/>
                    <a:pt x="6016" y="12"/>
                  </a:cubicBezTo>
                  <a:cubicBezTo>
                    <a:pt x="5893" y="4"/>
                    <a:pt x="5770" y="1"/>
                    <a:pt x="5647"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5" name="Google Shape;9945;p62">
              <a:extLst>
                <a:ext uri="{FF2B5EF4-FFF2-40B4-BE49-F238E27FC236}">
                  <a16:creationId xmlns:a16="http://schemas.microsoft.com/office/drawing/2014/main" xmlns="" id="{4AA96731-41D2-69E7-59C1-A0B8A266771F}"/>
                </a:ext>
              </a:extLst>
            </p:cNvPr>
            <p:cNvSpPr/>
            <p:nvPr/>
          </p:nvSpPr>
          <p:spPr>
            <a:xfrm>
              <a:off x="2122950" y="1719950"/>
              <a:ext cx="1352775" cy="761925"/>
            </a:xfrm>
            <a:custGeom>
              <a:avLst/>
              <a:gdLst/>
              <a:ahLst/>
              <a:cxnLst/>
              <a:rect l="l" t="t" r="r" b="b"/>
              <a:pathLst>
                <a:path w="54111" h="30477" extrusionOk="0">
                  <a:moveTo>
                    <a:pt x="54111" y="1"/>
                  </a:moveTo>
                  <a:cubicBezTo>
                    <a:pt x="34863" y="7620"/>
                    <a:pt x="3359" y="21003"/>
                    <a:pt x="1429" y="22933"/>
                  </a:cubicBezTo>
                  <a:cubicBezTo>
                    <a:pt x="226" y="24136"/>
                    <a:pt x="0" y="27219"/>
                    <a:pt x="301" y="30477"/>
                  </a:cubicBezTo>
                  <a:cubicBezTo>
                    <a:pt x="953" y="27971"/>
                    <a:pt x="2306" y="25640"/>
                    <a:pt x="4336" y="23986"/>
                  </a:cubicBezTo>
                  <a:cubicBezTo>
                    <a:pt x="5740" y="22858"/>
                    <a:pt x="7419" y="22056"/>
                    <a:pt x="9073" y="21329"/>
                  </a:cubicBezTo>
                  <a:cubicBezTo>
                    <a:pt x="24236" y="14487"/>
                    <a:pt x="40402" y="9224"/>
                    <a:pt x="54111" y="1"/>
                  </a:cubicBezTo>
                  <a:close/>
                </a:path>
              </a:pathLst>
            </a:custGeom>
            <a:solidFill>
              <a:srgbClr val="ED72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6" name="Google Shape;9946;p62">
              <a:extLst>
                <a:ext uri="{FF2B5EF4-FFF2-40B4-BE49-F238E27FC236}">
                  <a16:creationId xmlns:a16="http://schemas.microsoft.com/office/drawing/2014/main" xmlns="" id="{84EF8936-6120-D9D7-8D3B-EA7C12182B6B}"/>
                </a:ext>
              </a:extLst>
            </p:cNvPr>
            <p:cNvSpPr/>
            <p:nvPr/>
          </p:nvSpPr>
          <p:spPr>
            <a:xfrm>
              <a:off x="3117950" y="1866225"/>
              <a:ext cx="62200" cy="556825"/>
            </a:xfrm>
            <a:custGeom>
              <a:avLst/>
              <a:gdLst/>
              <a:ahLst/>
              <a:cxnLst/>
              <a:rect l="l" t="t" r="r" b="b"/>
              <a:pathLst>
                <a:path w="2488" h="22273" extrusionOk="0">
                  <a:moveTo>
                    <a:pt x="2177" y="0"/>
                  </a:moveTo>
                  <a:cubicBezTo>
                    <a:pt x="2038" y="0"/>
                    <a:pt x="1888" y="75"/>
                    <a:pt x="1830" y="215"/>
                  </a:cubicBezTo>
                  <a:cubicBezTo>
                    <a:pt x="1654" y="666"/>
                    <a:pt x="1479" y="1067"/>
                    <a:pt x="1354" y="1518"/>
                  </a:cubicBezTo>
                  <a:cubicBezTo>
                    <a:pt x="1253" y="1969"/>
                    <a:pt x="1128" y="2395"/>
                    <a:pt x="1053" y="2846"/>
                  </a:cubicBezTo>
                  <a:cubicBezTo>
                    <a:pt x="852" y="3749"/>
                    <a:pt x="702" y="4651"/>
                    <a:pt x="552" y="5553"/>
                  </a:cubicBezTo>
                  <a:cubicBezTo>
                    <a:pt x="301" y="7333"/>
                    <a:pt x="125" y="9137"/>
                    <a:pt x="100" y="10942"/>
                  </a:cubicBezTo>
                  <a:cubicBezTo>
                    <a:pt x="0" y="14601"/>
                    <a:pt x="376" y="18260"/>
                    <a:pt x="1128" y="21819"/>
                  </a:cubicBezTo>
                  <a:cubicBezTo>
                    <a:pt x="1197" y="22136"/>
                    <a:pt x="1435" y="22273"/>
                    <a:pt x="1687" y="22273"/>
                  </a:cubicBezTo>
                  <a:cubicBezTo>
                    <a:pt x="2071" y="22273"/>
                    <a:pt x="2487" y="21953"/>
                    <a:pt x="2381" y="21468"/>
                  </a:cubicBezTo>
                  <a:cubicBezTo>
                    <a:pt x="1604" y="17984"/>
                    <a:pt x="1228" y="14425"/>
                    <a:pt x="1278" y="10866"/>
                  </a:cubicBezTo>
                  <a:cubicBezTo>
                    <a:pt x="1303" y="9087"/>
                    <a:pt x="1429" y="7333"/>
                    <a:pt x="1629" y="5578"/>
                  </a:cubicBezTo>
                  <a:cubicBezTo>
                    <a:pt x="1855" y="3824"/>
                    <a:pt x="2231" y="2069"/>
                    <a:pt x="2456" y="315"/>
                  </a:cubicBezTo>
                  <a:cubicBezTo>
                    <a:pt x="2483" y="100"/>
                    <a:pt x="2337" y="0"/>
                    <a:pt x="2177" y="0"/>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7" name="Google Shape;9947;p62">
              <a:extLst>
                <a:ext uri="{FF2B5EF4-FFF2-40B4-BE49-F238E27FC236}">
                  <a16:creationId xmlns:a16="http://schemas.microsoft.com/office/drawing/2014/main" xmlns="" id="{4EC34A4E-9816-85D6-B605-9BE5B0BBC99D}"/>
                </a:ext>
              </a:extLst>
            </p:cNvPr>
            <p:cNvSpPr/>
            <p:nvPr/>
          </p:nvSpPr>
          <p:spPr>
            <a:xfrm>
              <a:off x="2263300" y="2246775"/>
              <a:ext cx="60175" cy="336275"/>
            </a:xfrm>
            <a:custGeom>
              <a:avLst/>
              <a:gdLst/>
              <a:ahLst/>
              <a:cxnLst/>
              <a:rect l="l" t="t" r="r" b="b"/>
              <a:pathLst>
                <a:path w="2407" h="13451" extrusionOk="0">
                  <a:moveTo>
                    <a:pt x="1090" y="1"/>
                  </a:moveTo>
                  <a:cubicBezTo>
                    <a:pt x="997" y="1"/>
                    <a:pt x="904" y="39"/>
                    <a:pt x="828" y="131"/>
                  </a:cubicBezTo>
                  <a:cubicBezTo>
                    <a:pt x="226" y="857"/>
                    <a:pt x="226" y="2236"/>
                    <a:pt x="126" y="3163"/>
                  </a:cubicBezTo>
                  <a:cubicBezTo>
                    <a:pt x="26" y="4316"/>
                    <a:pt x="1" y="5494"/>
                    <a:pt x="51" y="6647"/>
                  </a:cubicBezTo>
                  <a:cubicBezTo>
                    <a:pt x="126" y="7775"/>
                    <a:pt x="201" y="8903"/>
                    <a:pt x="402" y="10005"/>
                  </a:cubicBezTo>
                  <a:cubicBezTo>
                    <a:pt x="502" y="10557"/>
                    <a:pt x="627" y="11108"/>
                    <a:pt x="777" y="11634"/>
                  </a:cubicBezTo>
                  <a:cubicBezTo>
                    <a:pt x="903" y="12186"/>
                    <a:pt x="1028" y="12812"/>
                    <a:pt x="1379" y="13264"/>
                  </a:cubicBezTo>
                  <a:cubicBezTo>
                    <a:pt x="1487" y="13395"/>
                    <a:pt x="1620" y="13450"/>
                    <a:pt x="1752" y="13450"/>
                  </a:cubicBezTo>
                  <a:cubicBezTo>
                    <a:pt x="2049" y="13450"/>
                    <a:pt x="2347" y="13174"/>
                    <a:pt x="2381" y="12863"/>
                  </a:cubicBezTo>
                  <a:cubicBezTo>
                    <a:pt x="2407" y="12361"/>
                    <a:pt x="2156" y="11860"/>
                    <a:pt x="2031" y="11384"/>
                  </a:cubicBezTo>
                  <a:cubicBezTo>
                    <a:pt x="1905" y="10883"/>
                    <a:pt x="1780" y="10381"/>
                    <a:pt x="1680" y="9855"/>
                  </a:cubicBezTo>
                  <a:cubicBezTo>
                    <a:pt x="1479" y="8802"/>
                    <a:pt x="1279" y="7750"/>
                    <a:pt x="1204" y="6647"/>
                  </a:cubicBezTo>
                  <a:cubicBezTo>
                    <a:pt x="1128" y="5619"/>
                    <a:pt x="1128" y="4592"/>
                    <a:pt x="1178" y="3539"/>
                  </a:cubicBezTo>
                  <a:cubicBezTo>
                    <a:pt x="1229" y="3013"/>
                    <a:pt x="1254" y="2512"/>
                    <a:pt x="1329" y="1985"/>
                  </a:cubicBezTo>
                  <a:cubicBezTo>
                    <a:pt x="1379" y="1484"/>
                    <a:pt x="1579" y="908"/>
                    <a:pt x="1529" y="406"/>
                  </a:cubicBezTo>
                  <a:cubicBezTo>
                    <a:pt x="1512" y="197"/>
                    <a:pt x="1301" y="1"/>
                    <a:pt x="1090" y="1"/>
                  </a:cubicBezTo>
                  <a:close/>
                </a:path>
              </a:pathLst>
            </a:custGeom>
            <a:solidFill>
              <a:srgbClr val="7F2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8" name="Google Shape;9948;p62">
              <a:extLst>
                <a:ext uri="{FF2B5EF4-FFF2-40B4-BE49-F238E27FC236}">
                  <a16:creationId xmlns:a16="http://schemas.microsoft.com/office/drawing/2014/main" xmlns="" id="{072AA546-26E5-9C1E-31EC-B6044B2A6324}"/>
                </a:ext>
              </a:extLst>
            </p:cNvPr>
            <p:cNvSpPr/>
            <p:nvPr/>
          </p:nvSpPr>
          <p:spPr>
            <a:xfrm>
              <a:off x="2361675" y="2798275"/>
              <a:ext cx="3392900" cy="342750"/>
            </a:xfrm>
            <a:custGeom>
              <a:avLst/>
              <a:gdLst/>
              <a:ahLst/>
              <a:cxnLst/>
              <a:rect l="l" t="t" r="r" b="b"/>
              <a:pathLst>
                <a:path w="135716" h="13710" extrusionOk="0">
                  <a:moveTo>
                    <a:pt x="41554" y="1"/>
                  </a:moveTo>
                  <a:cubicBezTo>
                    <a:pt x="41554" y="201"/>
                    <a:pt x="41529" y="427"/>
                    <a:pt x="41529" y="627"/>
                  </a:cubicBezTo>
                  <a:cubicBezTo>
                    <a:pt x="41454" y="1304"/>
                    <a:pt x="41379" y="1981"/>
                    <a:pt x="41003" y="2507"/>
                  </a:cubicBezTo>
                  <a:cubicBezTo>
                    <a:pt x="40452" y="3234"/>
                    <a:pt x="39474" y="3459"/>
                    <a:pt x="38597" y="3610"/>
                  </a:cubicBezTo>
                  <a:cubicBezTo>
                    <a:pt x="25815" y="5940"/>
                    <a:pt x="13033" y="8271"/>
                    <a:pt x="251" y="10602"/>
                  </a:cubicBezTo>
                  <a:cubicBezTo>
                    <a:pt x="176" y="10602"/>
                    <a:pt x="76" y="10627"/>
                    <a:pt x="0" y="10652"/>
                  </a:cubicBezTo>
                  <a:cubicBezTo>
                    <a:pt x="14463" y="10218"/>
                    <a:pt x="37843" y="9942"/>
                    <a:pt x="60699" y="9942"/>
                  </a:cubicBezTo>
                  <a:cubicBezTo>
                    <a:pt x="94521" y="9942"/>
                    <a:pt x="127194" y="10546"/>
                    <a:pt x="128121" y="12131"/>
                  </a:cubicBezTo>
                  <a:cubicBezTo>
                    <a:pt x="128372" y="12532"/>
                    <a:pt x="128572" y="13083"/>
                    <a:pt x="128773" y="13710"/>
                  </a:cubicBezTo>
                  <a:cubicBezTo>
                    <a:pt x="132883" y="11855"/>
                    <a:pt x="135715" y="10301"/>
                    <a:pt x="135490" y="9700"/>
                  </a:cubicBezTo>
                  <a:cubicBezTo>
                    <a:pt x="135164" y="8848"/>
                    <a:pt x="134487" y="8271"/>
                    <a:pt x="133861" y="7920"/>
                  </a:cubicBezTo>
                  <a:cubicBezTo>
                    <a:pt x="133510" y="8672"/>
                    <a:pt x="133084" y="9274"/>
                    <a:pt x="132633" y="9474"/>
                  </a:cubicBezTo>
                  <a:cubicBezTo>
                    <a:pt x="132581" y="9496"/>
                    <a:pt x="132442" y="9507"/>
                    <a:pt x="132222" y="9507"/>
                  </a:cubicBezTo>
                  <a:cubicBezTo>
                    <a:pt x="125848" y="9507"/>
                    <a:pt x="51221" y="679"/>
                    <a:pt x="41554"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9" name="Google Shape;9949;p62">
              <a:extLst>
                <a:ext uri="{FF2B5EF4-FFF2-40B4-BE49-F238E27FC236}">
                  <a16:creationId xmlns:a16="http://schemas.microsoft.com/office/drawing/2014/main" xmlns="" id="{45407474-491F-D668-4BD5-2C621B7EE037}"/>
                </a:ext>
              </a:extLst>
            </p:cNvPr>
            <p:cNvSpPr/>
            <p:nvPr/>
          </p:nvSpPr>
          <p:spPr>
            <a:xfrm>
              <a:off x="3389875" y="2399775"/>
              <a:ext cx="2370950" cy="444900"/>
            </a:xfrm>
            <a:custGeom>
              <a:avLst/>
              <a:gdLst/>
              <a:ahLst/>
              <a:cxnLst/>
              <a:rect l="l" t="t" r="r" b="b"/>
              <a:pathLst>
                <a:path w="94838" h="17796" extrusionOk="0">
                  <a:moveTo>
                    <a:pt x="0" y="1"/>
                  </a:moveTo>
                  <a:cubicBezTo>
                    <a:pt x="151" y="1179"/>
                    <a:pt x="276" y="2382"/>
                    <a:pt x="376" y="3560"/>
                  </a:cubicBezTo>
                  <a:cubicBezTo>
                    <a:pt x="401" y="3558"/>
                    <a:pt x="432" y="3557"/>
                    <a:pt x="469" y="3557"/>
                  </a:cubicBezTo>
                  <a:cubicBezTo>
                    <a:pt x="4812" y="3557"/>
                    <a:pt x="91517" y="16627"/>
                    <a:pt x="92933" y="17795"/>
                  </a:cubicBezTo>
                  <a:cubicBezTo>
                    <a:pt x="92933" y="17795"/>
                    <a:pt x="94838" y="17795"/>
                    <a:pt x="94587" y="16392"/>
                  </a:cubicBezTo>
                  <a:cubicBezTo>
                    <a:pt x="94487" y="15790"/>
                    <a:pt x="79550" y="12908"/>
                    <a:pt x="61555" y="9700"/>
                  </a:cubicBezTo>
                  <a:cubicBezTo>
                    <a:pt x="35940" y="5164"/>
                    <a:pt x="4161" y="1"/>
                    <a:pt x="126"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0" name="Google Shape;9950;p62">
              <a:extLst>
                <a:ext uri="{FF2B5EF4-FFF2-40B4-BE49-F238E27FC236}">
                  <a16:creationId xmlns:a16="http://schemas.microsoft.com/office/drawing/2014/main" xmlns="" id="{B85389A3-E98C-B6DC-FA62-982B8DB81F6B}"/>
                </a:ext>
              </a:extLst>
            </p:cNvPr>
            <p:cNvSpPr/>
            <p:nvPr/>
          </p:nvSpPr>
          <p:spPr>
            <a:xfrm>
              <a:off x="1824700" y="2402275"/>
              <a:ext cx="1542650" cy="408550"/>
            </a:xfrm>
            <a:custGeom>
              <a:avLst/>
              <a:gdLst/>
              <a:ahLst/>
              <a:cxnLst/>
              <a:rect l="l" t="t" r="r" b="b"/>
              <a:pathLst>
                <a:path w="61706" h="16342" extrusionOk="0">
                  <a:moveTo>
                    <a:pt x="61705" y="1"/>
                  </a:moveTo>
                  <a:lnTo>
                    <a:pt x="61705" y="1"/>
                  </a:lnTo>
                  <a:cubicBezTo>
                    <a:pt x="55790" y="728"/>
                    <a:pt x="29199" y="5815"/>
                    <a:pt x="13384" y="9324"/>
                  </a:cubicBezTo>
                  <a:cubicBezTo>
                    <a:pt x="6893" y="10778"/>
                    <a:pt x="2206" y="11956"/>
                    <a:pt x="1479" y="12482"/>
                  </a:cubicBezTo>
                  <a:cubicBezTo>
                    <a:pt x="677" y="13059"/>
                    <a:pt x="226" y="14537"/>
                    <a:pt x="1" y="16342"/>
                  </a:cubicBezTo>
                  <a:cubicBezTo>
                    <a:pt x="2532" y="14011"/>
                    <a:pt x="6091" y="13008"/>
                    <a:pt x="9499" y="12206"/>
                  </a:cubicBezTo>
                  <a:cubicBezTo>
                    <a:pt x="25740" y="8322"/>
                    <a:pt x="42382" y="6016"/>
                    <a:pt x="58422" y="1304"/>
                  </a:cubicBezTo>
                  <a:cubicBezTo>
                    <a:pt x="59550" y="978"/>
                    <a:pt x="60703" y="602"/>
                    <a:pt x="61705" y="1"/>
                  </a:cubicBezTo>
                  <a:close/>
                </a:path>
              </a:pathLst>
            </a:custGeom>
            <a:solidFill>
              <a:srgbClr val="88C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1" name="Google Shape;9951;p62">
              <a:extLst>
                <a:ext uri="{FF2B5EF4-FFF2-40B4-BE49-F238E27FC236}">
                  <a16:creationId xmlns:a16="http://schemas.microsoft.com/office/drawing/2014/main" xmlns="" id="{86725E77-8FB3-635D-FFEF-A9B1E8F6CB30}"/>
                </a:ext>
              </a:extLst>
            </p:cNvPr>
            <p:cNvSpPr/>
            <p:nvPr/>
          </p:nvSpPr>
          <p:spPr>
            <a:xfrm>
              <a:off x="4185000" y="3444075"/>
              <a:ext cx="1622825" cy="712000"/>
            </a:xfrm>
            <a:custGeom>
              <a:avLst/>
              <a:gdLst/>
              <a:ahLst/>
              <a:cxnLst/>
              <a:rect l="l" t="t" r="r" b="b"/>
              <a:pathLst>
                <a:path w="64913" h="28480" extrusionOk="0">
                  <a:moveTo>
                    <a:pt x="9664" y="0"/>
                  </a:moveTo>
                  <a:cubicBezTo>
                    <a:pt x="9289" y="0"/>
                    <a:pt x="8940" y="3"/>
                    <a:pt x="8622" y="8"/>
                  </a:cubicBezTo>
                  <a:cubicBezTo>
                    <a:pt x="7694" y="1111"/>
                    <a:pt x="7043" y="2490"/>
                    <a:pt x="6541" y="3843"/>
                  </a:cubicBezTo>
                  <a:cubicBezTo>
                    <a:pt x="4637" y="8881"/>
                    <a:pt x="3935" y="14319"/>
                    <a:pt x="4486" y="19658"/>
                  </a:cubicBezTo>
                  <a:cubicBezTo>
                    <a:pt x="4637" y="21136"/>
                    <a:pt x="4862" y="22640"/>
                    <a:pt x="4411" y="24044"/>
                  </a:cubicBezTo>
                  <a:cubicBezTo>
                    <a:pt x="3810" y="25948"/>
                    <a:pt x="2080" y="27227"/>
                    <a:pt x="376" y="28254"/>
                  </a:cubicBezTo>
                  <a:cubicBezTo>
                    <a:pt x="251" y="28329"/>
                    <a:pt x="125" y="28404"/>
                    <a:pt x="0" y="28480"/>
                  </a:cubicBezTo>
                  <a:lnTo>
                    <a:pt x="7719" y="28480"/>
                  </a:lnTo>
                  <a:cubicBezTo>
                    <a:pt x="12080" y="28480"/>
                    <a:pt x="42958" y="27327"/>
                    <a:pt x="57018" y="25898"/>
                  </a:cubicBezTo>
                  <a:cubicBezTo>
                    <a:pt x="61354" y="25472"/>
                    <a:pt x="64086" y="24996"/>
                    <a:pt x="63960" y="24545"/>
                  </a:cubicBezTo>
                  <a:cubicBezTo>
                    <a:pt x="63635" y="23116"/>
                    <a:pt x="61655" y="21287"/>
                    <a:pt x="60326" y="20309"/>
                  </a:cubicBezTo>
                  <a:cubicBezTo>
                    <a:pt x="60076" y="21638"/>
                    <a:pt x="59775" y="22590"/>
                    <a:pt x="59449" y="22815"/>
                  </a:cubicBezTo>
                  <a:cubicBezTo>
                    <a:pt x="58566" y="23430"/>
                    <a:pt x="39557" y="23956"/>
                    <a:pt x="25094" y="23956"/>
                  </a:cubicBezTo>
                  <a:cubicBezTo>
                    <a:pt x="16557" y="23956"/>
                    <a:pt x="9604" y="23773"/>
                    <a:pt x="8897" y="23317"/>
                  </a:cubicBezTo>
                  <a:cubicBezTo>
                    <a:pt x="7018" y="22064"/>
                    <a:pt x="6541" y="7026"/>
                    <a:pt x="10326" y="4570"/>
                  </a:cubicBezTo>
                  <a:cubicBezTo>
                    <a:pt x="11159" y="4027"/>
                    <a:pt x="14008" y="3816"/>
                    <a:pt x="17953" y="3816"/>
                  </a:cubicBezTo>
                  <a:cubicBezTo>
                    <a:pt x="32060" y="3816"/>
                    <a:pt x="60176" y="6525"/>
                    <a:pt x="60176" y="6525"/>
                  </a:cubicBezTo>
                  <a:cubicBezTo>
                    <a:pt x="60176" y="6525"/>
                    <a:pt x="64913" y="5046"/>
                    <a:pt x="62782" y="3818"/>
                  </a:cubicBezTo>
                  <a:cubicBezTo>
                    <a:pt x="62181" y="3467"/>
                    <a:pt x="57795" y="2966"/>
                    <a:pt x="51755" y="2414"/>
                  </a:cubicBezTo>
                  <a:cubicBezTo>
                    <a:pt x="38699" y="1264"/>
                    <a:pt x="17789" y="0"/>
                    <a:pt x="9664" y="0"/>
                  </a:cubicBezTo>
                  <a:close/>
                </a:path>
              </a:pathLst>
            </a:custGeom>
            <a:solidFill>
              <a:srgbClr val="E74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2" name="Google Shape;9952;p62">
              <a:extLst>
                <a:ext uri="{FF2B5EF4-FFF2-40B4-BE49-F238E27FC236}">
                  <a16:creationId xmlns:a16="http://schemas.microsoft.com/office/drawing/2014/main" xmlns="" id="{9D5CFE31-470F-C7D7-3E40-321B58CD63B3}"/>
                </a:ext>
              </a:extLst>
            </p:cNvPr>
            <p:cNvSpPr/>
            <p:nvPr/>
          </p:nvSpPr>
          <p:spPr>
            <a:xfrm>
              <a:off x="1956900" y="3053300"/>
              <a:ext cx="945525" cy="251900"/>
            </a:xfrm>
            <a:custGeom>
              <a:avLst/>
              <a:gdLst/>
              <a:ahLst/>
              <a:cxnLst/>
              <a:rect l="l" t="t" r="r" b="b"/>
              <a:pathLst>
                <a:path w="37821" h="10076" extrusionOk="0">
                  <a:moveTo>
                    <a:pt x="37821" y="0"/>
                  </a:moveTo>
                  <a:lnTo>
                    <a:pt x="37821" y="0"/>
                  </a:lnTo>
                  <a:cubicBezTo>
                    <a:pt x="17946" y="276"/>
                    <a:pt x="2958" y="752"/>
                    <a:pt x="1906" y="1328"/>
                  </a:cubicBezTo>
                  <a:cubicBezTo>
                    <a:pt x="1705" y="1429"/>
                    <a:pt x="1530" y="1579"/>
                    <a:pt x="1379" y="1780"/>
                  </a:cubicBezTo>
                  <a:cubicBezTo>
                    <a:pt x="276" y="3133"/>
                    <a:pt x="1" y="6567"/>
                    <a:pt x="126" y="10075"/>
                  </a:cubicBezTo>
                  <a:cubicBezTo>
                    <a:pt x="327" y="9599"/>
                    <a:pt x="527" y="9148"/>
                    <a:pt x="778" y="8697"/>
                  </a:cubicBezTo>
                  <a:cubicBezTo>
                    <a:pt x="1931" y="6516"/>
                    <a:pt x="3685" y="4562"/>
                    <a:pt x="5966" y="3659"/>
                  </a:cubicBezTo>
                  <a:cubicBezTo>
                    <a:pt x="7520" y="3058"/>
                    <a:pt x="9224" y="2983"/>
                    <a:pt x="10878" y="2882"/>
                  </a:cubicBezTo>
                  <a:cubicBezTo>
                    <a:pt x="19901" y="2356"/>
                    <a:pt x="28898" y="1379"/>
                    <a:pt x="37821"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3" name="Google Shape;9953;p62">
              <a:extLst>
                <a:ext uri="{FF2B5EF4-FFF2-40B4-BE49-F238E27FC236}">
                  <a16:creationId xmlns:a16="http://schemas.microsoft.com/office/drawing/2014/main" xmlns="" id="{24D26100-AB3E-F048-C11F-2382073AD0FF}"/>
                </a:ext>
              </a:extLst>
            </p:cNvPr>
            <p:cNvSpPr/>
            <p:nvPr/>
          </p:nvSpPr>
          <p:spPr>
            <a:xfrm>
              <a:off x="2382350" y="3151700"/>
              <a:ext cx="51400" cy="388400"/>
            </a:xfrm>
            <a:custGeom>
              <a:avLst/>
              <a:gdLst/>
              <a:ahLst/>
              <a:cxnLst/>
              <a:rect l="l" t="t" r="r" b="b"/>
              <a:pathLst>
                <a:path w="2056" h="15536" extrusionOk="0">
                  <a:moveTo>
                    <a:pt x="543" y="0"/>
                  </a:moveTo>
                  <a:cubicBezTo>
                    <a:pt x="385" y="0"/>
                    <a:pt x="210" y="111"/>
                    <a:pt x="151" y="275"/>
                  </a:cubicBezTo>
                  <a:cubicBezTo>
                    <a:pt x="0" y="826"/>
                    <a:pt x="76" y="1428"/>
                    <a:pt x="101" y="2004"/>
                  </a:cubicBezTo>
                  <a:cubicBezTo>
                    <a:pt x="126" y="2656"/>
                    <a:pt x="151" y="3332"/>
                    <a:pt x="176" y="3984"/>
                  </a:cubicBezTo>
                  <a:cubicBezTo>
                    <a:pt x="226" y="5262"/>
                    <a:pt x="276" y="6515"/>
                    <a:pt x="351" y="7794"/>
                  </a:cubicBezTo>
                  <a:cubicBezTo>
                    <a:pt x="401" y="9047"/>
                    <a:pt x="477" y="10275"/>
                    <a:pt x="527" y="11528"/>
                  </a:cubicBezTo>
                  <a:cubicBezTo>
                    <a:pt x="552" y="12180"/>
                    <a:pt x="602" y="12831"/>
                    <a:pt x="627" y="13483"/>
                  </a:cubicBezTo>
                  <a:cubicBezTo>
                    <a:pt x="652" y="14009"/>
                    <a:pt x="577" y="14686"/>
                    <a:pt x="828" y="15162"/>
                  </a:cubicBezTo>
                  <a:cubicBezTo>
                    <a:pt x="887" y="15384"/>
                    <a:pt x="1129" y="15536"/>
                    <a:pt x="1359" y="15536"/>
                  </a:cubicBezTo>
                  <a:cubicBezTo>
                    <a:pt x="1519" y="15536"/>
                    <a:pt x="1673" y="15462"/>
                    <a:pt x="1755" y="15287"/>
                  </a:cubicBezTo>
                  <a:cubicBezTo>
                    <a:pt x="2056" y="14761"/>
                    <a:pt x="1880" y="14084"/>
                    <a:pt x="1855" y="13483"/>
                  </a:cubicBezTo>
                  <a:cubicBezTo>
                    <a:pt x="1805" y="12856"/>
                    <a:pt x="1780" y="12255"/>
                    <a:pt x="1730" y="11628"/>
                  </a:cubicBezTo>
                  <a:cubicBezTo>
                    <a:pt x="1655" y="10325"/>
                    <a:pt x="1579" y="8997"/>
                    <a:pt x="1504" y="7693"/>
                  </a:cubicBezTo>
                  <a:cubicBezTo>
                    <a:pt x="1404" y="6415"/>
                    <a:pt x="1329" y="5137"/>
                    <a:pt x="1229" y="3884"/>
                  </a:cubicBezTo>
                  <a:lnTo>
                    <a:pt x="1103" y="2004"/>
                  </a:lnTo>
                  <a:cubicBezTo>
                    <a:pt x="1053" y="1403"/>
                    <a:pt x="1053" y="751"/>
                    <a:pt x="802" y="174"/>
                  </a:cubicBezTo>
                  <a:cubicBezTo>
                    <a:pt x="752" y="52"/>
                    <a:pt x="651" y="0"/>
                    <a:pt x="543"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4" name="Google Shape;9954;p62">
              <a:extLst>
                <a:ext uri="{FF2B5EF4-FFF2-40B4-BE49-F238E27FC236}">
                  <a16:creationId xmlns:a16="http://schemas.microsoft.com/office/drawing/2014/main" xmlns="" id="{ADF253A9-6615-CB3D-1C56-5FDC6DD28466}"/>
                </a:ext>
              </a:extLst>
            </p:cNvPr>
            <p:cNvSpPr/>
            <p:nvPr/>
          </p:nvSpPr>
          <p:spPr>
            <a:xfrm>
              <a:off x="2572825" y="3133500"/>
              <a:ext cx="37625" cy="397350"/>
            </a:xfrm>
            <a:custGeom>
              <a:avLst/>
              <a:gdLst/>
              <a:ahLst/>
              <a:cxnLst/>
              <a:rect l="l" t="t" r="r" b="b"/>
              <a:pathLst>
                <a:path w="1505" h="15894" extrusionOk="0">
                  <a:moveTo>
                    <a:pt x="662" y="0"/>
                  </a:moveTo>
                  <a:cubicBezTo>
                    <a:pt x="539" y="0"/>
                    <a:pt x="414" y="75"/>
                    <a:pt x="351" y="226"/>
                  </a:cubicBezTo>
                  <a:cubicBezTo>
                    <a:pt x="126" y="777"/>
                    <a:pt x="126" y="1379"/>
                    <a:pt x="101" y="1955"/>
                  </a:cubicBezTo>
                  <a:cubicBezTo>
                    <a:pt x="101" y="2632"/>
                    <a:pt x="76" y="3283"/>
                    <a:pt x="76" y="3935"/>
                  </a:cubicBezTo>
                  <a:cubicBezTo>
                    <a:pt x="51" y="5213"/>
                    <a:pt x="26" y="6491"/>
                    <a:pt x="26" y="7770"/>
                  </a:cubicBezTo>
                  <a:cubicBezTo>
                    <a:pt x="1" y="9023"/>
                    <a:pt x="1" y="10276"/>
                    <a:pt x="1" y="11504"/>
                  </a:cubicBezTo>
                  <a:cubicBezTo>
                    <a:pt x="1" y="12156"/>
                    <a:pt x="1" y="12832"/>
                    <a:pt x="26" y="13484"/>
                  </a:cubicBezTo>
                  <a:cubicBezTo>
                    <a:pt x="26" y="13835"/>
                    <a:pt x="1" y="14211"/>
                    <a:pt x="26" y="14587"/>
                  </a:cubicBezTo>
                  <a:cubicBezTo>
                    <a:pt x="1" y="14637"/>
                    <a:pt x="1" y="14687"/>
                    <a:pt x="1" y="14737"/>
                  </a:cubicBezTo>
                  <a:cubicBezTo>
                    <a:pt x="26" y="14787"/>
                    <a:pt x="26" y="14812"/>
                    <a:pt x="26" y="14837"/>
                  </a:cubicBezTo>
                  <a:cubicBezTo>
                    <a:pt x="26" y="14938"/>
                    <a:pt x="51" y="15038"/>
                    <a:pt x="51" y="15138"/>
                  </a:cubicBezTo>
                  <a:cubicBezTo>
                    <a:pt x="51" y="15163"/>
                    <a:pt x="51" y="15213"/>
                    <a:pt x="76" y="15238"/>
                  </a:cubicBezTo>
                  <a:cubicBezTo>
                    <a:pt x="76" y="15263"/>
                    <a:pt x="76" y="15263"/>
                    <a:pt x="76" y="15263"/>
                  </a:cubicBezTo>
                  <a:cubicBezTo>
                    <a:pt x="76" y="15314"/>
                    <a:pt x="76" y="15364"/>
                    <a:pt x="101" y="15414"/>
                  </a:cubicBezTo>
                  <a:cubicBezTo>
                    <a:pt x="204" y="15735"/>
                    <a:pt x="471" y="15894"/>
                    <a:pt x="739" y="15894"/>
                  </a:cubicBezTo>
                  <a:cubicBezTo>
                    <a:pt x="1056" y="15894"/>
                    <a:pt x="1375" y="15673"/>
                    <a:pt x="1429" y="15238"/>
                  </a:cubicBezTo>
                  <a:cubicBezTo>
                    <a:pt x="1504" y="14637"/>
                    <a:pt x="1404" y="13985"/>
                    <a:pt x="1404" y="13384"/>
                  </a:cubicBezTo>
                  <a:cubicBezTo>
                    <a:pt x="1379" y="12757"/>
                    <a:pt x="1354" y="12131"/>
                    <a:pt x="1354" y="11504"/>
                  </a:cubicBezTo>
                  <a:cubicBezTo>
                    <a:pt x="1304" y="10226"/>
                    <a:pt x="1279" y="8948"/>
                    <a:pt x="1254" y="7669"/>
                  </a:cubicBezTo>
                  <a:cubicBezTo>
                    <a:pt x="1229" y="6416"/>
                    <a:pt x="1229" y="5188"/>
                    <a:pt x="1204" y="3935"/>
                  </a:cubicBezTo>
                  <a:cubicBezTo>
                    <a:pt x="1204" y="3308"/>
                    <a:pt x="1178" y="2682"/>
                    <a:pt x="1178" y="2080"/>
                  </a:cubicBezTo>
                  <a:cubicBezTo>
                    <a:pt x="1178" y="1454"/>
                    <a:pt x="1178" y="802"/>
                    <a:pt x="953" y="226"/>
                  </a:cubicBezTo>
                  <a:cubicBezTo>
                    <a:pt x="903" y="75"/>
                    <a:pt x="784" y="0"/>
                    <a:pt x="662"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5" name="Google Shape;9955;p62">
              <a:extLst>
                <a:ext uri="{FF2B5EF4-FFF2-40B4-BE49-F238E27FC236}">
                  <a16:creationId xmlns:a16="http://schemas.microsoft.com/office/drawing/2014/main" xmlns="" id="{C5B5A37E-D9A7-7028-CED7-3DB7A734A313}"/>
                </a:ext>
              </a:extLst>
            </p:cNvPr>
            <p:cNvSpPr/>
            <p:nvPr/>
          </p:nvSpPr>
          <p:spPr>
            <a:xfrm>
              <a:off x="1794000" y="3454925"/>
              <a:ext cx="2471225" cy="288250"/>
            </a:xfrm>
            <a:custGeom>
              <a:avLst/>
              <a:gdLst/>
              <a:ahLst/>
              <a:cxnLst/>
              <a:rect l="l" t="t" r="r" b="b"/>
              <a:pathLst>
                <a:path w="98849" h="11530" extrusionOk="0">
                  <a:moveTo>
                    <a:pt x="98848" y="0"/>
                  </a:moveTo>
                  <a:cubicBezTo>
                    <a:pt x="87344" y="827"/>
                    <a:pt x="52281" y="2832"/>
                    <a:pt x="27645" y="4537"/>
                  </a:cubicBezTo>
                  <a:cubicBezTo>
                    <a:pt x="13685" y="5489"/>
                    <a:pt x="3108" y="6341"/>
                    <a:pt x="2005" y="6843"/>
                  </a:cubicBezTo>
                  <a:cubicBezTo>
                    <a:pt x="1028" y="7269"/>
                    <a:pt x="376" y="9123"/>
                    <a:pt x="0" y="11529"/>
                  </a:cubicBezTo>
                  <a:cubicBezTo>
                    <a:pt x="76" y="11429"/>
                    <a:pt x="151" y="11354"/>
                    <a:pt x="226" y="11254"/>
                  </a:cubicBezTo>
                  <a:cubicBezTo>
                    <a:pt x="1939" y="9274"/>
                    <a:pt x="4664" y="8899"/>
                    <a:pt x="7380" y="8899"/>
                  </a:cubicBezTo>
                  <a:cubicBezTo>
                    <a:pt x="8240" y="8899"/>
                    <a:pt x="9099" y="8937"/>
                    <a:pt x="9925" y="8973"/>
                  </a:cubicBezTo>
                  <a:cubicBezTo>
                    <a:pt x="10797" y="9006"/>
                    <a:pt x="11667" y="9022"/>
                    <a:pt x="12537" y="9022"/>
                  </a:cubicBezTo>
                  <a:cubicBezTo>
                    <a:pt x="26630" y="9022"/>
                    <a:pt x="40548" y="4872"/>
                    <a:pt x="54687" y="4612"/>
                  </a:cubicBezTo>
                  <a:cubicBezTo>
                    <a:pt x="55088" y="4607"/>
                    <a:pt x="55488" y="4605"/>
                    <a:pt x="55888" y="4605"/>
                  </a:cubicBezTo>
                  <a:cubicBezTo>
                    <a:pt x="58852" y="4605"/>
                    <a:pt x="61815" y="4728"/>
                    <a:pt x="64778" y="4728"/>
                  </a:cubicBezTo>
                  <a:cubicBezTo>
                    <a:pt x="65349" y="4728"/>
                    <a:pt x="65921" y="4723"/>
                    <a:pt x="66492" y="4712"/>
                  </a:cubicBezTo>
                  <a:cubicBezTo>
                    <a:pt x="74011" y="4562"/>
                    <a:pt x="81429" y="3334"/>
                    <a:pt x="88848" y="2106"/>
                  </a:cubicBezTo>
                  <a:cubicBezTo>
                    <a:pt x="92206" y="1554"/>
                    <a:pt x="95590" y="978"/>
                    <a:pt x="98848" y="0"/>
                  </a:cubicBezTo>
                  <a:close/>
                </a:path>
              </a:pathLst>
            </a:custGeom>
            <a:solidFill>
              <a:srgbClr val="F08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6" name="Google Shape;9956;p62">
              <a:extLst>
                <a:ext uri="{FF2B5EF4-FFF2-40B4-BE49-F238E27FC236}">
                  <a16:creationId xmlns:a16="http://schemas.microsoft.com/office/drawing/2014/main" xmlns="" id="{69FDF8CF-38E1-D256-92BD-6C56D3D9F49D}"/>
                </a:ext>
              </a:extLst>
            </p:cNvPr>
            <p:cNvSpPr/>
            <p:nvPr/>
          </p:nvSpPr>
          <p:spPr>
            <a:xfrm>
              <a:off x="1799000" y="3527850"/>
              <a:ext cx="2405450" cy="595025"/>
            </a:xfrm>
            <a:custGeom>
              <a:avLst/>
              <a:gdLst/>
              <a:ahLst/>
              <a:cxnLst/>
              <a:rect l="l" t="t" r="r" b="b"/>
              <a:pathLst>
                <a:path w="96218" h="23801" extrusionOk="0">
                  <a:moveTo>
                    <a:pt x="90352" y="1118"/>
                  </a:moveTo>
                  <a:cubicBezTo>
                    <a:pt x="91054" y="1144"/>
                    <a:pt x="91806" y="1194"/>
                    <a:pt x="92407" y="1570"/>
                  </a:cubicBezTo>
                  <a:cubicBezTo>
                    <a:pt x="93686" y="2372"/>
                    <a:pt x="93661" y="4377"/>
                    <a:pt x="93811" y="5705"/>
                  </a:cubicBezTo>
                  <a:cubicBezTo>
                    <a:pt x="94262" y="9289"/>
                    <a:pt x="94588" y="12898"/>
                    <a:pt x="94839" y="16532"/>
                  </a:cubicBezTo>
                  <a:cubicBezTo>
                    <a:pt x="94889" y="17434"/>
                    <a:pt x="94939" y="18362"/>
                    <a:pt x="94989" y="19289"/>
                  </a:cubicBezTo>
                  <a:cubicBezTo>
                    <a:pt x="95039" y="20016"/>
                    <a:pt x="95139" y="20868"/>
                    <a:pt x="94613" y="21469"/>
                  </a:cubicBezTo>
                  <a:cubicBezTo>
                    <a:pt x="94212" y="21946"/>
                    <a:pt x="93510" y="22146"/>
                    <a:pt x="92884" y="22297"/>
                  </a:cubicBezTo>
                  <a:cubicBezTo>
                    <a:pt x="92082" y="22472"/>
                    <a:pt x="91255" y="22522"/>
                    <a:pt x="90453" y="22597"/>
                  </a:cubicBezTo>
                  <a:cubicBezTo>
                    <a:pt x="88181" y="22754"/>
                    <a:pt x="85890" y="22783"/>
                    <a:pt x="83604" y="22783"/>
                  </a:cubicBezTo>
                  <a:cubicBezTo>
                    <a:pt x="82233" y="22783"/>
                    <a:pt x="80863" y="22773"/>
                    <a:pt x="79500" y="22773"/>
                  </a:cubicBezTo>
                  <a:cubicBezTo>
                    <a:pt x="72157" y="22773"/>
                    <a:pt x="64813" y="22723"/>
                    <a:pt x="57470" y="22647"/>
                  </a:cubicBezTo>
                  <a:cubicBezTo>
                    <a:pt x="50101" y="22547"/>
                    <a:pt x="42758" y="22422"/>
                    <a:pt x="35415" y="22347"/>
                  </a:cubicBezTo>
                  <a:cubicBezTo>
                    <a:pt x="28071" y="22271"/>
                    <a:pt x="20753" y="22196"/>
                    <a:pt x="13410" y="22096"/>
                  </a:cubicBezTo>
                  <a:cubicBezTo>
                    <a:pt x="11730" y="22071"/>
                    <a:pt x="10001" y="22121"/>
                    <a:pt x="8322" y="21971"/>
                  </a:cubicBezTo>
                  <a:cubicBezTo>
                    <a:pt x="6793" y="21845"/>
                    <a:pt x="5239" y="21419"/>
                    <a:pt x="4136" y="20266"/>
                  </a:cubicBezTo>
                  <a:cubicBezTo>
                    <a:pt x="2081" y="18086"/>
                    <a:pt x="2056" y="14427"/>
                    <a:pt x="2207" y="11620"/>
                  </a:cubicBezTo>
                  <a:cubicBezTo>
                    <a:pt x="2282" y="10517"/>
                    <a:pt x="2407" y="9439"/>
                    <a:pt x="2608" y="8362"/>
                  </a:cubicBezTo>
                  <a:cubicBezTo>
                    <a:pt x="2733" y="8236"/>
                    <a:pt x="2783" y="8086"/>
                    <a:pt x="2758" y="7860"/>
                  </a:cubicBezTo>
                  <a:cubicBezTo>
                    <a:pt x="2683" y="7384"/>
                    <a:pt x="3259" y="7058"/>
                    <a:pt x="3635" y="6908"/>
                  </a:cubicBezTo>
                  <a:cubicBezTo>
                    <a:pt x="4212" y="6657"/>
                    <a:pt x="4838" y="6582"/>
                    <a:pt x="5465" y="6532"/>
                  </a:cubicBezTo>
                  <a:cubicBezTo>
                    <a:pt x="7244" y="6382"/>
                    <a:pt x="9024" y="6256"/>
                    <a:pt x="10803" y="6131"/>
                  </a:cubicBezTo>
                  <a:cubicBezTo>
                    <a:pt x="14487" y="5855"/>
                    <a:pt x="18146" y="5580"/>
                    <a:pt x="21806" y="5304"/>
                  </a:cubicBezTo>
                  <a:cubicBezTo>
                    <a:pt x="29124" y="4778"/>
                    <a:pt x="36442" y="4176"/>
                    <a:pt x="43786" y="3625"/>
                  </a:cubicBezTo>
                  <a:cubicBezTo>
                    <a:pt x="51104" y="3073"/>
                    <a:pt x="58447" y="2547"/>
                    <a:pt x="65791" y="2096"/>
                  </a:cubicBezTo>
                  <a:cubicBezTo>
                    <a:pt x="73084" y="1670"/>
                    <a:pt x="80402" y="1319"/>
                    <a:pt x="87721" y="1169"/>
                  </a:cubicBezTo>
                  <a:cubicBezTo>
                    <a:pt x="88598" y="1144"/>
                    <a:pt x="89475" y="1118"/>
                    <a:pt x="90352" y="1118"/>
                  </a:cubicBezTo>
                  <a:close/>
                  <a:moveTo>
                    <a:pt x="89998" y="1"/>
                  </a:moveTo>
                  <a:cubicBezTo>
                    <a:pt x="89653" y="1"/>
                    <a:pt x="89309" y="10"/>
                    <a:pt x="88974" y="16"/>
                  </a:cubicBezTo>
                  <a:cubicBezTo>
                    <a:pt x="87019" y="66"/>
                    <a:pt x="85089" y="116"/>
                    <a:pt x="83134" y="166"/>
                  </a:cubicBezTo>
                  <a:cubicBezTo>
                    <a:pt x="79300" y="291"/>
                    <a:pt x="75440" y="467"/>
                    <a:pt x="71605" y="667"/>
                  </a:cubicBezTo>
                  <a:cubicBezTo>
                    <a:pt x="63911" y="1043"/>
                    <a:pt x="56242" y="1570"/>
                    <a:pt x="48548" y="2146"/>
                  </a:cubicBezTo>
                  <a:cubicBezTo>
                    <a:pt x="40878" y="2697"/>
                    <a:pt x="33209" y="3274"/>
                    <a:pt x="25540" y="3800"/>
                  </a:cubicBezTo>
                  <a:cubicBezTo>
                    <a:pt x="21705" y="4076"/>
                    <a:pt x="17871" y="4377"/>
                    <a:pt x="14036" y="4677"/>
                  </a:cubicBezTo>
                  <a:cubicBezTo>
                    <a:pt x="12131" y="4828"/>
                    <a:pt x="10252" y="4953"/>
                    <a:pt x="8347" y="5103"/>
                  </a:cubicBezTo>
                  <a:cubicBezTo>
                    <a:pt x="7420" y="5179"/>
                    <a:pt x="6492" y="5254"/>
                    <a:pt x="5565" y="5329"/>
                  </a:cubicBezTo>
                  <a:cubicBezTo>
                    <a:pt x="4863" y="5404"/>
                    <a:pt x="4161" y="5454"/>
                    <a:pt x="3510" y="5680"/>
                  </a:cubicBezTo>
                  <a:cubicBezTo>
                    <a:pt x="1" y="6958"/>
                    <a:pt x="1379" y="13850"/>
                    <a:pt x="1831" y="16532"/>
                  </a:cubicBezTo>
                  <a:cubicBezTo>
                    <a:pt x="2081" y="17885"/>
                    <a:pt x="2532" y="19239"/>
                    <a:pt x="3384" y="20342"/>
                  </a:cubicBezTo>
                  <a:cubicBezTo>
                    <a:pt x="4287" y="21469"/>
                    <a:pt x="5565" y="22146"/>
                    <a:pt x="6968" y="22422"/>
                  </a:cubicBezTo>
                  <a:cubicBezTo>
                    <a:pt x="8598" y="22748"/>
                    <a:pt x="10302" y="22698"/>
                    <a:pt x="11956" y="22723"/>
                  </a:cubicBezTo>
                  <a:lnTo>
                    <a:pt x="17695" y="22823"/>
                  </a:lnTo>
                  <a:cubicBezTo>
                    <a:pt x="21555" y="22873"/>
                    <a:pt x="25415" y="22923"/>
                    <a:pt x="29249" y="22998"/>
                  </a:cubicBezTo>
                  <a:cubicBezTo>
                    <a:pt x="36969" y="23149"/>
                    <a:pt x="44663" y="23274"/>
                    <a:pt x="52382" y="23399"/>
                  </a:cubicBezTo>
                  <a:cubicBezTo>
                    <a:pt x="60051" y="23525"/>
                    <a:pt x="67746" y="23625"/>
                    <a:pt x="75440" y="23725"/>
                  </a:cubicBezTo>
                  <a:cubicBezTo>
                    <a:pt x="79275" y="23775"/>
                    <a:pt x="83109" y="23775"/>
                    <a:pt x="86969" y="23800"/>
                  </a:cubicBezTo>
                  <a:cubicBezTo>
                    <a:pt x="88824" y="23800"/>
                    <a:pt x="90678" y="23750"/>
                    <a:pt x="92533" y="23500"/>
                  </a:cubicBezTo>
                  <a:cubicBezTo>
                    <a:pt x="93861" y="23299"/>
                    <a:pt x="95340" y="22823"/>
                    <a:pt x="95891" y="21520"/>
                  </a:cubicBezTo>
                  <a:cubicBezTo>
                    <a:pt x="96217" y="20743"/>
                    <a:pt x="96142" y="19891"/>
                    <a:pt x="96117" y="19089"/>
                  </a:cubicBezTo>
                  <a:cubicBezTo>
                    <a:pt x="96067" y="18161"/>
                    <a:pt x="95991" y="17234"/>
                    <a:pt x="95941" y="16307"/>
                  </a:cubicBezTo>
                  <a:cubicBezTo>
                    <a:pt x="95816" y="14402"/>
                    <a:pt x="95641" y="12497"/>
                    <a:pt x="95465" y="10592"/>
                  </a:cubicBezTo>
                  <a:cubicBezTo>
                    <a:pt x="95290" y="8713"/>
                    <a:pt x="95089" y="6858"/>
                    <a:pt x="94839" y="4978"/>
                  </a:cubicBezTo>
                  <a:cubicBezTo>
                    <a:pt x="94663" y="3550"/>
                    <a:pt x="94538" y="1870"/>
                    <a:pt x="93335" y="868"/>
                  </a:cubicBezTo>
                  <a:cubicBezTo>
                    <a:pt x="92385" y="112"/>
                    <a:pt x="91180" y="1"/>
                    <a:pt x="8999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7" name="Google Shape;9957;p62">
              <a:extLst>
                <a:ext uri="{FF2B5EF4-FFF2-40B4-BE49-F238E27FC236}">
                  <a16:creationId xmlns:a16="http://schemas.microsoft.com/office/drawing/2014/main" xmlns="" id="{58670A07-72D5-6556-79EF-C3419DAA4EEA}"/>
                </a:ext>
              </a:extLst>
            </p:cNvPr>
            <p:cNvSpPr/>
            <p:nvPr/>
          </p:nvSpPr>
          <p:spPr>
            <a:xfrm>
              <a:off x="3801525" y="3601575"/>
              <a:ext cx="75225" cy="482750"/>
            </a:xfrm>
            <a:custGeom>
              <a:avLst/>
              <a:gdLst/>
              <a:ahLst/>
              <a:cxnLst/>
              <a:rect l="l" t="t" r="r" b="b"/>
              <a:pathLst>
                <a:path w="3009" h="19310" extrusionOk="0">
                  <a:moveTo>
                    <a:pt x="428" y="1"/>
                  </a:moveTo>
                  <a:cubicBezTo>
                    <a:pt x="375" y="1"/>
                    <a:pt x="324" y="33"/>
                    <a:pt x="301" y="99"/>
                  </a:cubicBezTo>
                  <a:cubicBezTo>
                    <a:pt x="1" y="826"/>
                    <a:pt x="51" y="1628"/>
                    <a:pt x="151" y="2380"/>
                  </a:cubicBezTo>
                  <a:cubicBezTo>
                    <a:pt x="251" y="3182"/>
                    <a:pt x="352" y="3984"/>
                    <a:pt x="452" y="4786"/>
                  </a:cubicBezTo>
                  <a:cubicBezTo>
                    <a:pt x="652" y="6465"/>
                    <a:pt x="828" y="8119"/>
                    <a:pt x="1003" y="9799"/>
                  </a:cubicBezTo>
                  <a:cubicBezTo>
                    <a:pt x="1154" y="11428"/>
                    <a:pt x="1279" y="13082"/>
                    <a:pt x="1404" y="14711"/>
                  </a:cubicBezTo>
                  <a:cubicBezTo>
                    <a:pt x="1454" y="15538"/>
                    <a:pt x="1504" y="16365"/>
                    <a:pt x="1580" y="17192"/>
                  </a:cubicBezTo>
                  <a:cubicBezTo>
                    <a:pt x="1605" y="17819"/>
                    <a:pt x="1479" y="18896"/>
                    <a:pt x="2131" y="19272"/>
                  </a:cubicBezTo>
                  <a:cubicBezTo>
                    <a:pt x="2166" y="19299"/>
                    <a:pt x="2204" y="19310"/>
                    <a:pt x="2243" y="19310"/>
                  </a:cubicBezTo>
                  <a:cubicBezTo>
                    <a:pt x="2316" y="19310"/>
                    <a:pt x="2392" y="19271"/>
                    <a:pt x="2457" y="19222"/>
                  </a:cubicBezTo>
                  <a:cubicBezTo>
                    <a:pt x="3008" y="18796"/>
                    <a:pt x="2733" y="17794"/>
                    <a:pt x="2707" y="17192"/>
                  </a:cubicBezTo>
                  <a:cubicBezTo>
                    <a:pt x="2657" y="16365"/>
                    <a:pt x="2582" y="15538"/>
                    <a:pt x="2482" y="14711"/>
                  </a:cubicBezTo>
                  <a:cubicBezTo>
                    <a:pt x="2331" y="13082"/>
                    <a:pt x="2131" y="11428"/>
                    <a:pt x="1930" y="9799"/>
                  </a:cubicBezTo>
                  <a:cubicBezTo>
                    <a:pt x="1504" y="6566"/>
                    <a:pt x="878" y="3383"/>
                    <a:pt x="577" y="149"/>
                  </a:cubicBezTo>
                  <a:cubicBezTo>
                    <a:pt x="563" y="52"/>
                    <a:pt x="495" y="1"/>
                    <a:pt x="428" y="1"/>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8" name="Google Shape;9958;p62">
              <a:extLst>
                <a:ext uri="{FF2B5EF4-FFF2-40B4-BE49-F238E27FC236}">
                  <a16:creationId xmlns:a16="http://schemas.microsoft.com/office/drawing/2014/main" xmlns="" id="{8DFE1534-7A0B-CD03-D97B-8046A29FF678}"/>
                </a:ext>
              </a:extLst>
            </p:cNvPr>
            <p:cNvSpPr/>
            <p:nvPr/>
          </p:nvSpPr>
          <p:spPr>
            <a:xfrm>
              <a:off x="3558425" y="3655425"/>
              <a:ext cx="40125" cy="333425"/>
            </a:xfrm>
            <a:custGeom>
              <a:avLst/>
              <a:gdLst/>
              <a:ahLst/>
              <a:cxnLst/>
              <a:rect l="l" t="t" r="r" b="b"/>
              <a:pathLst>
                <a:path w="1605" h="13337" extrusionOk="0">
                  <a:moveTo>
                    <a:pt x="364" y="0"/>
                  </a:moveTo>
                  <a:cubicBezTo>
                    <a:pt x="314" y="0"/>
                    <a:pt x="263" y="26"/>
                    <a:pt x="251" y="76"/>
                  </a:cubicBezTo>
                  <a:cubicBezTo>
                    <a:pt x="0" y="1128"/>
                    <a:pt x="50" y="2306"/>
                    <a:pt x="25" y="3384"/>
                  </a:cubicBezTo>
                  <a:cubicBezTo>
                    <a:pt x="25" y="4587"/>
                    <a:pt x="25" y="5765"/>
                    <a:pt x="75" y="6968"/>
                  </a:cubicBezTo>
                  <a:cubicBezTo>
                    <a:pt x="101" y="8121"/>
                    <a:pt x="201" y="9274"/>
                    <a:pt x="301" y="10427"/>
                  </a:cubicBezTo>
                  <a:cubicBezTo>
                    <a:pt x="351" y="10978"/>
                    <a:pt x="376" y="11529"/>
                    <a:pt x="476" y="12081"/>
                  </a:cubicBezTo>
                  <a:cubicBezTo>
                    <a:pt x="552" y="12507"/>
                    <a:pt x="627" y="13108"/>
                    <a:pt x="1053" y="13309"/>
                  </a:cubicBezTo>
                  <a:cubicBezTo>
                    <a:pt x="1082" y="13328"/>
                    <a:pt x="1110" y="13336"/>
                    <a:pt x="1139" y="13336"/>
                  </a:cubicBezTo>
                  <a:cubicBezTo>
                    <a:pt x="1186" y="13336"/>
                    <a:pt x="1232" y="13315"/>
                    <a:pt x="1278" y="13284"/>
                  </a:cubicBezTo>
                  <a:cubicBezTo>
                    <a:pt x="1604" y="12983"/>
                    <a:pt x="1554" y="12457"/>
                    <a:pt x="1529" y="12056"/>
                  </a:cubicBezTo>
                  <a:cubicBezTo>
                    <a:pt x="1479" y="11479"/>
                    <a:pt x="1404" y="10903"/>
                    <a:pt x="1329" y="10326"/>
                  </a:cubicBezTo>
                  <a:cubicBezTo>
                    <a:pt x="1203" y="9173"/>
                    <a:pt x="1103" y="8021"/>
                    <a:pt x="978" y="6868"/>
                  </a:cubicBezTo>
                  <a:cubicBezTo>
                    <a:pt x="877" y="5740"/>
                    <a:pt x="802" y="4612"/>
                    <a:pt x="727" y="3484"/>
                  </a:cubicBezTo>
                  <a:cubicBezTo>
                    <a:pt x="677" y="2381"/>
                    <a:pt x="727" y="1178"/>
                    <a:pt x="476" y="76"/>
                  </a:cubicBezTo>
                  <a:cubicBezTo>
                    <a:pt x="464" y="26"/>
                    <a:pt x="414" y="0"/>
                    <a:pt x="364" y="0"/>
                  </a:cubicBezTo>
                  <a:close/>
                </a:path>
              </a:pathLst>
            </a:custGeom>
            <a:solidFill>
              <a:srgbClr val="993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9" name="Google Shape;9959;p62">
              <a:extLst>
                <a:ext uri="{FF2B5EF4-FFF2-40B4-BE49-F238E27FC236}">
                  <a16:creationId xmlns:a16="http://schemas.microsoft.com/office/drawing/2014/main" xmlns="" id="{B0DA902F-310A-BA78-50A6-6F865B449AEE}"/>
                </a:ext>
              </a:extLst>
            </p:cNvPr>
            <p:cNvSpPr/>
            <p:nvPr/>
          </p:nvSpPr>
          <p:spPr>
            <a:xfrm>
              <a:off x="1812800" y="4091525"/>
              <a:ext cx="4102175" cy="996250"/>
            </a:xfrm>
            <a:custGeom>
              <a:avLst/>
              <a:gdLst/>
              <a:ahLst/>
              <a:cxnLst/>
              <a:rect l="l" t="t" r="r" b="b"/>
              <a:pathLst>
                <a:path w="164087" h="39850" extrusionOk="0">
                  <a:moveTo>
                    <a:pt x="151906" y="0"/>
                  </a:moveTo>
                  <a:cubicBezTo>
                    <a:pt x="137846" y="1429"/>
                    <a:pt x="106968" y="2582"/>
                    <a:pt x="102607" y="2582"/>
                  </a:cubicBezTo>
                  <a:cubicBezTo>
                    <a:pt x="96918" y="2582"/>
                    <a:pt x="5289" y="2356"/>
                    <a:pt x="1730" y="1604"/>
                  </a:cubicBezTo>
                  <a:cubicBezTo>
                    <a:pt x="1354" y="1529"/>
                    <a:pt x="1003" y="1253"/>
                    <a:pt x="702" y="802"/>
                  </a:cubicBezTo>
                  <a:lnTo>
                    <a:pt x="702" y="802"/>
                  </a:lnTo>
                  <a:cubicBezTo>
                    <a:pt x="0" y="1278"/>
                    <a:pt x="101" y="2481"/>
                    <a:pt x="752" y="3083"/>
                  </a:cubicBezTo>
                  <a:cubicBezTo>
                    <a:pt x="1454" y="3709"/>
                    <a:pt x="2431" y="3810"/>
                    <a:pt x="3334" y="3910"/>
                  </a:cubicBezTo>
                  <a:lnTo>
                    <a:pt x="59048" y="9298"/>
                  </a:lnTo>
                  <a:cubicBezTo>
                    <a:pt x="61830" y="9574"/>
                    <a:pt x="64637" y="9850"/>
                    <a:pt x="67369" y="10401"/>
                  </a:cubicBezTo>
                  <a:cubicBezTo>
                    <a:pt x="68748" y="10677"/>
                    <a:pt x="70352" y="10877"/>
                    <a:pt x="71630" y="11529"/>
                  </a:cubicBezTo>
                  <a:cubicBezTo>
                    <a:pt x="73535" y="12532"/>
                    <a:pt x="72507" y="13810"/>
                    <a:pt x="71906" y="15238"/>
                  </a:cubicBezTo>
                  <a:cubicBezTo>
                    <a:pt x="71379" y="16567"/>
                    <a:pt x="71003" y="17970"/>
                    <a:pt x="70728" y="19349"/>
                  </a:cubicBezTo>
                  <a:cubicBezTo>
                    <a:pt x="70176" y="22156"/>
                    <a:pt x="70076" y="25063"/>
                    <a:pt x="70477" y="27870"/>
                  </a:cubicBezTo>
                  <a:cubicBezTo>
                    <a:pt x="70878" y="30777"/>
                    <a:pt x="71805" y="33710"/>
                    <a:pt x="71229" y="36567"/>
                  </a:cubicBezTo>
                  <a:cubicBezTo>
                    <a:pt x="71078" y="37369"/>
                    <a:pt x="70803" y="38146"/>
                    <a:pt x="70527" y="38923"/>
                  </a:cubicBezTo>
                  <a:cubicBezTo>
                    <a:pt x="74286" y="39524"/>
                    <a:pt x="76918" y="39850"/>
                    <a:pt x="77921" y="39850"/>
                  </a:cubicBezTo>
                  <a:cubicBezTo>
                    <a:pt x="84337" y="39850"/>
                    <a:pt x="164086" y="23233"/>
                    <a:pt x="163610" y="20877"/>
                  </a:cubicBezTo>
                  <a:cubicBezTo>
                    <a:pt x="163284" y="19299"/>
                    <a:pt x="159926" y="18446"/>
                    <a:pt x="157670" y="18070"/>
                  </a:cubicBezTo>
                  <a:cubicBezTo>
                    <a:pt x="157570" y="19549"/>
                    <a:pt x="157320" y="20602"/>
                    <a:pt x="156969" y="20877"/>
                  </a:cubicBezTo>
                  <a:cubicBezTo>
                    <a:pt x="155431" y="21956"/>
                    <a:pt x="96012" y="34989"/>
                    <a:pt x="81624" y="34989"/>
                  </a:cubicBezTo>
                  <a:cubicBezTo>
                    <a:pt x="80297" y="34989"/>
                    <a:pt x="79353" y="34878"/>
                    <a:pt x="78873" y="34637"/>
                  </a:cubicBezTo>
                  <a:cubicBezTo>
                    <a:pt x="73184" y="31780"/>
                    <a:pt x="73660" y="18973"/>
                    <a:pt x="77921" y="14938"/>
                  </a:cubicBezTo>
                  <a:cubicBezTo>
                    <a:pt x="82181" y="10902"/>
                    <a:pt x="156492" y="2832"/>
                    <a:pt x="156492" y="2832"/>
                  </a:cubicBezTo>
                  <a:cubicBezTo>
                    <a:pt x="156492" y="2832"/>
                    <a:pt x="161229" y="2105"/>
                    <a:pt x="160528" y="1404"/>
                  </a:cubicBezTo>
                  <a:cubicBezTo>
                    <a:pt x="160377" y="1278"/>
                    <a:pt x="157119" y="752"/>
                    <a:pt x="151906" y="0"/>
                  </a:cubicBezTo>
                  <a:close/>
                </a:path>
              </a:pathLst>
            </a:custGeom>
            <a:solidFill>
              <a:srgbClr val="008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62">
              <a:extLst>
                <a:ext uri="{FF2B5EF4-FFF2-40B4-BE49-F238E27FC236}">
                  <a16:creationId xmlns:a16="http://schemas.microsoft.com/office/drawing/2014/main" xmlns="" id="{3C58EA3F-13C3-263C-ED5E-861BBFB77BE5}"/>
                </a:ext>
              </a:extLst>
            </p:cNvPr>
            <p:cNvSpPr/>
            <p:nvPr/>
          </p:nvSpPr>
          <p:spPr>
            <a:xfrm>
              <a:off x="1582850" y="4112200"/>
              <a:ext cx="210550" cy="543875"/>
            </a:xfrm>
            <a:custGeom>
              <a:avLst/>
              <a:gdLst/>
              <a:ahLst/>
              <a:cxnLst/>
              <a:rect l="l" t="t" r="r" b="b"/>
              <a:pathLst>
                <a:path w="8422" h="21755" extrusionOk="0">
                  <a:moveTo>
                    <a:pt x="8421" y="0"/>
                  </a:moveTo>
                  <a:cubicBezTo>
                    <a:pt x="5589" y="476"/>
                    <a:pt x="3760" y="852"/>
                    <a:pt x="3334" y="1053"/>
                  </a:cubicBezTo>
                  <a:cubicBezTo>
                    <a:pt x="251" y="2481"/>
                    <a:pt x="0" y="17419"/>
                    <a:pt x="3810" y="21228"/>
                  </a:cubicBezTo>
                  <a:cubicBezTo>
                    <a:pt x="3960" y="21379"/>
                    <a:pt x="4236" y="21554"/>
                    <a:pt x="4612" y="21755"/>
                  </a:cubicBezTo>
                  <a:cubicBezTo>
                    <a:pt x="4612" y="21454"/>
                    <a:pt x="4612" y="21178"/>
                    <a:pt x="4612" y="20878"/>
                  </a:cubicBezTo>
                  <a:cubicBezTo>
                    <a:pt x="4487" y="16943"/>
                    <a:pt x="3760" y="13008"/>
                    <a:pt x="4136" y="9073"/>
                  </a:cubicBezTo>
                  <a:cubicBezTo>
                    <a:pt x="4461" y="5664"/>
                    <a:pt x="5815" y="2131"/>
                    <a:pt x="8421" y="0"/>
                  </a:cubicBezTo>
                  <a:close/>
                </a:path>
              </a:pathLst>
            </a:custGeom>
            <a:solidFill>
              <a:srgbClr val="3DB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1" name="Google Shape;9961;p62">
              <a:extLst>
                <a:ext uri="{FF2B5EF4-FFF2-40B4-BE49-F238E27FC236}">
                  <a16:creationId xmlns:a16="http://schemas.microsoft.com/office/drawing/2014/main" xmlns="" id="{46F120DA-B65C-B788-2C29-2573B1B8B5E1}"/>
                </a:ext>
              </a:extLst>
            </p:cNvPr>
            <p:cNvSpPr/>
            <p:nvPr/>
          </p:nvSpPr>
          <p:spPr>
            <a:xfrm>
              <a:off x="2960675" y="4691775"/>
              <a:ext cx="25" cy="1900"/>
            </a:xfrm>
            <a:custGeom>
              <a:avLst/>
              <a:gdLst/>
              <a:ahLst/>
              <a:cxnLst/>
              <a:rect l="l" t="t" r="r" b="b"/>
              <a:pathLst>
                <a:path w="1" h="76" extrusionOk="0">
                  <a:moveTo>
                    <a:pt x="0" y="0"/>
                  </a:moveTo>
                  <a:cubicBezTo>
                    <a:pt x="0" y="0"/>
                    <a:pt x="0" y="0"/>
                    <a:pt x="0" y="25"/>
                  </a:cubicBezTo>
                  <a:cubicBezTo>
                    <a:pt x="0" y="25"/>
                    <a:pt x="0" y="50"/>
                    <a:pt x="0" y="76"/>
                  </a:cubicBezTo>
                  <a:cubicBezTo>
                    <a:pt x="0" y="50"/>
                    <a:pt x="0" y="25"/>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2" name="Google Shape;9962;p62">
              <a:extLst>
                <a:ext uri="{FF2B5EF4-FFF2-40B4-BE49-F238E27FC236}">
                  <a16:creationId xmlns:a16="http://schemas.microsoft.com/office/drawing/2014/main" xmlns="" id="{CCD980DE-BCFC-6FFD-779E-941B4EE27356}"/>
                </a:ext>
              </a:extLst>
            </p:cNvPr>
            <p:cNvSpPr/>
            <p:nvPr/>
          </p:nvSpPr>
          <p:spPr>
            <a:xfrm>
              <a:off x="2849150" y="4532350"/>
              <a:ext cx="112800" cy="211700"/>
            </a:xfrm>
            <a:custGeom>
              <a:avLst/>
              <a:gdLst/>
              <a:ahLst/>
              <a:cxnLst/>
              <a:rect l="l" t="t" r="r" b="b"/>
              <a:pathLst>
                <a:path w="4512" h="8468" extrusionOk="0">
                  <a:moveTo>
                    <a:pt x="2136" y="0"/>
                  </a:moveTo>
                  <a:cubicBezTo>
                    <a:pt x="1543" y="0"/>
                    <a:pt x="847" y="300"/>
                    <a:pt x="577" y="864"/>
                  </a:cubicBezTo>
                  <a:cubicBezTo>
                    <a:pt x="426" y="1214"/>
                    <a:pt x="226" y="1590"/>
                    <a:pt x="151" y="1991"/>
                  </a:cubicBezTo>
                  <a:cubicBezTo>
                    <a:pt x="75" y="2417"/>
                    <a:pt x="0" y="2843"/>
                    <a:pt x="0" y="3295"/>
                  </a:cubicBezTo>
                  <a:cubicBezTo>
                    <a:pt x="0" y="4046"/>
                    <a:pt x="100" y="4798"/>
                    <a:pt x="201" y="5525"/>
                  </a:cubicBezTo>
                  <a:cubicBezTo>
                    <a:pt x="326" y="6327"/>
                    <a:pt x="527" y="7204"/>
                    <a:pt x="1103" y="7806"/>
                  </a:cubicBezTo>
                  <a:cubicBezTo>
                    <a:pt x="1496" y="8231"/>
                    <a:pt x="2047" y="8468"/>
                    <a:pt x="2602" y="8468"/>
                  </a:cubicBezTo>
                  <a:cubicBezTo>
                    <a:pt x="2931" y="8468"/>
                    <a:pt x="3260" y="8384"/>
                    <a:pt x="3559" y="8207"/>
                  </a:cubicBezTo>
                  <a:cubicBezTo>
                    <a:pt x="4236" y="7806"/>
                    <a:pt x="4512" y="7104"/>
                    <a:pt x="4461" y="6402"/>
                  </a:cubicBezTo>
                  <a:cubicBezTo>
                    <a:pt x="4361" y="5676"/>
                    <a:pt x="4211" y="4999"/>
                    <a:pt x="4085" y="4297"/>
                  </a:cubicBezTo>
                  <a:cubicBezTo>
                    <a:pt x="4060" y="3871"/>
                    <a:pt x="4035" y="3470"/>
                    <a:pt x="4010" y="3069"/>
                  </a:cubicBezTo>
                  <a:cubicBezTo>
                    <a:pt x="4010" y="2468"/>
                    <a:pt x="3910" y="1866"/>
                    <a:pt x="3785" y="1265"/>
                  </a:cubicBezTo>
                  <a:cubicBezTo>
                    <a:pt x="3659" y="613"/>
                    <a:pt x="2958" y="112"/>
                    <a:pt x="2331" y="11"/>
                  </a:cubicBezTo>
                  <a:cubicBezTo>
                    <a:pt x="2268" y="4"/>
                    <a:pt x="2203" y="0"/>
                    <a:pt x="2136"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3" name="Google Shape;9963;p62">
              <a:extLst>
                <a:ext uri="{FF2B5EF4-FFF2-40B4-BE49-F238E27FC236}">
                  <a16:creationId xmlns:a16="http://schemas.microsoft.com/office/drawing/2014/main" xmlns="" id="{885625E3-E142-DDF3-7243-B63B14DA3DEA}"/>
                </a:ext>
              </a:extLst>
            </p:cNvPr>
            <p:cNvSpPr/>
            <p:nvPr/>
          </p:nvSpPr>
          <p:spPr>
            <a:xfrm>
              <a:off x="2959425" y="4680500"/>
              <a:ext cx="1275" cy="11300"/>
            </a:xfrm>
            <a:custGeom>
              <a:avLst/>
              <a:gdLst/>
              <a:ahLst/>
              <a:cxnLst/>
              <a:rect l="l" t="t" r="r" b="b"/>
              <a:pathLst>
                <a:path w="51" h="452" extrusionOk="0">
                  <a:moveTo>
                    <a:pt x="0" y="0"/>
                  </a:moveTo>
                  <a:cubicBezTo>
                    <a:pt x="0" y="151"/>
                    <a:pt x="25" y="301"/>
                    <a:pt x="50" y="451"/>
                  </a:cubicBezTo>
                  <a:cubicBezTo>
                    <a:pt x="50" y="301"/>
                    <a:pt x="25" y="151"/>
                    <a:pt x="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4" name="Google Shape;9964;p62">
              <a:extLst>
                <a:ext uri="{FF2B5EF4-FFF2-40B4-BE49-F238E27FC236}">
                  <a16:creationId xmlns:a16="http://schemas.microsoft.com/office/drawing/2014/main" xmlns="" id="{FC8542D7-7818-D62D-CC62-38D03108CFE5}"/>
                </a:ext>
              </a:extLst>
            </p:cNvPr>
            <p:cNvSpPr/>
            <p:nvPr/>
          </p:nvSpPr>
          <p:spPr>
            <a:xfrm>
              <a:off x="2990750" y="4520000"/>
              <a:ext cx="109675" cy="243725"/>
            </a:xfrm>
            <a:custGeom>
              <a:avLst/>
              <a:gdLst/>
              <a:ahLst/>
              <a:cxnLst/>
              <a:rect l="l" t="t" r="r" b="b"/>
              <a:pathLst>
                <a:path w="4387" h="9749" extrusionOk="0">
                  <a:moveTo>
                    <a:pt x="2137" y="0"/>
                  </a:moveTo>
                  <a:cubicBezTo>
                    <a:pt x="1719" y="0"/>
                    <a:pt x="1309" y="146"/>
                    <a:pt x="1053" y="455"/>
                  </a:cubicBezTo>
                  <a:cubicBezTo>
                    <a:pt x="727" y="856"/>
                    <a:pt x="401" y="1207"/>
                    <a:pt x="251" y="1759"/>
                  </a:cubicBezTo>
                  <a:cubicBezTo>
                    <a:pt x="176" y="2009"/>
                    <a:pt x="151" y="2310"/>
                    <a:pt x="126" y="2586"/>
                  </a:cubicBezTo>
                  <a:cubicBezTo>
                    <a:pt x="25" y="3337"/>
                    <a:pt x="0" y="4089"/>
                    <a:pt x="25" y="4866"/>
                  </a:cubicBezTo>
                  <a:cubicBezTo>
                    <a:pt x="76" y="5593"/>
                    <a:pt x="126" y="6370"/>
                    <a:pt x="276" y="7072"/>
                  </a:cubicBezTo>
                  <a:cubicBezTo>
                    <a:pt x="326" y="7373"/>
                    <a:pt x="426" y="7673"/>
                    <a:pt x="527" y="7949"/>
                  </a:cubicBezTo>
                  <a:cubicBezTo>
                    <a:pt x="702" y="8500"/>
                    <a:pt x="1078" y="8851"/>
                    <a:pt x="1429" y="9277"/>
                  </a:cubicBezTo>
                  <a:cubicBezTo>
                    <a:pt x="1709" y="9602"/>
                    <a:pt x="2109" y="9749"/>
                    <a:pt x="2517" y="9749"/>
                  </a:cubicBezTo>
                  <a:cubicBezTo>
                    <a:pt x="3242" y="9749"/>
                    <a:pt x="3991" y="9288"/>
                    <a:pt x="4136" y="8551"/>
                  </a:cubicBezTo>
                  <a:cubicBezTo>
                    <a:pt x="4161" y="8525"/>
                    <a:pt x="4236" y="8200"/>
                    <a:pt x="4236" y="8200"/>
                  </a:cubicBezTo>
                  <a:lnTo>
                    <a:pt x="4236" y="8200"/>
                  </a:lnTo>
                  <a:cubicBezTo>
                    <a:pt x="4153" y="8355"/>
                    <a:pt x="4109" y="8433"/>
                    <a:pt x="4103" y="8433"/>
                  </a:cubicBezTo>
                  <a:cubicBezTo>
                    <a:pt x="4094" y="8433"/>
                    <a:pt x="4164" y="8273"/>
                    <a:pt x="4311" y="7949"/>
                  </a:cubicBezTo>
                  <a:cubicBezTo>
                    <a:pt x="4386" y="7774"/>
                    <a:pt x="4386" y="7573"/>
                    <a:pt x="4361" y="7373"/>
                  </a:cubicBezTo>
                  <a:cubicBezTo>
                    <a:pt x="4336" y="7097"/>
                    <a:pt x="4311" y="6821"/>
                    <a:pt x="4286" y="6546"/>
                  </a:cubicBezTo>
                  <a:cubicBezTo>
                    <a:pt x="4261" y="6245"/>
                    <a:pt x="4211" y="5944"/>
                    <a:pt x="4161" y="5643"/>
                  </a:cubicBezTo>
                  <a:lnTo>
                    <a:pt x="4136" y="5518"/>
                  </a:lnTo>
                  <a:cubicBezTo>
                    <a:pt x="4125" y="5421"/>
                    <a:pt x="4119" y="5370"/>
                    <a:pt x="4117" y="5370"/>
                  </a:cubicBezTo>
                  <a:lnTo>
                    <a:pt x="4117" y="5370"/>
                  </a:lnTo>
                  <a:cubicBezTo>
                    <a:pt x="4115" y="5370"/>
                    <a:pt x="4122" y="5458"/>
                    <a:pt x="4136" y="5643"/>
                  </a:cubicBezTo>
                  <a:cubicBezTo>
                    <a:pt x="4061" y="5393"/>
                    <a:pt x="4086" y="5042"/>
                    <a:pt x="4061" y="4791"/>
                  </a:cubicBezTo>
                  <a:cubicBezTo>
                    <a:pt x="4010" y="4215"/>
                    <a:pt x="4010" y="3663"/>
                    <a:pt x="4010" y="3087"/>
                  </a:cubicBezTo>
                  <a:cubicBezTo>
                    <a:pt x="3985" y="2811"/>
                    <a:pt x="3985" y="2535"/>
                    <a:pt x="3985" y="2260"/>
                  </a:cubicBezTo>
                  <a:cubicBezTo>
                    <a:pt x="3935" y="1683"/>
                    <a:pt x="3760" y="1282"/>
                    <a:pt x="3509" y="756"/>
                  </a:cubicBezTo>
                  <a:cubicBezTo>
                    <a:pt x="3279" y="266"/>
                    <a:pt x="2701" y="0"/>
                    <a:pt x="2137"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5" name="Google Shape;9965;p62">
              <a:extLst>
                <a:ext uri="{FF2B5EF4-FFF2-40B4-BE49-F238E27FC236}">
                  <a16:creationId xmlns:a16="http://schemas.microsoft.com/office/drawing/2014/main" xmlns="" id="{DFDC6B40-D0F7-0F8B-B67B-CE2AC54FD1EB}"/>
                </a:ext>
              </a:extLst>
            </p:cNvPr>
            <p:cNvSpPr/>
            <p:nvPr/>
          </p:nvSpPr>
          <p:spPr>
            <a:xfrm>
              <a:off x="3127350" y="4553675"/>
              <a:ext cx="112800" cy="232400"/>
            </a:xfrm>
            <a:custGeom>
              <a:avLst/>
              <a:gdLst/>
              <a:ahLst/>
              <a:cxnLst/>
              <a:rect l="l" t="t" r="r" b="b"/>
              <a:pathLst>
                <a:path w="4512" h="9296" extrusionOk="0">
                  <a:moveTo>
                    <a:pt x="2235" y="1"/>
                  </a:moveTo>
                  <a:cubicBezTo>
                    <a:pt x="1858" y="1"/>
                    <a:pt x="1534" y="143"/>
                    <a:pt x="1228" y="361"/>
                  </a:cubicBezTo>
                  <a:cubicBezTo>
                    <a:pt x="1153" y="412"/>
                    <a:pt x="1078" y="487"/>
                    <a:pt x="952" y="562"/>
                  </a:cubicBezTo>
                  <a:cubicBezTo>
                    <a:pt x="827" y="687"/>
                    <a:pt x="702" y="838"/>
                    <a:pt x="652" y="1013"/>
                  </a:cubicBezTo>
                  <a:cubicBezTo>
                    <a:pt x="526" y="1214"/>
                    <a:pt x="426" y="1439"/>
                    <a:pt x="351" y="1665"/>
                  </a:cubicBezTo>
                  <a:cubicBezTo>
                    <a:pt x="251" y="1915"/>
                    <a:pt x="201" y="2216"/>
                    <a:pt x="150" y="2492"/>
                  </a:cubicBezTo>
                  <a:cubicBezTo>
                    <a:pt x="25" y="3219"/>
                    <a:pt x="0" y="3970"/>
                    <a:pt x="50" y="4697"/>
                  </a:cubicBezTo>
                  <a:cubicBezTo>
                    <a:pt x="75" y="5399"/>
                    <a:pt x="176" y="6126"/>
                    <a:pt x="351" y="6828"/>
                  </a:cubicBezTo>
                  <a:cubicBezTo>
                    <a:pt x="451" y="7304"/>
                    <a:pt x="627" y="7805"/>
                    <a:pt x="902" y="8181"/>
                  </a:cubicBezTo>
                  <a:cubicBezTo>
                    <a:pt x="1178" y="8532"/>
                    <a:pt x="1529" y="8808"/>
                    <a:pt x="1905" y="9058"/>
                  </a:cubicBezTo>
                  <a:cubicBezTo>
                    <a:pt x="2158" y="9222"/>
                    <a:pt x="2426" y="9295"/>
                    <a:pt x="2689" y="9295"/>
                  </a:cubicBezTo>
                  <a:cubicBezTo>
                    <a:pt x="3388" y="9295"/>
                    <a:pt x="4049" y="8780"/>
                    <a:pt x="4286" y="8106"/>
                  </a:cubicBezTo>
                  <a:cubicBezTo>
                    <a:pt x="4336" y="7905"/>
                    <a:pt x="4386" y="7705"/>
                    <a:pt x="4411" y="7479"/>
                  </a:cubicBezTo>
                  <a:cubicBezTo>
                    <a:pt x="4511" y="6978"/>
                    <a:pt x="4436" y="6502"/>
                    <a:pt x="4336" y="6001"/>
                  </a:cubicBezTo>
                  <a:cubicBezTo>
                    <a:pt x="4261" y="5574"/>
                    <a:pt x="4161" y="5148"/>
                    <a:pt x="4110" y="4722"/>
                  </a:cubicBezTo>
                  <a:cubicBezTo>
                    <a:pt x="4035" y="4171"/>
                    <a:pt x="4035" y="3620"/>
                    <a:pt x="4010" y="3068"/>
                  </a:cubicBezTo>
                  <a:cubicBezTo>
                    <a:pt x="3985" y="2792"/>
                    <a:pt x="3960" y="2492"/>
                    <a:pt x="3935" y="2216"/>
                  </a:cubicBezTo>
                  <a:cubicBezTo>
                    <a:pt x="3935" y="2016"/>
                    <a:pt x="3910" y="1840"/>
                    <a:pt x="3885" y="1665"/>
                  </a:cubicBezTo>
                  <a:cubicBezTo>
                    <a:pt x="3856" y="1592"/>
                    <a:pt x="3843" y="1553"/>
                    <a:pt x="3838" y="1553"/>
                  </a:cubicBezTo>
                  <a:cubicBezTo>
                    <a:pt x="3835" y="1553"/>
                    <a:pt x="3835" y="1573"/>
                    <a:pt x="3835" y="1615"/>
                  </a:cubicBezTo>
                  <a:cubicBezTo>
                    <a:pt x="3785" y="1289"/>
                    <a:pt x="3709" y="1038"/>
                    <a:pt x="3534" y="762"/>
                  </a:cubicBezTo>
                  <a:cubicBezTo>
                    <a:pt x="3283" y="336"/>
                    <a:pt x="2882" y="86"/>
                    <a:pt x="2406" y="11"/>
                  </a:cubicBezTo>
                  <a:cubicBezTo>
                    <a:pt x="2348" y="4"/>
                    <a:pt x="2291" y="1"/>
                    <a:pt x="2235" y="1"/>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6" name="Google Shape;9966;p62">
              <a:extLst>
                <a:ext uri="{FF2B5EF4-FFF2-40B4-BE49-F238E27FC236}">
                  <a16:creationId xmlns:a16="http://schemas.microsoft.com/office/drawing/2014/main" xmlns="" id="{19A59AC0-8F19-F4D6-5F5C-F26EF4099EDA}"/>
                </a:ext>
              </a:extLst>
            </p:cNvPr>
            <p:cNvSpPr/>
            <p:nvPr/>
          </p:nvSpPr>
          <p:spPr>
            <a:xfrm>
              <a:off x="3155525" y="4561200"/>
              <a:ext cx="4750" cy="3400"/>
            </a:xfrm>
            <a:custGeom>
              <a:avLst/>
              <a:gdLst/>
              <a:ahLst/>
              <a:cxnLst/>
              <a:rect l="l" t="t" r="r" b="b"/>
              <a:pathLst>
                <a:path w="190" h="136" extrusionOk="0">
                  <a:moveTo>
                    <a:pt x="189" y="0"/>
                  </a:moveTo>
                  <a:cubicBezTo>
                    <a:pt x="188" y="0"/>
                    <a:pt x="166" y="15"/>
                    <a:pt x="124" y="45"/>
                  </a:cubicBezTo>
                  <a:lnTo>
                    <a:pt x="124" y="45"/>
                  </a:lnTo>
                  <a:cubicBezTo>
                    <a:pt x="168" y="15"/>
                    <a:pt x="189" y="0"/>
                    <a:pt x="189" y="0"/>
                  </a:cubicBezTo>
                  <a:close/>
                  <a:moveTo>
                    <a:pt x="124" y="45"/>
                  </a:moveTo>
                  <a:cubicBezTo>
                    <a:pt x="117" y="50"/>
                    <a:pt x="109" y="55"/>
                    <a:pt x="101" y="60"/>
                  </a:cubicBezTo>
                  <a:cubicBezTo>
                    <a:pt x="51" y="85"/>
                    <a:pt x="26" y="111"/>
                    <a:pt x="1" y="136"/>
                  </a:cubicBezTo>
                  <a:cubicBezTo>
                    <a:pt x="52" y="97"/>
                    <a:pt x="93" y="67"/>
                    <a:pt x="124" y="45"/>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7" name="Google Shape;9967;p62">
              <a:extLst>
                <a:ext uri="{FF2B5EF4-FFF2-40B4-BE49-F238E27FC236}">
                  <a16:creationId xmlns:a16="http://schemas.microsoft.com/office/drawing/2014/main" xmlns="" id="{7547F9E6-D0D8-2651-A653-B20F02F51FE9}"/>
                </a:ext>
              </a:extLst>
            </p:cNvPr>
            <p:cNvSpPr/>
            <p:nvPr/>
          </p:nvSpPr>
          <p:spPr>
            <a:xfrm>
              <a:off x="1760175" y="4372850"/>
              <a:ext cx="103400" cy="103600"/>
            </a:xfrm>
            <a:custGeom>
              <a:avLst/>
              <a:gdLst/>
              <a:ahLst/>
              <a:cxnLst/>
              <a:rect l="l" t="t" r="r" b="b"/>
              <a:pathLst>
                <a:path w="4136" h="4144" extrusionOk="0">
                  <a:moveTo>
                    <a:pt x="1980" y="0"/>
                  </a:moveTo>
                  <a:cubicBezTo>
                    <a:pt x="1704" y="0"/>
                    <a:pt x="1454" y="50"/>
                    <a:pt x="1228" y="176"/>
                  </a:cubicBezTo>
                  <a:cubicBezTo>
                    <a:pt x="1003" y="251"/>
                    <a:pt x="777" y="376"/>
                    <a:pt x="602" y="577"/>
                  </a:cubicBezTo>
                  <a:cubicBezTo>
                    <a:pt x="376" y="802"/>
                    <a:pt x="201" y="1103"/>
                    <a:pt x="100" y="1429"/>
                  </a:cubicBezTo>
                  <a:cubicBezTo>
                    <a:pt x="50" y="1629"/>
                    <a:pt x="0" y="1830"/>
                    <a:pt x="25" y="2030"/>
                  </a:cubicBezTo>
                  <a:lnTo>
                    <a:pt x="75" y="2557"/>
                  </a:lnTo>
                  <a:cubicBezTo>
                    <a:pt x="176" y="2908"/>
                    <a:pt x="351" y="3208"/>
                    <a:pt x="602" y="3459"/>
                  </a:cubicBezTo>
                  <a:cubicBezTo>
                    <a:pt x="777" y="3609"/>
                    <a:pt x="952" y="3760"/>
                    <a:pt x="1153" y="3860"/>
                  </a:cubicBezTo>
                  <a:cubicBezTo>
                    <a:pt x="1379" y="4010"/>
                    <a:pt x="1629" y="4086"/>
                    <a:pt x="1880" y="4111"/>
                  </a:cubicBezTo>
                  <a:cubicBezTo>
                    <a:pt x="1984" y="4131"/>
                    <a:pt x="2092" y="4144"/>
                    <a:pt x="2201" y="4144"/>
                  </a:cubicBezTo>
                  <a:cubicBezTo>
                    <a:pt x="2355" y="4144"/>
                    <a:pt x="2510" y="4119"/>
                    <a:pt x="2657" y="4061"/>
                  </a:cubicBezTo>
                  <a:cubicBezTo>
                    <a:pt x="2907" y="4010"/>
                    <a:pt x="3133" y="3885"/>
                    <a:pt x="3333" y="3710"/>
                  </a:cubicBezTo>
                  <a:cubicBezTo>
                    <a:pt x="3534" y="3584"/>
                    <a:pt x="3709" y="3384"/>
                    <a:pt x="3835" y="3158"/>
                  </a:cubicBezTo>
                  <a:lnTo>
                    <a:pt x="4035" y="2707"/>
                  </a:lnTo>
                  <a:cubicBezTo>
                    <a:pt x="4135" y="2356"/>
                    <a:pt x="4135" y="2005"/>
                    <a:pt x="4035" y="1655"/>
                  </a:cubicBezTo>
                  <a:cubicBezTo>
                    <a:pt x="4010" y="1604"/>
                    <a:pt x="4010" y="1579"/>
                    <a:pt x="3985" y="1554"/>
                  </a:cubicBezTo>
                  <a:cubicBezTo>
                    <a:pt x="3985" y="1529"/>
                    <a:pt x="3985" y="1504"/>
                    <a:pt x="3985" y="1504"/>
                  </a:cubicBezTo>
                  <a:cubicBezTo>
                    <a:pt x="3910" y="1228"/>
                    <a:pt x="3785" y="1003"/>
                    <a:pt x="3609" y="802"/>
                  </a:cubicBezTo>
                  <a:cubicBezTo>
                    <a:pt x="3459" y="602"/>
                    <a:pt x="3283" y="426"/>
                    <a:pt x="3058" y="301"/>
                  </a:cubicBezTo>
                  <a:lnTo>
                    <a:pt x="2782" y="176"/>
                  </a:lnTo>
                  <a:cubicBezTo>
                    <a:pt x="2757" y="176"/>
                    <a:pt x="2707" y="151"/>
                    <a:pt x="2657" y="126"/>
                  </a:cubicBezTo>
                  <a:lnTo>
                    <a:pt x="2556" y="101"/>
                  </a:lnTo>
                  <a:cubicBezTo>
                    <a:pt x="2556" y="76"/>
                    <a:pt x="2531" y="76"/>
                    <a:pt x="2506" y="76"/>
                  </a:cubicBezTo>
                  <a:cubicBezTo>
                    <a:pt x="2331" y="25"/>
                    <a:pt x="2155" y="0"/>
                    <a:pt x="1980" y="0"/>
                  </a:cubicBezTo>
                  <a:close/>
                </a:path>
              </a:pathLst>
            </a:custGeom>
            <a:solidFill>
              <a:srgbClr val="005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8" name="Google Shape;9968;p62">
              <a:extLst>
                <a:ext uri="{FF2B5EF4-FFF2-40B4-BE49-F238E27FC236}">
                  <a16:creationId xmlns:a16="http://schemas.microsoft.com/office/drawing/2014/main" xmlns="" id="{187950B1-78D5-4BA4-FBD6-4D63FC8908C1}"/>
                </a:ext>
              </a:extLst>
            </p:cNvPr>
            <p:cNvSpPr/>
            <p:nvPr/>
          </p:nvSpPr>
          <p:spPr>
            <a:xfrm>
              <a:off x="2992625" y="3046425"/>
              <a:ext cx="2619725" cy="488725"/>
            </a:xfrm>
            <a:custGeom>
              <a:avLst/>
              <a:gdLst/>
              <a:ahLst/>
              <a:cxnLst/>
              <a:rect l="l" t="t" r="r" b="b"/>
              <a:pathLst>
                <a:path w="104789" h="19549" extrusionOk="0">
                  <a:moveTo>
                    <a:pt x="34688" y="1"/>
                  </a:moveTo>
                  <a:cubicBezTo>
                    <a:pt x="30766" y="1"/>
                    <a:pt x="26832" y="9"/>
                    <a:pt x="22933" y="24"/>
                  </a:cubicBezTo>
                  <a:cubicBezTo>
                    <a:pt x="27645" y="526"/>
                    <a:pt x="32256" y="1704"/>
                    <a:pt x="36592" y="3533"/>
                  </a:cubicBezTo>
                  <a:cubicBezTo>
                    <a:pt x="37870" y="4060"/>
                    <a:pt x="39199" y="4761"/>
                    <a:pt x="39775" y="5989"/>
                  </a:cubicBezTo>
                  <a:cubicBezTo>
                    <a:pt x="40552" y="7719"/>
                    <a:pt x="39525" y="9774"/>
                    <a:pt x="38071" y="11002"/>
                  </a:cubicBezTo>
                  <a:cubicBezTo>
                    <a:pt x="35464" y="13233"/>
                    <a:pt x="31805" y="13659"/>
                    <a:pt x="28397" y="14060"/>
                  </a:cubicBezTo>
                  <a:cubicBezTo>
                    <a:pt x="22256" y="14786"/>
                    <a:pt x="16141" y="15789"/>
                    <a:pt x="10076" y="17042"/>
                  </a:cubicBezTo>
                  <a:cubicBezTo>
                    <a:pt x="6692" y="17744"/>
                    <a:pt x="3309" y="18546"/>
                    <a:pt x="1" y="19548"/>
                  </a:cubicBezTo>
                  <a:cubicBezTo>
                    <a:pt x="25063" y="17944"/>
                    <a:pt x="51605" y="16416"/>
                    <a:pt x="54462" y="16015"/>
                  </a:cubicBezTo>
                  <a:cubicBezTo>
                    <a:pt x="55011" y="15941"/>
                    <a:pt x="55992" y="15907"/>
                    <a:pt x="57315" y="15907"/>
                  </a:cubicBezTo>
                  <a:cubicBezTo>
                    <a:pt x="65421" y="15907"/>
                    <a:pt x="86371" y="17178"/>
                    <a:pt x="99450" y="18320"/>
                  </a:cubicBezTo>
                  <a:cubicBezTo>
                    <a:pt x="101004" y="18170"/>
                    <a:pt x="101956" y="18045"/>
                    <a:pt x="102182" y="17919"/>
                  </a:cubicBezTo>
                  <a:cubicBezTo>
                    <a:pt x="104663" y="16365"/>
                    <a:pt x="104788" y="8045"/>
                    <a:pt x="103535" y="3784"/>
                  </a:cubicBezTo>
                  <a:cubicBezTo>
                    <a:pt x="103334" y="3157"/>
                    <a:pt x="103134" y="2606"/>
                    <a:pt x="102883" y="2205"/>
                  </a:cubicBezTo>
                  <a:cubicBezTo>
                    <a:pt x="101962" y="609"/>
                    <a:pt x="68786" y="1"/>
                    <a:pt x="34688" y="1"/>
                  </a:cubicBezTo>
                  <a:close/>
                </a:path>
              </a:pathLst>
            </a:custGeom>
            <a:solidFill>
              <a:srgbClr val="3D20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9" name="Google Shape;9969;p62">
              <a:extLst>
                <a:ext uri="{FF2B5EF4-FFF2-40B4-BE49-F238E27FC236}">
                  <a16:creationId xmlns:a16="http://schemas.microsoft.com/office/drawing/2014/main" xmlns="" id="{83C1CC9D-E14B-66CE-27EC-0C39C9882845}"/>
                </a:ext>
              </a:extLst>
            </p:cNvPr>
            <p:cNvSpPr/>
            <p:nvPr/>
          </p:nvSpPr>
          <p:spPr>
            <a:xfrm>
              <a:off x="5193175" y="3117675"/>
              <a:ext cx="45725" cy="336075"/>
            </a:xfrm>
            <a:custGeom>
              <a:avLst/>
              <a:gdLst/>
              <a:ahLst/>
              <a:cxnLst/>
              <a:rect l="l" t="t" r="r" b="b"/>
              <a:pathLst>
                <a:path w="1829" h="13443" extrusionOk="0">
                  <a:moveTo>
                    <a:pt x="688" y="0"/>
                  </a:moveTo>
                  <a:cubicBezTo>
                    <a:pt x="339" y="0"/>
                    <a:pt x="1" y="458"/>
                    <a:pt x="225" y="784"/>
                  </a:cubicBezTo>
                  <a:cubicBezTo>
                    <a:pt x="425" y="1084"/>
                    <a:pt x="300" y="1811"/>
                    <a:pt x="300" y="2162"/>
                  </a:cubicBezTo>
                  <a:cubicBezTo>
                    <a:pt x="300" y="2713"/>
                    <a:pt x="325" y="3265"/>
                    <a:pt x="325" y="3816"/>
                  </a:cubicBezTo>
                  <a:cubicBezTo>
                    <a:pt x="325" y="4844"/>
                    <a:pt x="325" y="5871"/>
                    <a:pt x="325" y="6899"/>
                  </a:cubicBezTo>
                  <a:cubicBezTo>
                    <a:pt x="325" y="7926"/>
                    <a:pt x="325" y="8954"/>
                    <a:pt x="300" y="9982"/>
                  </a:cubicBezTo>
                  <a:cubicBezTo>
                    <a:pt x="300" y="10508"/>
                    <a:pt x="300" y="11059"/>
                    <a:pt x="275" y="11611"/>
                  </a:cubicBezTo>
                  <a:cubicBezTo>
                    <a:pt x="275" y="12087"/>
                    <a:pt x="200" y="12563"/>
                    <a:pt x="375" y="13014"/>
                  </a:cubicBezTo>
                  <a:cubicBezTo>
                    <a:pt x="417" y="13295"/>
                    <a:pt x="688" y="13442"/>
                    <a:pt x="966" y="13442"/>
                  </a:cubicBezTo>
                  <a:cubicBezTo>
                    <a:pt x="1184" y="13442"/>
                    <a:pt x="1407" y="13352"/>
                    <a:pt x="1528" y="13165"/>
                  </a:cubicBezTo>
                  <a:cubicBezTo>
                    <a:pt x="1829" y="12688"/>
                    <a:pt x="1728" y="12062"/>
                    <a:pt x="1728" y="11510"/>
                  </a:cubicBezTo>
                  <a:cubicBezTo>
                    <a:pt x="1728" y="10934"/>
                    <a:pt x="1728" y="10358"/>
                    <a:pt x="1728" y="9756"/>
                  </a:cubicBezTo>
                  <a:cubicBezTo>
                    <a:pt x="1728" y="8603"/>
                    <a:pt x="1703" y="7425"/>
                    <a:pt x="1678" y="6272"/>
                  </a:cubicBezTo>
                  <a:cubicBezTo>
                    <a:pt x="1653" y="5144"/>
                    <a:pt x="1603" y="4017"/>
                    <a:pt x="1553" y="2889"/>
                  </a:cubicBezTo>
                  <a:cubicBezTo>
                    <a:pt x="1528" y="2312"/>
                    <a:pt x="1503" y="1711"/>
                    <a:pt x="1453" y="1134"/>
                  </a:cubicBezTo>
                  <a:cubicBezTo>
                    <a:pt x="1428" y="683"/>
                    <a:pt x="1302" y="383"/>
                    <a:pt x="926" y="82"/>
                  </a:cubicBezTo>
                  <a:cubicBezTo>
                    <a:pt x="851" y="25"/>
                    <a:pt x="769" y="0"/>
                    <a:pt x="688" y="0"/>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0" name="Google Shape;9970;p62">
              <a:extLst>
                <a:ext uri="{FF2B5EF4-FFF2-40B4-BE49-F238E27FC236}">
                  <a16:creationId xmlns:a16="http://schemas.microsoft.com/office/drawing/2014/main" xmlns="" id="{4772F04E-5773-65D3-7C5D-4C7476B6C450}"/>
                </a:ext>
              </a:extLst>
            </p:cNvPr>
            <p:cNvSpPr/>
            <p:nvPr/>
          </p:nvSpPr>
          <p:spPr>
            <a:xfrm>
              <a:off x="5319725" y="3112150"/>
              <a:ext cx="50750" cy="310050"/>
            </a:xfrm>
            <a:custGeom>
              <a:avLst/>
              <a:gdLst/>
              <a:ahLst/>
              <a:cxnLst/>
              <a:rect l="l" t="t" r="r" b="b"/>
              <a:pathLst>
                <a:path w="2030" h="12402" extrusionOk="0">
                  <a:moveTo>
                    <a:pt x="592" y="1"/>
                  </a:moveTo>
                  <a:cubicBezTo>
                    <a:pt x="508" y="1"/>
                    <a:pt x="421" y="32"/>
                    <a:pt x="351" y="102"/>
                  </a:cubicBezTo>
                  <a:cubicBezTo>
                    <a:pt x="25" y="453"/>
                    <a:pt x="100" y="904"/>
                    <a:pt x="150" y="1330"/>
                  </a:cubicBezTo>
                  <a:cubicBezTo>
                    <a:pt x="175" y="1807"/>
                    <a:pt x="225" y="2258"/>
                    <a:pt x="275" y="2734"/>
                  </a:cubicBezTo>
                  <a:cubicBezTo>
                    <a:pt x="376" y="3761"/>
                    <a:pt x="451" y="4789"/>
                    <a:pt x="451" y="5817"/>
                  </a:cubicBezTo>
                  <a:cubicBezTo>
                    <a:pt x="476" y="6819"/>
                    <a:pt x="426" y="7822"/>
                    <a:pt x="351" y="8824"/>
                  </a:cubicBezTo>
                  <a:cubicBezTo>
                    <a:pt x="301" y="9325"/>
                    <a:pt x="250" y="9827"/>
                    <a:pt x="200" y="10303"/>
                  </a:cubicBezTo>
                  <a:cubicBezTo>
                    <a:pt x="150" y="10579"/>
                    <a:pt x="100" y="10854"/>
                    <a:pt x="75" y="11130"/>
                  </a:cubicBezTo>
                  <a:cubicBezTo>
                    <a:pt x="75" y="11227"/>
                    <a:pt x="0" y="11699"/>
                    <a:pt x="59" y="11699"/>
                  </a:cubicBezTo>
                  <a:cubicBezTo>
                    <a:pt x="74" y="11699"/>
                    <a:pt x="98" y="11668"/>
                    <a:pt x="134" y="11591"/>
                  </a:cubicBezTo>
                  <a:lnTo>
                    <a:pt x="134" y="11591"/>
                  </a:lnTo>
                  <a:cubicBezTo>
                    <a:pt x="125" y="11636"/>
                    <a:pt x="125" y="11671"/>
                    <a:pt x="125" y="11706"/>
                  </a:cubicBezTo>
                  <a:cubicBezTo>
                    <a:pt x="108" y="12119"/>
                    <a:pt x="479" y="12401"/>
                    <a:pt x="844" y="12401"/>
                  </a:cubicBezTo>
                  <a:cubicBezTo>
                    <a:pt x="1011" y="12401"/>
                    <a:pt x="1177" y="12342"/>
                    <a:pt x="1303" y="12208"/>
                  </a:cubicBezTo>
                  <a:cubicBezTo>
                    <a:pt x="1679" y="11782"/>
                    <a:pt x="1729" y="11280"/>
                    <a:pt x="1779" y="10729"/>
                  </a:cubicBezTo>
                  <a:cubicBezTo>
                    <a:pt x="1854" y="10203"/>
                    <a:pt x="1905" y="9676"/>
                    <a:pt x="1955" y="9125"/>
                  </a:cubicBezTo>
                  <a:cubicBezTo>
                    <a:pt x="2030" y="8072"/>
                    <a:pt x="2030" y="6995"/>
                    <a:pt x="2005" y="5917"/>
                  </a:cubicBezTo>
                  <a:cubicBezTo>
                    <a:pt x="1980" y="4864"/>
                    <a:pt x="1880" y="3787"/>
                    <a:pt x="1704" y="2734"/>
                  </a:cubicBezTo>
                  <a:cubicBezTo>
                    <a:pt x="1629" y="2208"/>
                    <a:pt x="1554" y="1681"/>
                    <a:pt x="1403" y="1155"/>
                  </a:cubicBezTo>
                  <a:cubicBezTo>
                    <a:pt x="1303" y="754"/>
                    <a:pt x="1203" y="228"/>
                    <a:pt x="777" y="52"/>
                  </a:cubicBezTo>
                  <a:cubicBezTo>
                    <a:pt x="722" y="19"/>
                    <a:pt x="658" y="1"/>
                    <a:pt x="592" y="1"/>
                  </a:cubicBezTo>
                  <a:close/>
                </a:path>
              </a:pathLst>
            </a:custGeom>
            <a:solidFill>
              <a:srgbClr val="7E45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1" name="Google Shape;9971;p62">
              <a:extLst>
                <a:ext uri="{FF2B5EF4-FFF2-40B4-BE49-F238E27FC236}">
                  <a16:creationId xmlns:a16="http://schemas.microsoft.com/office/drawing/2014/main" xmlns="" id="{2C7453DF-DA8C-6166-89C9-54093C4933FA}"/>
                </a:ext>
              </a:extLst>
            </p:cNvPr>
            <p:cNvSpPr/>
            <p:nvPr/>
          </p:nvSpPr>
          <p:spPr>
            <a:xfrm>
              <a:off x="3761425" y="1998150"/>
              <a:ext cx="1367200" cy="369700"/>
            </a:xfrm>
            <a:custGeom>
              <a:avLst/>
              <a:gdLst/>
              <a:ahLst/>
              <a:cxnLst/>
              <a:rect l="l" t="t" r="r" b="b"/>
              <a:pathLst>
                <a:path w="54688" h="14788" extrusionOk="0">
                  <a:moveTo>
                    <a:pt x="26" y="0"/>
                  </a:moveTo>
                  <a:cubicBezTo>
                    <a:pt x="26" y="176"/>
                    <a:pt x="1" y="326"/>
                    <a:pt x="1" y="477"/>
                  </a:cubicBezTo>
                  <a:cubicBezTo>
                    <a:pt x="627" y="652"/>
                    <a:pt x="1254" y="827"/>
                    <a:pt x="1880" y="978"/>
                  </a:cubicBezTo>
                  <a:cubicBezTo>
                    <a:pt x="4061" y="1579"/>
                    <a:pt x="6266" y="2131"/>
                    <a:pt x="8472" y="2682"/>
                  </a:cubicBezTo>
                  <a:cubicBezTo>
                    <a:pt x="12783" y="3785"/>
                    <a:pt x="17093" y="4938"/>
                    <a:pt x="21479" y="5690"/>
                  </a:cubicBezTo>
                  <a:cubicBezTo>
                    <a:pt x="23635" y="6041"/>
                    <a:pt x="25840" y="6266"/>
                    <a:pt x="28021" y="6617"/>
                  </a:cubicBezTo>
                  <a:cubicBezTo>
                    <a:pt x="30201" y="6968"/>
                    <a:pt x="32332" y="7494"/>
                    <a:pt x="34437" y="8146"/>
                  </a:cubicBezTo>
                  <a:cubicBezTo>
                    <a:pt x="38748" y="9474"/>
                    <a:pt x="43008" y="10953"/>
                    <a:pt x="47269" y="12381"/>
                  </a:cubicBezTo>
                  <a:cubicBezTo>
                    <a:pt x="49725" y="13183"/>
                    <a:pt x="52181" y="13985"/>
                    <a:pt x="54612" y="14787"/>
                  </a:cubicBezTo>
                  <a:cubicBezTo>
                    <a:pt x="54638" y="14512"/>
                    <a:pt x="54663" y="14236"/>
                    <a:pt x="54688" y="13935"/>
                  </a:cubicBezTo>
                  <a:lnTo>
                    <a:pt x="49349" y="12181"/>
                  </a:lnTo>
                  <a:cubicBezTo>
                    <a:pt x="45089" y="10777"/>
                    <a:pt x="40853" y="9374"/>
                    <a:pt x="36592" y="7970"/>
                  </a:cubicBezTo>
                  <a:cubicBezTo>
                    <a:pt x="34537" y="7294"/>
                    <a:pt x="32457" y="6642"/>
                    <a:pt x="30352" y="6191"/>
                  </a:cubicBezTo>
                  <a:cubicBezTo>
                    <a:pt x="28221" y="5765"/>
                    <a:pt x="26066" y="5514"/>
                    <a:pt x="23936" y="5213"/>
                  </a:cubicBezTo>
                  <a:cubicBezTo>
                    <a:pt x="19575" y="4637"/>
                    <a:pt x="15339" y="3609"/>
                    <a:pt x="11053" y="2582"/>
                  </a:cubicBezTo>
                  <a:cubicBezTo>
                    <a:pt x="7394" y="1705"/>
                    <a:pt x="3735" y="802"/>
                    <a:pt x="2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62">
              <a:extLst>
                <a:ext uri="{FF2B5EF4-FFF2-40B4-BE49-F238E27FC236}">
                  <a16:creationId xmlns:a16="http://schemas.microsoft.com/office/drawing/2014/main" xmlns="" id="{6F861A42-1468-7C4C-5726-87896433E4C2}"/>
                </a:ext>
              </a:extLst>
            </p:cNvPr>
            <p:cNvSpPr/>
            <p:nvPr/>
          </p:nvSpPr>
          <p:spPr>
            <a:xfrm>
              <a:off x="3762675" y="2163550"/>
              <a:ext cx="1351550" cy="328350"/>
            </a:xfrm>
            <a:custGeom>
              <a:avLst/>
              <a:gdLst/>
              <a:ahLst/>
              <a:cxnLst/>
              <a:rect l="l" t="t" r="r" b="b"/>
              <a:pathLst>
                <a:path w="54062" h="13134" extrusionOk="0">
                  <a:moveTo>
                    <a:pt x="1" y="1"/>
                  </a:moveTo>
                  <a:cubicBezTo>
                    <a:pt x="26" y="151"/>
                    <a:pt x="51" y="302"/>
                    <a:pt x="76" y="452"/>
                  </a:cubicBezTo>
                  <a:cubicBezTo>
                    <a:pt x="552" y="628"/>
                    <a:pt x="1003" y="803"/>
                    <a:pt x="1479" y="978"/>
                  </a:cubicBezTo>
                  <a:cubicBezTo>
                    <a:pt x="2432" y="1329"/>
                    <a:pt x="3409" y="1705"/>
                    <a:pt x="4387" y="2031"/>
                  </a:cubicBezTo>
                  <a:cubicBezTo>
                    <a:pt x="6292" y="2683"/>
                    <a:pt x="8246" y="3309"/>
                    <a:pt x="10226" y="3785"/>
                  </a:cubicBezTo>
                  <a:cubicBezTo>
                    <a:pt x="12231" y="4287"/>
                    <a:pt x="14287" y="4663"/>
                    <a:pt x="16342" y="4938"/>
                  </a:cubicBezTo>
                  <a:cubicBezTo>
                    <a:pt x="18397" y="5239"/>
                    <a:pt x="20477" y="5490"/>
                    <a:pt x="22532" y="5841"/>
                  </a:cubicBezTo>
                  <a:cubicBezTo>
                    <a:pt x="26592" y="6592"/>
                    <a:pt x="30602" y="7670"/>
                    <a:pt x="34612" y="8773"/>
                  </a:cubicBezTo>
                  <a:cubicBezTo>
                    <a:pt x="38597" y="9851"/>
                    <a:pt x="42608" y="10903"/>
                    <a:pt x="46668" y="11755"/>
                  </a:cubicBezTo>
                  <a:cubicBezTo>
                    <a:pt x="49074" y="12282"/>
                    <a:pt x="51480" y="12733"/>
                    <a:pt x="53886" y="13134"/>
                  </a:cubicBezTo>
                  <a:cubicBezTo>
                    <a:pt x="53961" y="12883"/>
                    <a:pt x="54011" y="12608"/>
                    <a:pt x="54061" y="12332"/>
                  </a:cubicBezTo>
                  <a:cubicBezTo>
                    <a:pt x="52156" y="12006"/>
                    <a:pt x="50252" y="11655"/>
                    <a:pt x="48372" y="11279"/>
                  </a:cubicBezTo>
                  <a:cubicBezTo>
                    <a:pt x="44312" y="10427"/>
                    <a:pt x="40277" y="9450"/>
                    <a:pt x="36267" y="8347"/>
                  </a:cubicBezTo>
                  <a:cubicBezTo>
                    <a:pt x="32307" y="7294"/>
                    <a:pt x="28347" y="6166"/>
                    <a:pt x="24337" y="5364"/>
                  </a:cubicBezTo>
                  <a:cubicBezTo>
                    <a:pt x="20252" y="4537"/>
                    <a:pt x="16066" y="4262"/>
                    <a:pt x="11981" y="3384"/>
                  </a:cubicBezTo>
                  <a:cubicBezTo>
                    <a:pt x="8021" y="2532"/>
                    <a:pt x="4111" y="1329"/>
                    <a:pt x="251" y="76"/>
                  </a:cubicBezTo>
                  <a:cubicBezTo>
                    <a:pt x="176" y="51"/>
                    <a:pt x="76" y="26"/>
                    <a:pt x="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3" name="Google Shape;9973;p62">
              <a:extLst>
                <a:ext uri="{FF2B5EF4-FFF2-40B4-BE49-F238E27FC236}">
                  <a16:creationId xmlns:a16="http://schemas.microsoft.com/office/drawing/2014/main" xmlns="" id="{28428E76-4653-ED73-97F7-324349C97CBD}"/>
                </a:ext>
              </a:extLst>
            </p:cNvPr>
            <p:cNvSpPr/>
            <p:nvPr/>
          </p:nvSpPr>
          <p:spPr>
            <a:xfrm>
              <a:off x="3787125" y="1833350"/>
              <a:ext cx="1347775" cy="367200"/>
            </a:xfrm>
            <a:custGeom>
              <a:avLst/>
              <a:gdLst/>
              <a:ahLst/>
              <a:cxnLst/>
              <a:rect l="l" t="t" r="r" b="b"/>
              <a:pathLst>
                <a:path w="53911" h="14688" extrusionOk="0">
                  <a:moveTo>
                    <a:pt x="126" y="1"/>
                  </a:moveTo>
                  <a:cubicBezTo>
                    <a:pt x="75" y="176"/>
                    <a:pt x="50" y="327"/>
                    <a:pt x="0" y="502"/>
                  </a:cubicBezTo>
                  <a:cubicBezTo>
                    <a:pt x="827" y="678"/>
                    <a:pt x="1654" y="878"/>
                    <a:pt x="2456" y="1054"/>
                  </a:cubicBezTo>
                  <a:cubicBezTo>
                    <a:pt x="4612" y="1555"/>
                    <a:pt x="6767" y="2056"/>
                    <a:pt x="8923" y="2582"/>
                  </a:cubicBezTo>
                  <a:cubicBezTo>
                    <a:pt x="13233" y="3635"/>
                    <a:pt x="17544" y="4713"/>
                    <a:pt x="21830" y="5866"/>
                  </a:cubicBezTo>
                  <a:cubicBezTo>
                    <a:pt x="26091" y="6993"/>
                    <a:pt x="30376" y="8146"/>
                    <a:pt x="34637" y="9324"/>
                  </a:cubicBezTo>
                  <a:cubicBezTo>
                    <a:pt x="38898" y="10502"/>
                    <a:pt x="43133" y="11730"/>
                    <a:pt x="47369" y="12958"/>
                  </a:cubicBezTo>
                  <a:cubicBezTo>
                    <a:pt x="49549" y="13585"/>
                    <a:pt x="51730" y="14186"/>
                    <a:pt x="53910" y="14688"/>
                  </a:cubicBezTo>
                  <a:cubicBezTo>
                    <a:pt x="53910" y="14412"/>
                    <a:pt x="53910" y="14136"/>
                    <a:pt x="53910" y="13861"/>
                  </a:cubicBezTo>
                  <a:cubicBezTo>
                    <a:pt x="52281" y="13460"/>
                    <a:pt x="50677" y="13034"/>
                    <a:pt x="49073" y="12582"/>
                  </a:cubicBezTo>
                  <a:cubicBezTo>
                    <a:pt x="44812" y="11379"/>
                    <a:pt x="40602" y="10126"/>
                    <a:pt x="36341" y="8923"/>
                  </a:cubicBezTo>
                  <a:cubicBezTo>
                    <a:pt x="32081" y="7745"/>
                    <a:pt x="27820" y="6567"/>
                    <a:pt x="23534" y="5515"/>
                  </a:cubicBezTo>
                  <a:cubicBezTo>
                    <a:pt x="19223" y="4437"/>
                    <a:pt x="14913" y="3359"/>
                    <a:pt x="10577" y="2357"/>
                  </a:cubicBezTo>
                  <a:cubicBezTo>
                    <a:pt x="7093" y="1580"/>
                    <a:pt x="3609" y="753"/>
                    <a:pt x="126"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4" name="Google Shape;9974;p62">
              <a:extLst>
                <a:ext uri="{FF2B5EF4-FFF2-40B4-BE49-F238E27FC236}">
                  <a16:creationId xmlns:a16="http://schemas.microsoft.com/office/drawing/2014/main" xmlns="" id="{FF31C9E7-7BFE-25E6-00E3-53372F9C54A2}"/>
                </a:ext>
              </a:extLst>
            </p:cNvPr>
            <p:cNvSpPr/>
            <p:nvPr/>
          </p:nvSpPr>
          <p:spPr>
            <a:xfrm>
              <a:off x="3817200" y="1740000"/>
              <a:ext cx="1314550" cy="369700"/>
            </a:xfrm>
            <a:custGeom>
              <a:avLst/>
              <a:gdLst/>
              <a:ahLst/>
              <a:cxnLst/>
              <a:rect l="l" t="t" r="r" b="b"/>
              <a:pathLst>
                <a:path w="52582" h="14788" extrusionOk="0">
                  <a:moveTo>
                    <a:pt x="201" y="1"/>
                  </a:moveTo>
                  <a:cubicBezTo>
                    <a:pt x="126" y="126"/>
                    <a:pt x="75" y="276"/>
                    <a:pt x="0" y="427"/>
                  </a:cubicBezTo>
                  <a:cubicBezTo>
                    <a:pt x="1228" y="777"/>
                    <a:pt x="2431" y="1128"/>
                    <a:pt x="3659" y="1454"/>
                  </a:cubicBezTo>
                  <a:cubicBezTo>
                    <a:pt x="5765" y="2006"/>
                    <a:pt x="7870" y="2557"/>
                    <a:pt x="9950" y="3158"/>
                  </a:cubicBezTo>
                  <a:cubicBezTo>
                    <a:pt x="14161" y="4361"/>
                    <a:pt x="18396" y="5414"/>
                    <a:pt x="22632" y="6517"/>
                  </a:cubicBezTo>
                  <a:cubicBezTo>
                    <a:pt x="26842" y="7620"/>
                    <a:pt x="31028" y="8722"/>
                    <a:pt x="35239" y="9825"/>
                  </a:cubicBezTo>
                  <a:cubicBezTo>
                    <a:pt x="39274" y="10878"/>
                    <a:pt x="43309" y="11905"/>
                    <a:pt x="47294" y="13083"/>
                  </a:cubicBezTo>
                  <a:cubicBezTo>
                    <a:pt x="49073" y="13610"/>
                    <a:pt x="50828" y="14161"/>
                    <a:pt x="52582" y="14788"/>
                  </a:cubicBezTo>
                  <a:cubicBezTo>
                    <a:pt x="52557" y="14437"/>
                    <a:pt x="52507" y="14136"/>
                    <a:pt x="52457" y="13860"/>
                  </a:cubicBezTo>
                  <a:cubicBezTo>
                    <a:pt x="51354" y="13484"/>
                    <a:pt x="50251" y="13108"/>
                    <a:pt x="49148" y="12757"/>
                  </a:cubicBezTo>
                  <a:cubicBezTo>
                    <a:pt x="45214" y="11554"/>
                    <a:pt x="41203" y="10527"/>
                    <a:pt x="37218" y="9499"/>
                  </a:cubicBezTo>
                  <a:cubicBezTo>
                    <a:pt x="32983" y="8371"/>
                    <a:pt x="28722" y="7269"/>
                    <a:pt x="24487" y="6166"/>
                  </a:cubicBezTo>
                  <a:cubicBezTo>
                    <a:pt x="20251" y="5038"/>
                    <a:pt x="16040" y="3910"/>
                    <a:pt x="11780" y="2858"/>
                  </a:cubicBezTo>
                  <a:cubicBezTo>
                    <a:pt x="7920" y="1905"/>
                    <a:pt x="4060" y="928"/>
                    <a:pt x="201" y="1"/>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5" name="Google Shape;9975;p62">
              <a:extLst>
                <a:ext uri="{FF2B5EF4-FFF2-40B4-BE49-F238E27FC236}">
                  <a16:creationId xmlns:a16="http://schemas.microsoft.com/office/drawing/2014/main" xmlns="" id="{9C179E41-F5C5-7732-542F-353155C2778E}"/>
                </a:ext>
              </a:extLst>
            </p:cNvPr>
            <p:cNvSpPr/>
            <p:nvPr/>
          </p:nvSpPr>
          <p:spPr>
            <a:xfrm>
              <a:off x="3769575" y="1926725"/>
              <a:ext cx="1364075" cy="355900"/>
            </a:xfrm>
            <a:custGeom>
              <a:avLst/>
              <a:gdLst/>
              <a:ahLst/>
              <a:cxnLst/>
              <a:rect l="l" t="t" r="r" b="b"/>
              <a:pathLst>
                <a:path w="54563" h="14236" extrusionOk="0">
                  <a:moveTo>
                    <a:pt x="76" y="0"/>
                  </a:moveTo>
                  <a:cubicBezTo>
                    <a:pt x="51" y="176"/>
                    <a:pt x="26" y="326"/>
                    <a:pt x="0" y="476"/>
                  </a:cubicBezTo>
                  <a:cubicBezTo>
                    <a:pt x="176" y="527"/>
                    <a:pt x="326" y="552"/>
                    <a:pt x="502" y="577"/>
                  </a:cubicBezTo>
                  <a:cubicBezTo>
                    <a:pt x="2707" y="1028"/>
                    <a:pt x="4913" y="1354"/>
                    <a:pt x="7118" y="1780"/>
                  </a:cubicBezTo>
                  <a:cubicBezTo>
                    <a:pt x="11605" y="2632"/>
                    <a:pt x="16041" y="3634"/>
                    <a:pt x="20477" y="4762"/>
                  </a:cubicBezTo>
                  <a:cubicBezTo>
                    <a:pt x="24913" y="5865"/>
                    <a:pt x="29374" y="6968"/>
                    <a:pt x="33785" y="8196"/>
                  </a:cubicBezTo>
                  <a:cubicBezTo>
                    <a:pt x="38196" y="9399"/>
                    <a:pt x="42582" y="10652"/>
                    <a:pt x="46968" y="11955"/>
                  </a:cubicBezTo>
                  <a:cubicBezTo>
                    <a:pt x="49499" y="12707"/>
                    <a:pt x="52006" y="13459"/>
                    <a:pt x="54537" y="14236"/>
                  </a:cubicBezTo>
                  <a:cubicBezTo>
                    <a:pt x="54537" y="13935"/>
                    <a:pt x="54562" y="13659"/>
                    <a:pt x="54562" y="13384"/>
                  </a:cubicBezTo>
                  <a:cubicBezTo>
                    <a:pt x="52682" y="12807"/>
                    <a:pt x="50828" y="12231"/>
                    <a:pt x="48948" y="11679"/>
                  </a:cubicBezTo>
                  <a:cubicBezTo>
                    <a:pt x="44562" y="10376"/>
                    <a:pt x="40176" y="9098"/>
                    <a:pt x="35790" y="7870"/>
                  </a:cubicBezTo>
                  <a:cubicBezTo>
                    <a:pt x="31354" y="6642"/>
                    <a:pt x="26918" y="5464"/>
                    <a:pt x="22457" y="4411"/>
                  </a:cubicBezTo>
                  <a:cubicBezTo>
                    <a:pt x="18021" y="3359"/>
                    <a:pt x="13534" y="2431"/>
                    <a:pt x="9048" y="1604"/>
                  </a:cubicBezTo>
                  <a:cubicBezTo>
                    <a:pt x="6818" y="1203"/>
                    <a:pt x="4587" y="802"/>
                    <a:pt x="2356" y="426"/>
                  </a:cubicBezTo>
                  <a:cubicBezTo>
                    <a:pt x="1579" y="301"/>
                    <a:pt x="828" y="151"/>
                    <a:pt x="76"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6" name="Google Shape;9976;p62">
              <a:extLst>
                <a:ext uri="{FF2B5EF4-FFF2-40B4-BE49-F238E27FC236}">
                  <a16:creationId xmlns:a16="http://schemas.microsoft.com/office/drawing/2014/main" xmlns="" id="{689BE5D4-2ADD-753D-08BD-92600AC4CAC5}"/>
                </a:ext>
              </a:extLst>
            </p:cNvPr>
            <p:cNvSpPr/>
            <p:nvPr/>
          </p:nvSpPr>
          <p:spPr>
            <a:xfrm>
              <a:off x="3757675" y="2065825"/>
              <a:ext cx="1365325" cy="361550"/>
            </a:xfrm>
            <a:custGeom>
              <a:avLst/>
              <a:gdLst/>
              <a:ahLst/>
              <a:cxnLst/>
              <a:rect l="l" t="t" r="r" b="b"/>
              <a:pathLst>
                <a:path w="54613" h="14462" extrusionOk="0">
                  <a:moveTo>
                    <a:pt x="25" y="0"/>
                  </a:moveTo>
                  <a:cubicBezTo>
                    <a:pt x="25" y="125"/>
                    <a:pt x="0" y="226"/>
                    <a:pt x="0" y="326"/>
                  </a:cubicBezTo>
                  <a:cubicBezTo>
                    <a:pt x="2983" y="1178"/>
                    <a:pt x="5990" y="2030"/>
                    <a:pt x="8973" y="2857"/>
                  </a:cubicBezTo>
                  <a:cubicBezTo>
                    <a:pt x="13284" y="4035"/>
                    <a:pt x="17594" y="5213"/>
                    <a:pt x="21905" y="6416"/>
                  </a:cubicBezTo>
                  <a:cubicBezTo>
                    <a:pt x="26116" y="7569"/>
                    <a:pt x="30326" y="8722"/>
                    <a:pt x="34537" y="9825"/>
                  </a:cubicBezTo>
                  <a:cubicBezTo>
                    <a:pt x="38772" y="10953"/>
                    <a:pt x="43033" y="12005"/>
                    <a:pt x="47294" y="12983"/>
                  </a:cubicBezTo>
                  <a:cubicBezTo>
                    <a:pt x="49700" y="13509"/>
                    <a:pt x="52106" y="14010"/>
                    <a:pt x="54512" y="14461"/>
                  </a:cubicBezTo>
                  <a:cubicBezTo>
                    <a:pt x="54562" y="14211"/>
                    <a:pt x="54587" y="13960"/>
                    <a:pt x="54612" y="13684"/>
                  </a:cubicBezTo>
                  <a:cubicBezTo>
                    <a:pt x="52783" y="13359"/>
                    <a:pt x="50953" y="13008"/>
                    <a:pt x="49123" y="12607"/>
                  </a:cubicBezTo>
                  <a:cubicBezTo>
                    <a:pt x="44838" y="11704"/>
                    <a:pt x="40577" y="10702"/>
                    <a:pt x="36316" y="9624"/>
                  </a:cubicBezTo>
                  <a:cubicBezTo>
                    <a:pt x="32106" y="8547"/>
                    <a:pt x="27870" y="7444"/>
                    <a:pt x="23660" y="6316"/>
                  </a:cubicBezTo>
                  <a:cubicBezTo>
                    <a:pt x="19349" y="5138"/>
                    <a:pt x="15063" y="3985"/>
                    <a:pt x="10752" y="2832"/>
                  </a:cubicBezTo>
                  <a:cubicBezTo>
                    <a:pt x="7168" y="1880"/>
                    <a:pt x="3609" y="927"/>
                    <a:pt x="25" y="0"/>
                  </a:cubicBezTo>
                  <a:close/>
                </a:path>
              </a:pathLst>
            </a:custGeom>
            <a:solidFill>
              <a:srgbClr val="E1D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7" name="Google Shape;9977;p62">
              <a:extLst>
                <a:ext uri="{FF2B5EF4-FFF2-40B4-BE49-F238E27FC236}">
                  <a16:creationId xmlns:a16="http://schemas.microsoft.com/office/drawing/2014/main" xmlns="" id="{CF8F0CF5-08FD-5DCE-96BF-AE73031C47C1}"/>
                </a:ext>
              </a:extLst>
            </p:cNvPr>
            <p:cNvSpPr/>
            <p:nvPr/>
          </p:nvSpPr>
          <p:spPr>
            <a:xfrm>
              <a:off x="5434375" y="4358975"/>
              <a:ext cx="244225" cy="237025"/>
            </a:xfrm>
            <a:custGeom>
              <a:avLst/>
              <a:gdLst/>
              <a:ahLst/>
              <a:cxnLst/>
              <a:rect l="l" t="t" r="r" b="b"/>
              <a:pathLst>
                <a:path w="9769" h="9481" extrusionOk="0">
                  <a:moveTo>
                    <a:pt x="8616" y="1"/>
                  </a:moveTo>
                  <a:cubicBezTo>
                    <a:pt x="8593" y="1"/>
                    <a:pt x="8570" y="2"/>
                    <a:pt x="8547" y="4"/>
                  </a:cubicBezTo>
                  <a:cubicBezTo>
                    <a:pt x="7619" y="104"/>
                    <a:pt x="0" y="380"/>
                    <a:pt x="251" y="2009"/>
                  </a:cubicBezTo>
                  <a:cubicBezTo>
                    <a:pt x="602" y="4315"/>
                    <a:pt x="1153" y="6621"/>
                    <a:pt x="1654" y="8901"/>
                  </a:cubicBezTo>
                  <a:cubicBezTo>
                    <a:pt x="1718" y="9266"/>
                    <a:pt x="2063" y="9480"/>
                    <a:pt x="2409" y="9480"/>
                  </a:cubicBezTo>
                  <a:cubicBezTo>
                    <a:pt x="2609" y="9480"/>
                    <a:pt x="2811" y="9408"/>
                    <a:pt x="2958" y="9252"/>
                  </a:cubicBezTo>
                  <a:cubicBezTo>
                    <a:pt x="3835" y="8275"/>
                    <a:pt x="4612" y="7197"/>
                    <a:pt x="5339" y="6069"/>
                  </a:cubicBezTo>
                  <a:cubicBezTo>
                    <a:pt x="6291" y="6821"/>
                    <a:pt x="7319" y="7498"/>
                    <a:pt x="8396" y="8049"/>
                  </a:cubicBezTo>
                  <a:cubicBezTo>
                    <a:pt x="8537" y="8122"/>
                    <a:pt x="8690" y="8157"/>
                    <a:pt x="8842" y="8157"/>
                  </a:cubicBezTo>
                  <a:cubicBezTo>
                    <a:pt x="9314" y="8157"/>
                    <a:pt x="9769" y="7822"/>
                    <a:pt x="9750" y="7272"/>
                  </a:cubicBezTo>
                  <a:cubicBezTo>
                    <a:pt x="9675" y="5167"/>
                    <a:pt x="9574" y="3062"/>
                    <a:pt x="9499" y="956"/>
                  </a:cubicBezTo>
                  <a:cubicBezTo>
                    <a:pt x="9475" y="501"/>
                    <a:pt x="9108" y="1"/>
                    <a:pt x="8616" y="1"/>
                  </a:cubicBezTo>
                  <a:close/>
                </a:path>
              </a:pathLst>
            </a:custGeom>
            <a:solidFill>
              <a:srgbClr val="E950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8" name="Google Shape;9978;p62">
              <a:extLst>
                <a:ext uri="{FF2B5EF4-FFF2-40B4-BE49-F238E27FC236}">
                  <a16:creationId xmlns:a16="http://schemas.microsoft.com/office/drawing/2014/main" xmlns="" id="{471CACFD-8A11-A0E4-C33D-D9625C5AE422}"/>
                </a:ext>
              </a:extLst>
            </p:cNvPr>
            <p:cNvSpPr/>
            <p:nvPr/>
          </p:nvSpPr>
          <p:spPr>
            <a:xfrm>
              <a:off x="4814950" y="2088725"/>
              <a:ext cx="222825" cy="261925"/>
            </a:xfrm>
            <a:custGeom>
              <a:avLst/>
              <a:gdLst/>
              <a:ahLst/>
              <a:cxnLst/>
              <a:rect l="l" t="t" r="r" b="b"/>
              <a:pathLst>
                <a:path w="8913" h="10477" extrusionOk="0">
                  <a:moveTo>
                    <a:pt x="2105" y="0"/>
                  </a:moveTo>
                  <a:cubicBezTo>
                    <a:pt x="1951" y="0"/>
                    <a:pt x="1811" y="45"/>
                    <a:pt x="1694" y="112"/>
                  </a:cubicBezTo>
                  <a:cubicBezTo>
                    <a:pt x="1419" y="112"/>
                    <a:pt x="1193" y="237"/>
                    <a:pt x="1118" y="563"/>
                  </a:cubicBezTo>
                  <a:cubicBezTo>
                    <a:pt x="968" y="1265"/>
                    <a:pt x="943" y="1966"/>
                    <a:pt x="867" y="2643"/>
                  </a:cubicBezTo>
                  <a:cubicBezTo>
                    <a:pt x="792" y="3320"/>
                    <a:pt x="717" y="3996"/>
                    <a:pt x="642" y="4648"/>
                  </a:cubicBezTo>
                  <a:cubicBezTo>
                    <a:pt x="466" y="6001"/>
                    <a:pt x="291" y="7355"/>
                    <a:pt x="90" y="8708"/>
                  </a:cubicBezTo>
                  <a:cubicBezTo>
                    <a:pt x="0" y="9212"/>
                    <a:pt x="363" y="9613"/>
                    <a:pt x="797" y="9613"/>
                  </a:cubicBezTo>
                  <a:cubicBezTo>
                    <a:pt x="968" y="9613"/>
                    <a:pt x="1149" y="9551"/>
                    <a:pt x="1319" y="9410"/>
                  </a:cubicBezTo>
                  <a:cubicBezTo>
                    <a:pt x="2171" y="8683"/>
                    <a:pt x="2973" y="7906"/>
                    <a:pt x="3750" y="7104"/>
                  </a:cubicBezTo>
                  <a:cubicBezTo>
                    <a:pt x="4351" y="8082"/>
                    <a:pt x="4978" y="9059"/>
                    <a:pt x="5479" y="10062"/>
                  </a:cubicBezTo>
                  <a:cubicBezTo>
                    <a:pt x="5611" y="10349"/>
                    <a:pt x="5868" y="10476"/>
                    <a:pt x="6134" y="10476"/>
                  </a:cubicBezTo>
                  <a:cubicBezTo>
                    <a:pt x="6424" y="10476"/>
                    <a:pt x="6725" y="10324"/>
                    <a:pt x="6882" y="10062"/>
                  </a:cubicBezTo>
                  <a:cubicBezTo>
                    <a:pt x="7534" y="9084"/>
                    <a:pt x="7735" y="7831"/>
                    <a:pt x="7985" y="6678"/>
                  </a:cubicBezTo>
                  <a:cubicBezTo>
                    <a:pt x="8236" y="5500"/>
                    <a:pt x="8562" y="4272"/>
                    <a:pt x="8712" y="3069"/>
                  </a:cubicBezTo>
                  <a:cubicBezTo>
                    <a:pt x="8913" y="1565"/>
                    <a:pt x="7183" y="1365"/>
                    <a:pt x="6106" y="1089"/>
                  </a:cubicBezTo>
                  <a:cubicBezTo>
                    <a:pt x="4852" y="738"/>
                    <a:pt x="3599" y="387"/>
                    <a:pt x="2346" y="37"/>
                  </a:cubicBezTo>
                  <a:cubicBezTo>
                    <a:pt x="2263" y="11"/>
                    <a:pt x="2182" y="0"/>
                    <a:pt x="2105" y="0"/>
                  </a:cubicBezTo>
                  <a:close/>
                </a:path>
              </a:pathLst>
            </a:custGeom>
            <a:solidFill>
              <a:srgbClr val="48A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xmlns="" id="{22AE7107-F493-3A99-4B24-AF41628A6A9C}"/>
              </a:ext>
            </a:extLst>
          </p:cNvPr>
          <p:cNvSpPr txBox="1"/>
          <p:nvPr/>
        </p:nvSpPr>
        <p:spPr>
          <a:xfrm>
            <a:off x="354750" y="1300417"/>
            <a:ext cx="4306026" cy="3330464"/>
          </a:xfrm>
          <a:prstGeom prst="rect">
            <a:avLst/>
          </a:prstGeom>
          <a:noFill/>
        </p:spPr>
        <p:txBody>
          <a:bodyPr wrap="square" rtlCol="0">
            <a:spAutoFit/>
          </a:bodyPr>
          <a:lstStyle/>
          <a:p>
            <a:pPr algn="ctr">
              <a:lnSpc>
                <a:spcPct val="150000"/>
              </a:lnSpc>
            </a:pPr>
            <a:r>
              <a:rPr lang="en-US" sz="3600" dirty="0">
                <a:solidFill>
                  <a:srgbClr val="EC6D4B"/>
                </a:solidFill>
                <a:latin typeface="SVN-Caprica Script" pitchFamily="2" charset="0"/>
              </a:rPr>
              <a:t>DẶN DÒ:</a:t>
            </a:r>
          </a:p>
          <a:p>
            <a:pPr algn="ctr">
              <a:lnSpc>
                <a:spcPct val="150000"/>
              </a:lnSpc>
            </a:pPr>
            <a:r>
              <a:rPr lang="en-US" sz="3600" dirty="0">
                <a:solidFill>
                  <a:srgbClr val="EC6D4B"/>
                </a:solidFill>
                <a:latin typeface="SVN-Caprica Script" pitchFamily="2" charset="0"/>
              </a:rPr>
              <a:t>- HỌC BÀI 1,2,3.</a:t>
            </a:r>
          </a:p>
          <a:p>
            <a:pPr algn="ctr">
              <a:lnSpc>
                <a:spcPct val="150000"/>
              </a:lnSpc>
            </a:pPr>
            <a:r>
              <a:rPr lang="en-US" sz="3600" dirty="0">
                <a:solidFill>
                  <a:srgbClr val="EC6D4B"/>
                </a:solidFill>
                <a:latin typeface="SVN-Caprica Script" pitchFamily="2" charset="0"/>
              </a:rPr>
              <a:t>- TUẦN SAU KIỂM TRA GIỮA KÌ</a:t>
            </a:r>
          </a:p>
        </p:txBody>
      </p:sp>
    </p:spTree>
    <p:extLst>
      <p:ext uri="{BB962C8B-B14F-4D97-AF65-F5344CB8AC3E}">
        <p14:creationId xmlns:p14="http://schemas.microsoft.com/office/powerpoint/2010/main" val="2121941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01"/>
        <p:cNvGrpSpPr/>
        <p:nvPr/>
      </p:nvGrpSpPr>
      <p:grpSpPr>
        <a:xfrm>
          <a:off x="0" y="0"/>
          <a:ext cx="0" cy="0"/>
          <a:chOff x="0" y="0"/>
          <a:chExt cx="0" cy="0"/>
        </a:xfrm>
      </p:grpSpPr>
      <p:sp>
        <p:nvSpPr>
          <p:cNvPr id="7" name="TextBox 77">
            <a:extLst>
              <a:ext uri="{FF2B5EF4-FFF2-40B4-BE49-F238E27FC236}">
                <a16:creationId xmlns:a16="http://schemas.microsoft.com/office/drawing/2014/main" xmlns="" id="{20BB9DCD-9747-A54C-94E3-FD35F5CE2BE0}"/>
              </a:ext>
            </a:extLst>
          </p:cNvPr>
          <p:cNvSpPr txBox="1"/>
          <p:nvPr/>
        </p:nvSpPr>
        <p:spPr>
          <a:xfrm>
            <a:off x="-714220" y="246185"/>
            <a:ext cx="8627296" cy="892552"/>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000" b="1" i="0" dirty="0" err="1">
                <a:solidFill>
                  <a:srgbClr val="FF0000"/>
                </a:solidFill>
                <a:effectLst/>
                <a:latin typeface="Roboto" panose="02000000000000000000" pitchFamily="2" charset="0"/>
              </a:rPr>
              <a:t>Câu</a:t>
            </a:r>
            <a:r>
              <a:rPr lang="en-US" sz="2000" b="1" i="0" dirty="0">
                <a:solidFill>
                  <a:srgbClr val="FF0000"/>
                </a:solidFill>
                <a:effectLst/>
                <a:latin typeface="Roboto" panose="02000000000000000000" pitchFamily="2" charset="0"/>
              </a:rPr>
              <a:t> </a:t>
            </a:r>
            <a:r>
              <a:rPr lang="en-US" sz="2000" b="1" i="0" dirty="0" err="1">
                <a:solidFill>
                  <a:srgbClr val="FF0000"/>
                </a:solidFill>
                <a:effectLst/>
                <a:latin typeface="Roboto" panose="02000000000000000000" pitchFamily="2" charset="0"/>
              </a:rPr>
              <a:t>chuyện</a:t>
            </a:r>
            <a:r>
              <a:rPr lang="en-US" sz="2000" b="1" i="0" dirty="0">
                <a:solidFill>
                  <a:srgbClr val="FF0000"/>
                </a:solidFill>
                <a:effectLst/>
                <a:latin typeface="Roboto" panose="02000000000000000000" pitchFamily="2" charset="0"/>
              </a:rPr>
              <a:t> </a:t>
            </a:r>
            <a:r>
              <a:rPr lang="en-US" sz="2000" b="1" i="0" dirty="0" err="1">
                <a:solidFill>
                  <a:srgbClr val="FF0000"/>
                </a:solidFill>
                <a:effectLst/>
                <a:latin typeface="Roboto" panose="02000000000000000000" pitchFamily="2" charset="0"/>
              </a:rPr>
              <a:t>ngụ</a:t>
            </a:r>
            <a:r>
              <a:rPr lang="en-US" sz="2000" b="1" i="0" dirty="0">
                <a:solidFill>
                  <a:srgbClr val="FF0000"/>
                </a:solidFill>
                <a:effectLst/>
                <a:latin typeface="Roboto" panose="02000000000000000000" pitchFamily="2" charset="0"/>
              </a:rPr>
              <a:t> </a:t>
            </a:r>
            <a:r>
              <a:rPr lang="en-US" sz="2000" b="1" i="0" dirty="0" err="1">
                <a:solidFill>
                  <a:srgbClr val="FF0000"/>
                </a:solidFill>
                <a:effectLst/>
                <a:latin typeface="Roboto" panose="02000000000000000000" pitchFamily="2" charset="0"/>
              </a:rPr>
              <a:t>ngôn</a:t>
            </a:r>
            <a:r>
              <a:rPr lang="en-US" sz="2000" b="1" dirty="0">
                <a:solidFill>
                  <a:srgbClr val="FF0000"/>
                </a:solidFill>
                <a:latin typeface="Roboto" panose="02000000000000000000" pitchFamily="2" charset="0"/>
              </a:rPr>
              <a:t>:</a:t>
            </a:r>
            <a:endParaRPr lang="en-US" sz="2000" b="1" i="0" dirty="0">
              <a:solidFill>
                <a:srgbClr val="FF0000"/>
              </a:solidFill>
              <a:effectLst/>
              <a:latin typeface="Roboto" panose="02000000000000000000" pitchFamily="2" charset="0"/>
            </a:endParaRPr>
          </a:p>
          <a:p>
            <a:pPr algn="l"/>
            <a:endParaRPr lang="en-US" sz="1600" b="0" i="0" dirty="0">
              <a:solidFill>
                <a:srgbClr val="222222"/>
              </a:solidFill>
              <a:effectLst/>
              <a:latin typeface="Roboto" panose="02000000000000000000" pitchFamily="2" charset="0"/>
            </a:endParaRPr>
          </a:p>
          <a:p>
            <a:pPr algn="l"/>
            <a:endParaRPr lang="en-US" sz="1600" b="0" i="0" dirty="0">
              <a:solidFill>
                <a:srgbClr val="222222"/>
              </a:solidFill>
              <a:effectLst/>
              <a:latin typeface="Roboto" panose="02000000000000000000" pitchFamily="2" charset="0"/>
            </a:endParaRPr>
          </a:p>
        </p:txBody>
      </p:sp>
      <p:pic>
        <p:nvPicPr>
          <p:cNvPr id="2050" name="Picture 2">
            <a:extLst>
              <a:ext uri="{FF2B5EF4-FFF2-40B4-BE49-F238E27FC236}">
                <a16:creationId xmlns:a16="http://schemas.microsoft.com/office/drawing/2014/main" xmlns="" id="{250E806A-3073-6D47-5D84-862692C89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28" y="679938"/>
            <a:ext cx="7700785" cy="4463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62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01"/>
        <p:cNvGrpSpPr/>
        <p:nvPr/>
      </p:nvGrpSpPr>
      <p:grpSpPr>
        <a:xfrm>
          <a:off x="0" y="0"/>
          <a:ext cx="0" cy="0"/>
          <a:chOff x="0" y="0"/>
          <a:chExt cx="0" cy="0"/>
        </a:xfrm>
      </p:grpSpPr>
      <p:sp>
        <p:nvSpPr>
          <p:cNvPr id="7" name="TextBox 77">
            <a:extLst>
              <a:ext uri="{FF2B5EF4-FFF2-40B4-BE49-F238E27FC236}">
                <a16:creationId xmlns:a16="http://schemas.microsoft.com/office/drawing/2014/main" xmlns="" id="{20BB9DCD-9747-A54C-94E3-FD35F5CE2BE0}"/>
              </a:ext>
            </a:extLst>
          </p:cNvPr>
          <p:cNvSpPr txBox="1"/>
          <p:nvPr/>
        </p:nvSpPr>
        <p:spPr>
          <a:xfrm>
            <a:off x="157163" y="277092"/>
            <a:ext cx="8658225" cy="501675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Câu</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chuyện</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ngụ</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ngôn</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Rùa</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và</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Thỏ</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chạy</a:t>
            </a:r>
            <a:r>
              <a:rPr kumimoji="0" lang="en-US" sz="2000" b="1" i="0" u="none" strike="noStrike" kern="0" cap="none" spc="0" normalizeH="0" baseline="0" noProof="0" dirty="0">
                <a:ln>
                  <a:noFill/>
                </a:ln>
                <a:solidFill>
                  <a:srgbClr val="FF0000"/>
                </a:solidFill>
                <a:effectLst/>
                <a:uLnTx/>
                <a:uFillTx/>
                <a:latin typeface="Roboto" panose="02000000000000000000" pitchFamily="2" charset="0"/>
                <a:cs typeface="Arial"/>
                <a:sym typeface="Arial"/>
              </a:rPr>
              <a:t> </a:t>
            </a:r>
            <a:r>
              <a:rPr kumimoji="0" lang="en-US" sz="2000" b="1" i="0" u="none" strike="noStrike" kern="0" cap="none" spc="0" normalizeH="0" baseline="0" noProof="0" dirty="0" err="1">
                <a:ln>
                  <a:noFill/>
                </a:ln>
                <a:solidFill>
                  <a:srgbClr val="FF0000"/>
                </a:solidFill>
                <a:effectLst/>
                <a:uLnTx/>
                <a:uFillTx/>
                <a:latin typeface="Roboto" panose="02000000000000000000" pitchFamily="2" charset="0"/>
                <a:cs typeface="Arial"/>
                <a:sym typeface="Arial"/>
              </a:rPr>
              <a:t>đua</a:t>
            </a:r>
            <a:endParaRPr kumimoji="0" lang="en-US" sz="16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Trời mùa thu mát mẻ. Trên bờ sông có một con Rùa đang cố sức tập chạy. Một con Thỏ trông thấy, mỉa mai nói đùa với Rùa: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 Chậm như cậu mà cũng đòi tập chạy à?</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Rùa đáp: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 Anh đừng giễu tôi. Anh với tôi thử chạy thi coi ai hơn?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Thỏ vểnh tai lên tự đắc:</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 Được, được! Cậu dám thi chạy với tôi sao? Tôi chấp cậu một nửa đường đó!</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Rùa không nói gì. Nó biết mình chậm chạp, nên cố sức chạy thật nhanh. Thỏ nhìn theo mỉm cười. Nó nghĩ:</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 Ta chưa cần phải chạy vội, đợi Rùa gần tới đích, ta phóng cũng vừa.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Thỏ nhởn nhơ trên đường, nhìn trời, nhìn mây. Thỉnh thoảng, nó lại nhấm nháp vài ngọn cỏ non, có vẻ khoan khoái lắm.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22222"/>
                </a:solidFill>
                <a:effectLst/>
                <a:uLnTx/>
                <a:uFillTx/>
                <a:latin typeface="Roboto" panose="02000000000000000000" pitchFamily="2" charset="0"/>
                <a:cs typeface="Arial"/>
                <a:sym typeface="Arial"/>
              </a:rPr>
              <a:t>Bỗng Thỏ nghĩ đến cuộc thi, ngẩng đầu lên thì thấy Rùa đã gần tới đích. Thỏ cắm cổ chạy miết nhưng không kịp nữa. Rùa đã tới đích trước nó.</a:t>
            </a:r>
          </a:p>
        </p:txBody>
      </p:sp>
    </p:spTree>
    <p:extLst>
      <p:ext uri="{BB962C8B-B14F-4D97-AF65-F5344CB8AC3E}">
        <p14:creationId xmlns:p14="http://schemas.microsoft.com/office/powerpoint/2010/main" val="221154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01"/>
        <p:cNvGrpSpPr/>
        <p:nvPr/>
      </p:nvGrpSpPr>
      <p:grpSpPr>
        <a:xfrm>
          <a:off x="0" y="0"/>
          <a:ext cx="0" cy="0"/>
          <a:chOff x="0" y="0"/>
          <a:chExt cx="0" cy="0"/>
        </a:xfrm>
      </p:grpSpPr>
      <p:grpSp>
        <p:nvGrpSpPr>
          <p:cNvPr id="10404" name="Google Shape;10404;p76"/>
          <p:cNvGrpSpPr/>
          <p:nvPr/>
        </p:nvGrpSpPr>
        <p:grpSpPr>
          <a:xfrm>
            <a:off x="5202903" y="1519375"/>
            <a:ext cx="3826797" cy="2528311"/>
            <a:chOff x="5202903" y="1519375"/>
            <a:chExt cx="3826797" cy="2528311"/>
          </a:xfrm>
        </p:grpSpPr>
        <p:sp>
          <p:nvSpPr>
            <p:cNvPr id="10405" name="Google Shape;10405;p76"/>
            <p:cNvSpPr/>
            <p:nvPr/>
          </p:nvSpPr>
          <p:spPr>
            <a:xfrm flipH="1">
              <a:off x="7642255" y="3330314"/>
              <a:ext cx="1387445" cy="717372"/>
            </a:xfrm>
            <a:custGeom>
              <a:avLst/>
              <a:gdLst/>
              <a:ahLst/>
              <a:cxnLst/>
              <a:rect l="l" t="t" r="r" b="b"/>
              <a:pathLst>
                <a:path w="23291" h="12042" extrusionOk="0">
                  <a:moveTo>
                    <a:pt x="14910" y="0"/>
                  </a:moveTo>
                  <a:cubicBezTo>
                    <a:pt x="13864" y="0"/>
                    <a:pt x="12701" y="76"/>
                    <a:pt x="11418" y="260"/>
                  </a:cubicBezTo>
                  <a:lnTo>
                    <a:pt x="14954" y="836"/>
                  </a:lnTo>
                  <a:cubicBezTo>
                    <a:pt x="14954" y="836"/>
                    <a:pt x="10791" y="1422"/>
                    <a:pt x="7285" y="4008"/>
                  </a:cubicBezTo>
                  <a:lnTo>
                    <a:pt x="9801" y="4473"/>
                  </a:lnTo>
                  <a:cubicBezTo>
                    <a:pt x="9801" y="4473"/>
                    <a:pt x="6416" y="6777"/>
                    <a:pt x="0" y="11576"/>
                  </a:cubicBezTo>
                  <a:cubicBezTo>
                    <a:pt x="0" y="11576"/>
                    <a:pt x="10013" y="10313"/>
                    <a:pt x="13146" y="9333"/>
                  </a:cubicBezTo>
                  <a:lnTo>
                    <a:pt x="13146" y="9333"/>
                  </a:lnTo>
                  <a:lnTo>
                    <a:pt x="11357" y="11900"/>
                  </a:lnTo>
                  <a:cubicBezTo>
                    <a:pt x="11357" y="11900"/>
                    <a:pt x="16932" y="11099"/>
                    <a:pt x="18858" y="8852"/>
                  </a:cubicBezTo>
                  <a:lnTo>
                    <a:pt x="18858" y="8852"/>
                  </a:lnTo>
                  <a:lnTo>
                    <a:pt x="16500" y="12041"/>
                  </a:lnTo>
                  <a:cubicBezTo>
                    <a:pt x="16500" y="12041"/>
                    <a:pt x="22118" y="8262"/>
                    <a:pt x="22926" y="4615"/>
                  </a:cubicBezTo>
                  <a:cubicBezTo>
                    <a:pt x="23290" y="2958"/>
                    <a:pt x="22047" y="1604"/>
                    <a:pt x="22047" y="1604"/>
                  </a:cubicBezTo>
                  <a:cubicBezTo>
                    <a:pt x="22047" y="1604"/>
                    <a:pt x="19728" y="0"/>
                    <a:pt x="14910" y="0"/>
                  </a:cubicBezTo>
                  <a:close/>
                </a:path>
              </a:pathLst>
            </a:custGeom>
            <a:solidFill>
              <a:srgbClr val="EC6D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6" name="Google Shape;10406;p76"/>
            <p:cNvSpPr/>
            <p:nvPr/>
          </p:nvSpPr>
          <p:spPr>
            <a:xfrm flipH="1">
              <a:off x="7724735" y="3413001"/>
              <a:ext cx="651875" cy="384838"/>
            </a:xfrm>
            <a:custGeom>
              <a:avLst/>
              <a:gdLst/>
              <a:ahLst/>
              <a:cxnLst/>
              <a:rect l="l" t="t" r="r" b="b"/>
              <a:pathLst>
                <a:path w="10943" h="6460" extrusionOk="0">
                  <a:moveTo>
                    <a:pt x="6723" y="1"/>
                  </a:moveTo>
                  <a:cubicBezTo>
                    <a:pt x="5853" y="1"/>
                    <a:pt x="4918" y="95"/>
                    <a:pt x="4062" y="377"/>
                  </a:cubicBezTo>
                  <a:lnTo>
                    <a:pt x="6204" y="630"/>
                  </a:lnTo>
                  <a:cubicBezTo>
                    <a:pt x="6204" y="630"/>
                    <a:pt x="2253" y="2671"/>
                    <a:pt x="0" y="5783"/>
                  </a:cubicBezTo>
                  <a:cubicBezTo>
                    <a:pt x="0" y="5783"/>
                    <a:pt x="5224" y="5601"/>
                    <a:pt x="7598" y="4773"/>
                  </a:cubicBezTo>
                  <a:lnTo>
                    <a:pt x="7598" y="4773"/>
                  </a:lnTo>
                  <a:lnTo>
                    <a:pt x="6426" y="6460"/>
                  </a:lnTo>
                  <a:cubicBezTo>
                    <a:pt x="6426" y="6460"/>
                    <a:pt x="9660" y="4389"/>
                    <a:pt x="10943" y="2085"/>
                  </a:cubicBezTo>
                  <a:lnTo>
                    <a:pt x="10013" y="397"/>
                  </a:lnTo>
                  <a:cubicBezTo>
                    <a:pt x="10013" y="397"/>
                    <a:pt x="8504" y="1"/>
                    <a:pt x="6723" y="1"/>
                  </a:cubicBezTo>
                  <a:close/>
                </a:path>
              </a:pathLst>
            </a:custGeom>
            <a:solidFill>
              <a:srgbClr val="B440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7" name="Google Shape;10407;p76"/>
            <p:cNvSpPr/>
            <p:nvPr/>
          </p:nvSpPr>
          <p:spPr>
            <a:xfrm flipH="1">
              <a:off x="6052536" y="2522335"/>
              <a:ext cx="493657" cy="585717"/>
            </a:xfrm>
            <a:custGeom>
              <a:avLst/>
              <a:gdLst/>
              <a:ahLst/>
              <a:cxnLst/>
              <a:rect l="l" t="t" r="r" b="b"/>
              <a:pathLst>
                <a:path w="8287" h="9832" extrusionOk="0">
                  <a:moveTo>
                    <a:pt x="496" y="0"/>
                  </a:moveTo>
                  <a:cubicBezTo>
                    <a:pt x="489" y="0"/>
                    <a:pt x="486" y="0"/>
                    <a:pt x="486" y="0"/>
                  </a:cubicBezTo>
                  <a:lnTo>
                    <a:pt x="435" y="3385"/>
                  </a:lnTo>
                  <a:cubicBezTo>
                    <a:pt x="435" y="3385"/>
                    <a:pt x="573" y="3379"/>
                    <a:pt x="786" y="3379"/>
                  </a:cubicBezTo>
                  <a:cubicBezTo>
                    <a:pt x="1425" y="3379"/>
                    <a:pt x="2742" y="3431"/>
                    <a:pt x="3052" y="3840"/>
                  </a:cubicBezTo>
                  <a:cubicBezTo>
                    <a:pt x="3790" y="4840"/>
                    <a:pt x="1" y="9579"/>
                    <a:pt x="1" y="9579"/>
                  </a:cubicBezTo>
                  <a:lnTo>
                    <a:pt x="1496" y="9832"/>
                  </a:lnTo>
                  <a:cubicBezTo>
                    <a:pt x="1496" y="9832"/>
                    <a:pt x="8286" y="3426"/>
                    <a:pt x="6336" y="1405"/>
                  </a:cubicBezTo>
                  <a:cubicBezTo>
                    <a:pt x="5000" y="19"/>
                    <a:pt x="730" y="0"/>
                    <a:pt x="496" y="0"/>
                  </a:cubicBezTo>
                  <a:close/>
                </a:path>
              </a:pathLst>
            </a:custGeom>
            <a:solidFill>
              <a:srgbClr val="E8C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8" name="Google Shape;10408;p76"/>
            <p:cNvSpPr/>
            <p:nvPr/>
          </p:nvSpPr>
          <p:spPr>
            <a:xfrm flipH="1">
              <a:off x="6343313" y="2388714"/>
              <a:ext cx="623579" cy="388413"/>
            </a:xfrm>
            <a:custGeom>
              <a:avLst/>
              <a:gdLst/>
              <a:ahLst/>
              <a:cxnLst/>
              <a:rect l="l" t="t" r="r" b="b"/>
              <a:pathLst>
                <a:path w="10468" h="6520" extrusionOk="0">
                  <a:moveTo>
                    <a:pt x="1311" y="0"/>
                  </a:moveTo>
                  <a:cubicBezTo>
                    <a:pt x="1306" y="0"/>
                    <a:pt x="1303" y="0"/>
                    <a:pt x="1303" y="0"/>
                  </a:cubicBezTo>
                  <a:cubicBezTo>
                    <a:pt x="1303" y="0"/>
                    <a:pt x="0" y="3274"/>
                    <a:pt x="1637" y="5042"/>
                  </a:cubicBezTo>
                  <a:cubicBezTo>
                    <a:pt x="2706" y="6196"/>
                    <a:pt x="4372" y="6519"/>
                    <a:pt x="5904" y="6519"/>
                  </a:cubicBezTo>
                  <a:cubicBezTo>
                    <a:pt x="7861" y="6519"/>
                    <a:pt x="9599" y="5992"/>
                    <a:pt x="9599" y="5992"/>
                  </a:cubicBezTo>
                  <a:cubicBezTo>
                    <a:pt x="9599" y="5992"/>
                    <a:pt x="10468" y="3688"/>
                    <a:pt x="10246" y="2243"/>
                  </a:cubicBezTo>
                  <a:cubicBezTo>
                    <a:pt x="10246" y="2243"/>
                    <a:pt x="6679" y="1677"/>
                    <a:pt x="6143" y="829"/>
                  </a:cubicBezTo>
                  <a:cubicBezTo>
                    <a:pt x="5630" y="10"/>
                    <a:pt x="1504" y="0"/>
                    <a:pt x="1311" y="0"/>
                  </a:cubicBezTo>
                  <a:close/>
                </a:path>
              </a:pathLst>
            </a:custGeom>
            <a:solidFill>
              <a:srgbClr val="2323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9" name="Google Shape;10409;p76"/>
            <p:cNvSpPr/>
            <p:nvPr/>
          </p:nvSpPr>
          <p:spPr>
            <a:xfrm flipH="1">
              <a:off x="6370936" y="2973119"/>
              <a:ext cx="146959" cy="142736"/>
            </a:xfrm>
            <a:custGeom>
              <a:avLst/>
              <a:gdLst/>
              <a:ahLst/>
              <a:cxnLst/>
              <a:rect l="l" t="t" r="r" b="b"/>
              <a:pathLst>
                <a:path w="2467" h="2396" extrusionOk="0">
                  <a:moveTo>
                    <a:pt x="800" y="1"/>
                  </a:moveTo>
                  <a:cubicBezTo>
                    <a:pt x="599" y="1"/>
                    <a:pt x="1" y="981"/>
                    <a:pt x="1" y="981"/>
                  </a:cubicBezTo>
                  <a:lnTo>
                    <a:pt x="698" y="2396"/>
                  </a:lnTo>
                  <a:lnTo>
                    <a:pt x="1698" y="1961"/>
                  </a:lnTo>
                  <a:cubicBezTo>
                    <a:pt x="1698" y="1961"/>
                    <a:pt x="2466" y="1143"/>
                    <a:pt x="2405" y="991"/>
                  </a:cubicBezTo>
                  <a:cubicBezTo>
                    <a:pt x="2345" y="840"/>
                    <a:pt x="991" y="21"/>
                    <a:pt x="809" y="1"/>
                  </a:cubicBezTo>
                  <a:cubicBezTo>
                    <a:pt x="806" y="1"/>
                    <a:pt x="803" y="1"/>
                    <a:pt x="8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0" name="Google Shape;10410;p76"/>
            <p:cNvSpPr/>
            <p:nvPr/>
          </p:nvSpPr>
          <p:spPr>
            <a:xfrm flipH="1">
              <a:off x="6323403" y="3008505"/>
              <a:ext cx="287783" cy="301199"/>
            </a:xfrm>
            <a:custGeom>
              <a:avLst/>
              <a:gdLst/>
              <a:ahLst/>
              <a:cxnLst/>
              <a:rect l="l" t="t" r="r" b="b"/>
              <a:pathLst>
                <a:path w="4831" h="5056" extrusionOk="0">
                  <a:moveTo>
                    <a:pt x="1633" y="1"/>
                  </a:moveTo>
                  <a:cubicBezTo>
                    <a:pt x="1545" y="1"/>
                    <a:pt x="1463" y="59"/>
                    <a:pt x="1435" y="155"/>
                  </a:cubicBezTo>
                  <a:cubicBezTo>
                    <a:pt x="1324" y="539"/>
                    <a:pt x="1132" y="893"/>
                    <a:pt x="870" y="1196"/>
                  </a:cubicBezTo>
                  <a:cubicBezTo>
                    <a:pt x="395" y="1681"/>
                    <a:pt x="1" y="2519"/>
                    <a:pt x="1" y="2519"/>
                  </a:cubicBezTo>
                  <a:cubicBezTo>
                    <a:pt x="930" y="4237"/>
                    <a:pt x="4446" y="5055"/>
                    <a:pt x="4446" y="5055"/>
                  </a:cubicBezTo>
                  <a:cubicBezTo>
                    <a:pt x="4446" y="5055"/>
                    <a:pt x="4830" y="4560"/>
                    <a:pt x="4800" y="4116"/>
                  </a:cubicBezTo>
                  <a:cubicBezTo>
                    <a:pt x="4760" y="3681"/>
                    <a:pt x="3224" y="2600"/>
                    <a:pt x="3214" y="2115"/>
                  </a:cubicBezTo>
                  <a:cubicBezTo>
                    <a:pt x="3193" y="1832"/>
                    <a:pt x="3406" y="1539"/>
                    <a:pt x="3567" y="1347"/>
                  </a:cubicBezTo>
                  <a:cubicBezTo>
                    <a:pt x="3689" y="1206"/>
                    <a:pt x="3598" y="994"/>
                    <a:pt x="3416" y="983"/>
                  </a:cubicBezTo>
                  <a:cubicBezTo>
                    <a:pt x="3411" y="983"/>
                    <a:pt x="3406" y="983"/>
                    <a:pt x="3401" y="983"/>
                  </a:cubicBezTo>
                  <a:cubicBezTo>
                    <a:pt x="3044" y="983"/>
                    <a:pt x="2749" y="1347"/>
                    <a:pt x="2749" y="1347"/>
                  </a:cubicBezTo>
                  <a:cubicBezTo>
                    <a:pt x="2698" y="761"/>
                    <a:pt x="2112" y="276"/>
                    <a:pt x="1759" y="44"/>
                  </a:cubicBezTo>
                  <a:cubicBezTo>
                    <a:pt x="1719" y="14"/>
                    <a:pt x="1676" y="1"/>
                    <a:pt x="1633" y="1"/>
                  </a:cubicBezTo>
                  <a:close/>
                </a:path>
              </a:pathLst>
            </a:custGeom>
            <a:solidFill>
              <a:srgbClr val="512F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1" name="Google Shape;10411;p76"/>
            <p:cNvSpPr/>
            <p:nvPr/>
          </p:nvSpPr>
          <p:spPr>
            <a:xfrm flipH="1">
              <a:off x="5840710" y="2007689"/>
              <a:ext cx="839699" cy="433807"/>
            </a:xfrm>
            <a:custGeom>
              <a:avLst/>
              <a:gdLst/>
              <a:ahLst/>
              <a:cxnLst/>
              <a:rect l="l" t="t" r="r" b="b"/>
              <a:pathLst>
                <a:path w="14096" h="7282" extrusionOk="0">
                  <a:moveTo>
                    <a:pt x="1650" y="0"/>
                  </a:moveTo>
                  <a:cubicBezTo>
                    <a:pt x="1405" y="0"/>
                    <a:pt x="1157" y="62"/>
                    <a:pt x="930" y="192"/>
                  </a:cubicBezTo>
                  <a:cubicBezTo>
                    <a:pt x="243" y="596"/>
                    <a:pt x="1" y="1465"/>
                    <a:pt x="385" y="2162"/>
                  </a:cubicBezTo>
                  <a:lnTo>
                    <a:pt x="395" y="2183"/>
                  </a:lnTo>
                  <a:lnTo>
                    <a:pt x="425" y="2233"/>
                  </a:lnTo>
                  <a:lnTo>
                    <a:pt x="496" y="2365"/>
                  </a:lnTo>
                  <a:cubicBezTo>
                    <a:pt x="566" y="2466"/>
                    <a:pt x="647" y="2607"/>
                    <a:pt x="779" y="2779"/>
                  </a:cubicBezTo>
                  <a:cubicBezTo>
                    <a:pt x="1112" y="3254"/>
                    <a:pt x="1466" y="3708"/>
                    <a:pt x="1860" y="4133"/>
                  </a:cubicBezTo>
                  <a:cubicBezTo>
                    <a:pt x="2102" y="4395"/>
                    <a:pt x="2375" y="4678"/>
                    <a:pt x="2688" y="4951"/>
                  </a:cubicBezTo>
                  <a:cubicBezTo>
                    <a:pt x="3012" y="5244"/>
                    <a:pt x="3355" y="5517"/>
                    <a:pt x="3719" y="5770"/>
                  </a:cubicBezTo>
                  <a:cubicBezTo>
                    <a:pt x="4123" y="6042"/>
                    <a:pt x="4537" y="6275"/>
                    <a:pt x="4972" y="6477"/>
                  </a:cubicBezTo>
                  <a:lnTo>
                    <a:pt x="5144" y="6548"/>
                  </a:lnTo>
                  <a:lnTo>
                    <a:pt x="5235" y="6588"/>
                  </a:lnTo>
                  <a:lnTo>
                    <a:pt x="5275" y="6608"/>
                  </a:lnTo>
                  <a:lnTo>
                    <a:pt x="5305" y="6618"/>
                  </a:lnTo>
                  <a:lnTo>
                    <a:pt x="5336" y="6618"/>
                  </a:lnTo>
                  <a:lnTo>
                    <a:pt x="5487" y="6679"/>
                  </a:lnTo>
                  <a:lnTo>
                    <a:pt x="5558" y="6699"/>
                  </a:lnTo>
                  <a:lnTo>
                    <a:pt x="5649" y="6730"/>
                  </a:lnTo>
                  <a:cubicBezTo>
                    <a:pt x="5911" y="6820"/>
                    <a:pt x="6134" y="6881"/>
                    <a:pt x="6366" y="6932"/>
                  </a:cubicBezTo>
                  <a:cubicBezTo>
                    <a:pt x="7245" y="7124"/>
                    <a:pt x="8134" y="7235"/>
                    <a:pt x="9024" y="7255"/>
                  </a:cubicBezTo>
                  <a:cubicBezTo>
                    <a:pt x="9413" y="7274"/>
                    <a:pt x="9788" y="7282"/>
                    <a:pt x="10143" y="7282"/>
                  </a:cubicBezTo>
                  <a:cubicBezTo>
                    <a:pt x="10552" y="7282"/>
                    <a:pt x="10935" y="7271"/>
                    <a:pt x="11287" y="7255"/>
                  </a:cubicBezTo>
                  <a:cubicBezTo>
                    <a:pt x="11944" y="7235"/>
                    <a:pt x="12489" y="7194"/>
                    <a:pt x="12873" y="7154"/>
                  </a:cubicBezTo>
                  <a:cubicBezTo>
                    <a:pt x="13065" y="7134"/>
                    <a:pt x="13207" y="7124"/>
                    <a:pt x="13318" y="7114"/>
                  </a:cubicBezTo>
                  <a:lnTo>
                    <a:pt x="13479" y="7093"/>
                  </a:lnTo>
                  <a:cubicBezTo>
                    <a:pt x="14096" y="7033"/>
                    <a:pt x="14055" y="6113"/>
                    <a:pt x="13429" y="6103"/>
                  </a:cubicBezTo>
                  <a:lnTo>
                    <a:pt x="13267" y="6103"/>
                  </a:lnTo>
                  <a:cubicBezTo>
                    <a:pt x="13176" y="6103"/>
                    <a:pt x="13025" y="6093"/>
                    <a:pt x="12843" y="6083"/>
                  </a:cubicBezTo>
                  <a:cubicBezTo>
                    <a:pt x="12479" y="6063"/>
                    <a:pt x="11944" y="6032"/>
                    <a:pt x="11317" y="5972"/>
                  </a:cubicBezTo>
                  <a:cubicBezTo>
                    <a:pt x="10691" y="5911"/>
                    <a:pt x="9963" y="5820"/>
                    <a:pt x="9205" y="5679"/>
                  </a:cubicBezTo>
                  <a:cubicBezTo>
                    <a:pt x="8427" y="5547"/>
                    <a:pt x="7670" y="5335"/>
                    <a:pt x="6932" y="5072"/>
                  </a:cubicBezTo>
                  <a:cubicBezTo>
                    <a:pt x="6740" y="5002"/>
                    <a:pt x="6568" y="4921"/>
                    <a:pt x="6427" y="4850"/>
                  </a:cubicBezTo>
                  <a:lnTo>
                    <a:pt x="6366" y="4820"/>
                  </a:lnTo>
                  <a:lnTo>
                    <a:pt x="6295" y="4790"/>
                  </a:lnTo>
                  <a:lnTo>
                    <a:pt x="6154" y="4709"/>
                  </a:lnTo>
                  <a:lnTo>
                    <a:pt x="5942" y="4587"/>
                  </a:lnTo>
                  <a:cubicBezTo>
                    <a:pt x="5649" y="4395"/>
                    <a:pt x="5376" y="4183"/>
                    <a:pt x="5123" y="3951"/>
                  </a:cubicBezTo>
                  <a:cubicBezTo>
                    <a:pt x="4871" y="3719"/>
                    <a:pt x="4648" y="3476"/>
                    <a:pt x="4436" y="3223"/>
                  </a:cubicBezTo>
                  <a:cubicBezTo>
                    <a:pt x="4224" y="2971"/>
                    <a:pt x="4042" y="2728"/>
                    <a:pt x="3881" y="2486"/>
                  </a:cubicBezTo>
                  <a:cubicBezTo>
                    <a:pt x="3618" y="2112"/>
                    <a:pt x="3385" y="1718"/>
                    <a:pt x="3173" y="1304"/>
                  </a:cubicBezTo>
                  <a:cubicBezTo>
                    <a:pt x="3103" y="1162"/>
                    <a:pt x="3052" y="1041"/>
                    <a:pt x="3022" y="970"/>
                  </a:cubicBezTo>
                  <a:lnTo>
                    <a:pt x="2981" y="889"/>
                  </a:lnTo>
                  <a:lnTo>
                    <a:pt x="2981" y="879"/>
                  </a:lnTo>
                  <a:lnTo>
                    <a:pt x="2981" y="869"/>
                  </a:lnTo>
                  <a:cubicBezTo>
                    <a:pt x="2961" y="819"/>
                    <a:pt x="2941" y="758"/>
                    <a:pt x="2911" y="707"/>
                  </a:cubicBezTo>
                  <a:cubicBezTo>
                    <a:pt x="2633" y="254"/>
                    <a:pt x="2147" y="0"/>
                    <a:pt x="1650" y="0"/>
                  </a:cubicBezTo>
                  <a:close/>
                </a:path>
              </a:pathLst>
            </a:custGeom>
            <a:solidFill>
              <a:srgbClr val="E0B5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2" name="Google Shape;10412;p76"/>
            <p:cNvSpPr/>
            <p:nvPr/>
          </p:nvSpPr>
          <p:spPr>
            <a:xfrm flipH="1">
              <a:off x="6391434" y="2049390"/>
              <a:ext cx="279324" cy="328542"/>
            </a:xfrm>
            <a:custGeom>
              <a:avLst/>
              <a:gdLst/>
              <a:ahLst/>
              <a:cxnLst/>
              <a:rect l="l" t="t" r="r" b="b"/>
              <a:pathLst>
                <a:path w="4689" h="5515" extrusionOk="0">
                  <a:moveTo>
                    <a:pt x="2222" y="0"/>
                  </a:moveTo>
                  <a:cubicBezTo>
                    <a:pt x="1808" y="0"/>
                    <a:pt x="1459" y="176"/>
                    <a:pt x="1243" y="341"/>
                  </a:cubicBezTo>
                  <a:cubicBezTo>
                    <a:pt x="0" y="1291"/>
                    <a:pt x="344" y="3109"/>
                    <a:pt x="920" y="3857"/>
                  </a:cubicBezTo>
                  <a:cubicBezTo>
                    <a:pt x="1496" y="4595"/>
                    <a:pt x="1354" y="5514"/>
                    <a:pt x="1354" y="5514"/>
                  </a:cubicBezTo>
                  <a:cubicBezTo>
                    <a:pt x="2223" y="5332"/>
                    <a:pt x="4689" y="2837"/>
                    <a:pt x="4689" y="2837"/>
                  </a:cubicBezTo>
                  <a:cubicBezTo>
                    <a:pt x="3933" y="577"/>
                    <a:pt x="2972" y="0"/>
                    <a:pt x="2222" y="0"/>
                  </a:cubicBezTo>
                  <a:close/>
                </a:path>
              </a:pathLst>
            </a:custGeom>
            <a:solidFill>
              <a:srgbClr val="03C0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3" name="Google Shape;10413;p76"/>
            <p:cNvSpPr/>
            <p:nvPr/>
          </p:nvSpPr>
          <p:spPr>
            <a:xfrm flipH="1">
              <a:off x="6390245" y="2031757"/>
              <a:ext cx="331626" cy="381741"/>
            </a:xfrm>
            <a:custGeom>
              <a:avLst/>
              <a:gdLst/>
              <a:ahLst/>
              <a:cxnLst/>
              <a:rect l="l" t="t" r="r" b="b"/>
              <a:pathLst>
                <a:path w="5567" h="6408" extrusionOk="0">
                  <a:moveTo>
                    <a:pt x="3182" y="0"/>
                  </a:moveTo>
                  <a:cubicBezTo>
                    <a:pt x="3182" y="0"/>
                    <a:pt x="1" y="6408"/>
                    <a:pt x="1205" y="6408"/>
                  </a:cubicBezTo>
                  <a:cubicBezTo>
                    <a:pt x="1406" y="6408"/>
                    <a:pt x="1730" y="6229"/>
                    <a:pt x="2212" y="5810"/>
                  </a:cubicBezTo>
                  <a:cubicBezTo>
                    <a:pt x="5567" y="2880"/>
                    <a:pt x="4021" y="182"/>
                    <a:pt x="3182" y="0"/>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4" name="Google Shape;10414;p76"/>
            <p:cNvSpPr/>
            <p:nvPr/>
          </p:nvSpPr>
          <p:spPr>
            <a:xfrm flipH="1">
              <a:off x="5764848" y="2331942"/>
              <a:ext cx="142074" cy="62849"/>
            </a:xfrm>
            <a:custGeom>
              <a:avLst/>
              <a:gdLst/>
              <a:ahLst/>
              <a:cxnLst/>
              <a:rect l="l" t="t" r="r" b="b"/>
              <a:pathLst>
                <a:path w="2385" h="1055" extrusionOk="0">
                  <a:moveTo>
                    <a:pt x="2219" y="0"/>
                  </a:moveTo>
                  <a:cubicBezTo>
                    <a:pt x="2069" y="0"/>
                    <a:pt x="1739" y="368"/>
                    <a:pt x="1102" y="368"/>
                  </a:cubicBezTo>
                  <a:cubicBezTo>
                    <a:pt x="1088" y="368"/>
                    <a:pt x="1075" y="367"/>
                    <a:pt x="1061" y="367"/>
                  </a:cubicBezTo>
                  <a:cubicBezTo>
                    <a:pt x="1053" y="367"/>
                    <a:pt x="1045" y="367"/>
                    <a:pt x="1038" y="367"/>
                  </a:cubicBezTo>
                  <a:cubicBezTo>
                    <a:pt x="218" y="367"/>
                    <a:pt x="0" y="882"/>
                    <a:pt x="0" y="882"/>
                  </a:cubicBezTo>
                  <a:lnTo>
                    <a:pt x="142" y="913"/>
                  </a:lnTo>
                  <a:cubicBezTo>
                    <a:pt x="438" y="1015"/>
                    <a:pt x="650" y="1054"/>
                    <a:pt x="807" y="1054"/>
                  </a:cubicBezTo>
                  <a:cubicBezTo>
                    <a:pt x="1283" y="1054"/>
                    <a:pt x="1250" y="698"/>
                    <a:pt x="1486" y="690"/>
                  </a:cubicBezTo>
                  <a:cubicBezTo>
                    <a:pt x="1809" y="680"/>
                    <a:pt x="2385" y="418"/>
                    <a:pt x="2304" y="94"/>
                  </a:cubicBezTo>
                  <a:cubicBezTo>
                    <a:pt x="2287" y="27"/>
                    <a:pt x="2260" y="0"/>
                    <a:pt x="2219" y="0"/>
                  </a:cubicBezTo>
                  <a:close/>
                </a:path>
              </a:pathLst>
            </a:custGeom>
            <a:solidFill>
              <a:srgbClr val="E0B5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5" name="Google Shape;10415;p76"/>
            <p:cNvSpPr/>
            <p:nvPr/>
          </p:nvSpPr>
          <p:spPr>
            <a:xfrm flipH="1">
              <a:off x="7373192" y="3243458"/>
              <a:ext cx="468339" cy="372447"/>
            </a:xfrm>
            <a:custGeom>
              <a:avLst/>
              <a:gdLst/>
              <a:ahLst/>
              <a:cxnLst/>
              <a:rect l="l" t="t" r="r" b="b"/>
              <a:pathLst>
                <a:path w="7862" h="6252" extrusionOk="0">
                  <a:moveTo>
                    <a:pt x="4335" y="0"/>
                  </a:moveTo>
                  <a:cubicBezTo>
                    <a:pt x="2931" y="576"/>
                    <a:pt x="1597" y="1293"/>
                    <a:pt x="334" y="2132"/>
                  </a:cubicBezTo>
                  <a:cubicBezTo>
                    <a:pt x="152" y="2253"/>
                    <a:pt x="41" y="2455"/>
                    <a:pt x="31" y="2668"/>
                  </a:cubicBezTo>
                  <a:cubicBezTo>
                    <a:pt x="1" y="3243"/>
                    <a:pt x="61" y="4426"/>
                    <a:pt x="900" y="5386"/>
                  </a:cubicBezTo>
                  <a:cubicBezTo>
                    <a:pt x="1183" y="5699"/>
                    <a:pt x="1526" y="5961"/>
                    <a:pt x="1900" y="6164"/>
                  </a:cubicBezTo>
                  <a:cubicBezTo>
                    <a:pt x="1998" y="6222"/>
                    <a:pt x="2108" y="6251"/>
                    <a:pt x="2219" y="6251"/>
                  </a:cubicBezTo>
                  <a:cubicBezTo>
                    <a:pt x="2282" y="6251"/>
                    <a:pt x="2344" y="6242"/>
                    <a:pt x="2405" y="6224"/>
                  </a:cubicBezTo>
                  <a:cubicBezTo>
                    <a:pt x="3345" y="5972"/>
                    <a:pt x="6609" y="5062"/>
                    <a:pt x="7498" y="4274"/>
                  </a:cubicBezTo>
                  <a:cubicBezTo>
                    <a:pt x="7862" y="3951"/>
                    <a:pt x="7579" y="3324"/>
                    <a:pt x="7043" y="2647"/>
                  </a:cubicBezTo>
                  <a:cubicBezTo>
                    <a:pt x="6093" y="1404"/>
                    <a:pt x="4335" y="0"/>
                    <a:pt x="4335" y="0"/>
                  </a:cubicBezTo>
                  <a:close/>
                </a:path>
              </a:pathLst>
            </a:custGeom>
            <a:solidFill>
              <a:srgbClr val="A7A9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6" name="Google Shape;10416;p76"/>
            <p:cNvSpPr/>
            <p:nvPr/>
          </p:nvSpPr>
          <p:spPr>
            <a:xfrm flipH="1">
              <a:off x="5203168" y="2240498"/>
              <a:ext cx="2437902" cy="1279260"/>
            </a:xfrm>
            <a:custGeom>
              <a:avLst/>
              <a:gdLst/>
              <a:ahLst/>
              <a:cxnLst/>
              <a:rect l="l" t="t" r="r" b="b"/>
              <a:pathLst>
                <a:path w="40925" h="21474" extrusionOk="0">
                  <a:moveTo>
                    <a:pt x="40565" y="0"/>
                  </a:moveTo>
                  <a:cubicBezTo>
                    <a:pt x="40553" y="0"/>
                    <a:pt x="40541" y="1"/>
                    <a:pt x="40528" y="2"/>
                  </a:cubicBezTo>
                  <a:lnTo>
                    <a:pt x="33657" y="781"/>
                  </a:lnTo>
                  <a:cubicBezTo>
                    <a:pt x="21199" y="6388"/>
                    <a:pt x="3547" y="15512"/>
                    <a:pt x="980" y="16846"/>
                  </a:cubicBezTo>
                  <a:lnTo>
                    <a:pt x="667" y="17008"/>
                  </a:lnTo>
                  <a:cubicBezTo>
                    <a:pt x="667" y="17008"/>
                    <a:pt x="0" y="18463"/>
                    <a:pt x="667" y="19817"/>
                  </a:cubicBezTo>
                  <a:cubicBezTo>
                    <a:pt x="819" y="20140"/>
                    <a:pt x="1021" y="20423"/>
                    <a:pt x="1274" y="20676"/>
                  </a:cubicBezTo>
                  <a:cubicBezTo>
                    <a:pt x="1748" y="21130"/>
                    <a:pt x="2355" y="21413"/>
                    <a:pt x="3011" y="21474"/>
                  </a:cubicBezTo>
                  <a:cubicBezTo>
                    <a:pt x="3365" y="21373"/>
                    <a:pt x="3739" y="21252"/>
                    <a:pt x="4133" y="21120"/>
                  </a:cubicBezTo>
                  <a:cubicBezTo>
                    <a:pt x="13782" y="17816"/>
                    <a:pt x="36375" y="5711"/>
                    <a:pt x="36375" y="5711"/>
                  </a:cubicBezTo>
                  <a:lnTo>
                    <a:pt x="40781" y="447"/>
                  </a:lnTo>
                  <a:cubicBezTo>
                    <a:pt x="40925" y="265"/>
                    <a:pt x="40795" y="0"/>
                    <a:pt x="40565" y="0"/>
                  </a:cubicBezTo>
                  <a:close/>
                </a:path>
              </a:pathLst>
            </a:custGeom>
            <a:solidFill>
              <a:srgbClr val="F2B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7" name="Google Shape;10417;p76"/>
            <p:cNvSpPr/>
            <p:nvPr/>
          </p:nvSpPr>
          <p:spPr>
            <a:xfrm flipH="1">
              <a:off x="5202915" y="2239962"/>
              <a:ext cx="446418" cy="340814"/>
            </a:xfrm>
            <a:custGeom>
              <a:avLst/>
              <a:gdLst/>
              <a:ahLst/>
              <a:cxnLst/>
              <a:rect l="l" t="t" r="r" b="b"/>
              <a:pathLst>
                <a:path w="7494" h="5721" extrusionOk="0">
                  <a:moveTo>
                    <a:pt x="7120" y="0"/>
                  </a:moveTo>
                  <a:cubicBezTo>
                    <a:pt x="7111" y="0"/>
                    <a:pt x="7103" y="1"/>
                    <a:pt x="7094" y="1"/>
                  </a:cubicBezTo>
                  <a:lnTo>
                    <a:pt x="5376" y="203"/>
                  </a:lnTo>
                  <a:lnTo>
                    <a:pt x="223" y="790"/>
                  </a:lnTo>
                  <a:cubicBezTo>
                    <a:pt x="72" y="1214"/>
                    <a:pt x="1" y="1658"/>
                    <a:pt x="11" y="2103"/>
                  </a:cubicBezTo>
                  <a:cubicBezTo>
                    <a:pt x="51" y="2740"/>
                    <a:pt x="567" y="2881"/>
                    <a:pt x="819" y="3174"/>
                  </a:cubicBezTo>
                  <a:cubicBezTo>
                    <a:pt x="1072" y="3467"/>
                    <a:pt x="264" y="4063"/>
                    <a:pt x="819" y="4488"/>
                  </a:cubicBezTo>
                  <a:cubicBezTo>
                    <a:pt x="1375" y="4912"/>
                    <a:pt x="1587" y="4700"/>
                    <a:pt x="1931" y="4872"/>
                  </a:cubicBezTo>
                  <a:cubicBezTo>
                    <a:pt x="2274" y="5033"/>
                    <a:pt x="1395" y="5670"/>
                    <a:pt x="2941" y="5720"/>
                  </a:cubicBezTo>
                  <a:lnTo>
                    <a:pt x="6377" y="1608"/>
                  </a:lnTo>
                  <a:lnTo>
                    <a:pt x="7347" y="456"/>
                  </a:lnTo>
                  <a:cubicBezTo>
                    <a:pt x="7493" y="271"/>
                    <a:pt x="7357" y="0"/>
                    <a:pt x="7120" y="0"/>
                  </a:cubicBezTo>
                  <a:close/>
                </a:path>
              </a:pathLst>
            </a:custGeom>
            <a:solidFill>
              <a:srgbClr val="F4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8" name="Google Shape;10418;p76"/>
            <p:cNvSpPr/>
            <p:nvPr/>
          </p:nvSpPr>
          <p:spPr>
            <a:xfrm flipH="1">
              <a:off x="5202903" y="2239962"/>
              <a:ext cx="129207" cy="95793"/>
            </a:xfrm>
            <a:custGeom>
              <a:avLst/>
              <a:gdLst/>
              <a:ahLst/>
              <a:cxnLst/>
              <a:rect l="l" t="t" r="r" b="b"/>
              <a:pathLst>
                <a:path w="2169" h="1608" extrusionOk="0">
                  <a:moveTo>
                    <a:pt x="1804" y="0"/>
                  </a:moveTo>
                  <a:cubicBezTo>
                    <a:pt x="1796" y="0"/>
                    <a:pt x="1787" y="1"/>
                    <a:pt x="1779" y="1"/>
                  </a:cubicBezTo>
                  <a:lnTo>
                    <a:pt x="51" y="203"/>
                  </a:lnTo>
                  <a:cubicBezTo>
                    <a:pt x="1" y="517"/>
                    <a:pt x="61" y="830"/>
                    <a:pt x="223" y="1103"/>
                  </a:cubicBezTo>
                  <a:cubicBezTo>
                    <a:pt x="385" y="1355"/>
                    <a:pt x="718" y="1507"/>
                    <a:pt x="1052" y="1608"/>
                  </a:cubicBezTo>
                  <a:lnTo>
                    <a:pt x="2022" y="456"/>
                  </a:lnTo>
                  <a:cubicBezTo>
                    <a:pt x="2168" y="271"/>
                    <a:pt x="2032" y="0"/>
                    <a:pt x="1804" y="0"/>
                  </a:cubicBezTo>
                  <a:close/>
                </a:path>
              </a:pathLst>
            </a:custGeom>
            <a:solidFill>
              <a:srgbClr val="4040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9" name="Google Shape;10419;p76"/>
            <p:cNvSpPr/>
            <p:nvPr/>
          </p:nvSpPr>
          <p:spPr>
            <a:xfrm flipH="1">
              <a:off x="7153480" y="2155131"/>
              <a:ext cx="229345" cy="71725"/>
            </a:xfrm>
            <a:custGeom>
              <a:avLst/>
              <a:gdLst/>
              <a:ahLst/>
              <a:cxnLst/>
              <a:rect l="l" t="t" r="r" b="b"/>
              <a:pathLst>
                <a:path w="3850" h="1204" extrusionOk="0">
                  <a:moveTo>
                    <a:pt x="1875" y="1"/>
                  </a:moveTo>
                  <a:cubicBezTo>
                    <a:pt x="1242" y="1"/>
                    <a:pt x="561" y="150"/>
                    <a:pt x="0" y="627"/>
                  </a:cubicBezTo>
                  <a:cubicBezTo>
                    <a:pt x="0" y="627"/>
                    <a:pt x="6" y="892"/>
                    <a:pt x="353" y="892"/>
                  </a:cubicBezTo>
                  <a:cubicBezTo>
                    <a:pt x="455" y="892"/>
                    <a:pt x="587" y="869"/>
                    <a:pt x="758" y="809"/>
                  </a:cubicBezTo>
                  <a:cubicBezTo>
                    <a:pt x="880" y="768"/>
                    <a:pt x="1012" y="750"/>
                    <a:pt x="1149" y="750"/>
                  </a:cubicBezTo>
                  <a:cubicBezTo>
                    <a:pt x="1845" y="750"/>
                    <a:pt x="2637" y="1203"/>
                    <a:pt x="2637" y="1203"/>
                  </a:cubicBezTo>
                  <a:lnTo>
                    <a:pt x="3850" y="415"/>
                  </a:lnTo>
                  <a:cubicBezTo>
                    <a:pt x="3850" y="415"/>
                    <a:pt x="2930" y="1"/>
                    <a:pt x="1875" y="1"/>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0" name="Google Shape;10420;p76"/>
            <p:cNvSpPr/>
            <p:nvPr/>
          </p:nvSpPr>
          <p:spPr>
            <a:xfrm flipH="1">
              <a:off x="7232952" y="2179675"/>
              <a:ext cx="281230" cy="249073"/>
            </a:xfrm>
            <a:custGeom>
              <a:avLst/>
              <a:gdLst/>
              <a:ahLst/>
              <a:cxnLst/>
              <a:rect l="l" t="t" r="r" b="b"/>
              <a:pathLst>
                <a:path w="4721" h="4181" extrusionOk="0">
                  <a:moveTo>
                    <a:pt x="3828" y="0"/>
                  </a:moveTo>
                  <a:cubicBezTo>
                    <a:pt x="3129" y="0"/>
                    <a:pt x="2135" y="320"/>
                    <a:pt x="1286" y="1802"/>
                  </a:cubicBezTo>
                  <a:cubicBezTo>
                    <a:pt x="0" y="4019"/>
                    <a:pt x="2162" y="4181"/>
                    <a:pt x="2821" y="4181"/>
                  </a:cubicBezTo>
                  <a:cubicBezTo>
                    <a:pt x="2934" y="4181"/>
                    <a:pt x="3003" y="4176"/>
                    <a:pt x="3003" y="4176"/>
                  </a:cubicBezTo>
                  <a:lnTo>
                    <a:pt x="4721" y="185"/>
                  </a:lnTo>
                  <a:cubicBezTo>
                    <a:pt x="4721" y="185"/>
                    <a:pt x="4359" y="0"/>
                    <a:pt x="3828" y="0"/>
                  </a:cubicBezTo>
                  <a:close/>
                </a:path>
              </a:pathLst>
            </a:custGeom>
            <a:solidFill>
              <a:srgbClr val="A317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1" name="Google Shape;10421;p76"/>
            <p:cNvSpPr/>
            <p:nvPr/>
          </p:nvSpPr>
          <p:spPr>
            <a:xfrm flipH="1">
              <a:off x="6693005" y="1916901"/>
              <a:ext cx="716329" cy="670608"/>
            </a:xfrm>
            <a:custGeom>
              <a:avLst/>
              <a:gdLst/>
              <a:ahLst/>
              <a:cxnLst/>
              <a:rect l="l" t="t" r="r" b="b"/>
              <a:pathLst>
                <a:path w="12025" h="11257" extrusionOk="0">
                  <a:moveTo>
                    <a:pt x="7666" y="1"/>
                  </a:moveTo>
                  <a:cubicBezTo>
                    <a:pt x="5609" y="1"/>
                    <a:pt x="1083" y="5358"/>
                    <a:pt x="506" y="7950"/>
                  </a:cubicBezTo>
                  <a:cubicBezTo>
                    <a:pt x="0" y="10234"/>
                    <a:pt x="3012" y="11244"/>
                    <a:pt x="4749" y="11254"/>
                  </a:cubicBezTo>
                  <a:cubicBezTo>
                    <a:pt x="4781" y="11256"/>
                    <a:pt x="4814" y="11256"/>
                    <a:pt x="4846" y="11256"/>
                  </a:cubicBezTo>
                  <a:cubicBezTo>
                    <a:pt x="5069" y="11256"/>
                    <a:pt x="5297" y="11227"/>
                    <a:pt x="5517" y="11174"/>
                  </a:cubicBezTo>
                  <a:cubicBezTo>
                    <a:pt x="6851" y="10780"/>
                    <a:pt x="12024" y="3242"/>
                    <a:pt x="11933" y="2676"/>
                  </a:cubicBezTo>
                  <a:cubicBezTo>
                    <a:pt x="11893" y="2363"/>
                    <a:pt x="11762" y="2060"/>
                    <a:pt x="11549" y="1807"/>
                  </a:cubicBezTo>
                  <a:cubicBezTo>
                    <a:pt x="11448" y="1686"/>
                    <a:pt x="11327" y="1585"/>
                    <a:pt x="11196" y="1494"/>
                  </a:cubicBezTo>
                  <a:cubicBezTo>
                    <a:pt x="10206" y="766"/>
                    <a:pt x="9064" y="261"/>
                    <a:pt x="7861" y="19"/>
                  </a:cubicBezTo>
                  <a:cubicBezTo>
                    <a:pt x="7799" y="7"/>
                    <a:pt x="7734" y="1"/>
                    <a:pt x="7666" y="1"/>
                  </a:cubicBezTo>
                  <a:close/>
                </a:path>
              </a:pathLst>
            </a:custGeom>
            <a:solidFill>
              <a:srgbClr val="C83F3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2" name="Google Shape;10422;p76"/>
            <p:cNvSpPr/>
            <p:nvPr/>
          </p:nvSpPr>
          <p:spPr>
            <a:xfrm flipH="1">
              <a:off x="6692998" y="2020021"/>
              <a:ext cx="533330" cy="567488"/>
            </a:xfrm>
            <a:custGeom>
              <a:avLst/>
              <a:gdLst/>
              <a:ahLst/>
              <a:cxnLst/>
              <a:rect l="l" t="t" r="r" b="b"/>
              <a:pathLst>
                <a:path w="8953" h="9526" extrusionOk="0">
                  <a:moveTo>
                    <a:pt x="7817" y="0"/>
                  </a:moveTo>
                  <a:cubicBezTo>
                    <a:pt x="7288" y="0"/>
                    <a:pt x="6761" y="145"/>
                    <a:pt x="6305" y="430"/>
                  </a:cubicBezTo>
                  <a:cubicBezTo>
                    <a:pt x="5012" y="1238"/>
                    <a:pt x="0" y="8351"/>
                    <a:pt x="334" y="9028"/>
                  </a:cubicBezTo>
                  <a:cubicBezTo>
                    <a:pt x="455" y="9271"/>
                    <a:pt x="990" y="9443"/>
                    <a:pt x="1677" y="9523"/>
                  </a:cubicBezTo>
                  <a:cubicBezTo>
                    <a:pt x="1709" y="9525"/>
                    <a:pt x="1742" y="9525"/>
                    <a:pt x="1774" y="9525"/>
                  </a:cubicBezTo>
                  <a:cubicBezTo>
                    <a:pt x="1997" y="9525"/>
                    <a:pt x="2225" y="9496"/>
                    <a:pt x="2445" y="9443"/>
                  </a:cubicBezTo>
                  <a:cubicBezTo>
                    <a:pt x="3779" y="9049"/>
                    <a:pt x="8952" y="1511"/>
                    <a:pt x="8861" y="945"/>
                  </a:cubicBezTo>
                  <a:cubicBezTo>
                    <a:pt x="8821" y="632"/>
                    <a:pt x="8690" y="329"/>
                    <a:pt x="8477" y="76"/>
                  </a:cubicBezTo>
                  <a:cubicBezTo>
                    <a:pt x="8260" y="26"/>
                    <a:pt x="8039" y="0"/>
                    <a:pt x="7817" y="0"/>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3" name="Google Shape;10423;p76"/>
            <p:cNvSpPr/>
            <p:nvPr/>
          </p:nvSpPr>
          <p:spPr>
            <a:xfrm flipH="1">
              <a:off x="7092659" y="2198261"/>
              <a:ext cx="281170" cy="301556"/>
            </a:xfrm>
            <a:custGeom>
              <a:avLst/>
              <a:gdLst/>
              <a:ahLst/>
              <a:cxnLst/>
              <a:rect l="l" t="t" r="r" b="b"/>
              <a:pathLst>
                <a:path w="4720" h="5062" extrusionOk="0">
                  <a:moveTo>
                    <a:pt x="2344" y="1"/>
                  </a:moveTo>
                  <a:cubicBezTo>
                    <a:pt x="2307" y="1"/>
                    <a:pt x="2273" y="5"/>
                    <a:pt x="2244" y="14"/>
                  </a:cubicBezTo>
                  <a:cubicBezTo>
                    <a:pt x="1708" y="196"/>
                    <a:pt x="506" y="2550"/>
                    <a:pt x="253" y="3551"/>
                  </a:cubicBezTo>
                  <a:cubicBezTo>
                    <a:pt x="1" y="4561"/>
                    <a:pt x="910" y="4430"/>
                    <a:pt x="2021" y="5006"/>
                  </a:cubicBezTo>
                  <a:cubicBezTo>
                    <a:pt x="2093" y="5044"/>
                    <a:pt x="2167" y="5061"/>
                    <a:pt x="2242" y="5061"/>
                  </a:cubicBezTo>
                  <a:cubicBezTo>
                    <a:pt x="3331" y="5061"/>
                    <a:pt x="4719" y="1338"/>
                    <a:pt x="4719" y="1338"/>
                  </a:cubicBezTo>
                  <a:cubicBezTo>
                    <a:pt x="4719" y="1338"/>
                    <a:pt x="2993" y="1"/>
                    <a:pt x="2344" y="1"/>
                  </a:cubicBezTo>
                  <a:close/>
                </a:path>
              </a:pathLst>
            </a:custGeom>
            <a:solidFill>
              <a:srgbClr val="A317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4" name="Google Shape;10424;p76"/>
            <p:cNvSpPr/>
            <p:nvPr/>
          </p:nvSpPr>
          <p:spPr>
            <a:xfrm flipH="1">
              <a:off x="7092657" y="2190636"/>
              <a:ext cx="235421" cy="129689"/>
            </a:xfrm>
            <a:custGeom>
              <a:avLst/>
              <a:gdLst/>
              <a:ahLst/>
              <a:cxnLst/>
              <a:rect l="l" t="t" r="r" b="b"/>
              <a:pathLst>
                <a:path w="3952" h="2177" extrusionOk="0">
                  <a:moveTo>
                    <a:pt x="1597" y="1"/>
                  </a:moveTo>
                  <a:cubicBezTo>
                    <a:pt x="1597" y="1"/>
                    <a:pt x="1" y="102"/>
                    <a:pt x="1" y="829"/>
                  </a:cubicBezTo>
                  <a:cubicBezTo>
                    <a:pt x="1" y="1133"/>
                    <a:pt x="768" y="1607"/>
                    <a:pt x="2021" y="2062"/>
                  </a:cubicBezTo>
                  <a:cubicBezTo>
                    <a:pt x="2244" y="2143"/>
                    <a:pt x="2449" y="2176"/>
                    <a:pt x="2635" y="2176"/>
                  </a:cubicBezTo>
                  <a:cubicBezTo>
                    <a:pt x="3494" y="2176"/>
                    <a:pt x="3951" y="1466"/>
                    <a:pt x="3951" y="1466"/>
                  </a:cubicBezTo>
                  <a:cubicBezTo>
                    <a:pt x="3092" y="425"/>
                    <a:pt x="1597" y="1"/>
                    <a:pt x="1597" y="1"/>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5" name="Google Shape;10425;p76"/>
            <p:cNvSpPr/>
            <p:nvPr/>
          </p:nvSpPr>
          <p:spPr>
            <a:xfrm flipH="1">
              <a:off x="7065606" y="2122009"/>
              <a:ext cx="79466" cy="44024"/>
            </a:xfrm>
            <a:custGeom>
              <a:avLst/>
              <a:gdLst/>
              <a:ahLst/>
              <a:cxnLst/>
              <a:rect l="l" t="t" r="r" b="b"/>
              <a:pathLst>
                <a:path w="1334" h="739" extrusionOk="0">
                  <a:moveTo>
                    <a:pt x="0" y="1"/>
                  </a:moveTo>
                  <a:lnTo>
                    <a:pt x="142" y="739"/>
                  </a:lnTo>
                  <a:lnTo>
                    <a:pt x="1334" y="557"/>
                  </a:lnTo>
                  <a:cubicBezTo>
                    <a:pt x="990" y="112"/>
                    <a:pt x="142" y="1"/>
                    <a:pt x="142" y="1"/>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6" name="Google Shape;10426;p76"/>
            <p:cNvSpPr/>
            <p:nvPr/>
          </p:nvSpPr>
          <p:spPr>
            <a:xfrm flipH="1">
              <a:off x="6813981" y="1949011"/>
              <a:ext cx="298029" cy="195338"/>
            </a:xfrm>
            <a:custGeom>
              <a:avLst/>
              <a:gdLst/>
              <a:ahLst/>
              <a:cxnLst/>
              <a:rect l="l" t="t" r="r" b="b"/>
              <a:pathLst>
                <a:path w="5003" h="3279" extrusionOk="0">
                  <a:moveTo>
                    <a:pt x="4873" y="161"/>
                  </a:moveTo>
                  <a:cubicBezTo>
                    <a:pt x="4917" y="181"/>
                    <a:pt x="4960" y="203"/>
                    <a:pt x="5002" y="227"/>
                  </a:cubicBezTo>
                  <a:cubicBezTo>
                    <a:pt x="5002" y="227"/>
                    <a:pt x="4959" y="196"/>
                    <a:pt x="4873" y="161"/>
                  </a:cubicBezTo>
                  <a:close/>
                  <a:moveTo>
                    <a:pt x="4139" y="1"/>
                  </a:moveTo>
                  <a:cubicBezTo>
                    <a:pt x="2144" y="1"/>
                    <a:pt x="1" y="3188"/>
                    <a:pt x="1" y="3188"/>
                  </a:cubicBezTo>
                  <a:lnTo>
                    <a:pt x="324" y="3279"/>
                  </a:lnTo>
                  <a:cubicBezTo>
                    <a:pt x="2295" y="562"/>
                    <a:pt x="3663" y="76"/>
                    <a:pt x="4390" y="76"/>
                  </a:cubicBezTo>
                  <a:cubicBezTo>
                    <a:pt x="4610" y="76"/>
                    <a:pt x="4772" y="120"/>
                    <a:pt x="4873" y="161"/>
                  </a:cubicBezTo>
                  <a:lnTo>
                    <a:pt x="4873" y="161"/>
                  </a:lnTo>
                  <a:cubicBezTo>
                    <a:pt x="4634" y="50"/>
                    <a:pt x="4388" y="1"/>
                    <a:pt x="4139" y="1"/>
                  </a:cubicBezTo>
                  <a:close/>
                </a:path>
              </a:pathLst>
            </a:custGeom>
            <a:solidFill>
              <a:srgbClr val="8E091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7" name="Google Shape;10427;p76"/>
            <p:cNvSpPr/>
            <p:nvPr/>
          </p:nvSpPr>
          <p:spPr>
            <a:xfrm flipH="1">
              <a:off x="6222317" y="2570052"/>
              <a:ext cx="491810" cy="581964"/>
            </a:xfrm>
            <a:custGeom>
              <a:avLst/>
              <a:gdLst/>
              <a:ahLst/>
              <a:cxnLst/>
              <a:rect l="l" t="t" r="r" b="b"/>
              <a:pathLst>
                <a:path w="8256" h="9769" extrusionOk="0">
                  <a:moveTo>
                    <a:pt x="2983" y="1"/>
                  </a:moveTo>
                  <a:cubicBezTo>
                    <a:pt x="1447" y="1"/>
                    <a:pt x="1" y="260"/>
                    <a:pt x="1" y="260"/>
                  </a:cubicBezTo>
                  <a:lnTo>
                    <a:pt x="516" y="3595"/>
                  </a:lnTo>
                  <a:cubicBezTo>
                    <a:pt x="516" y="3595"/>
                    <a:pt x="1477" y="3383"/>
                    <a:pt x="2264" y="3383"/>
                  </a:cubicBezTo>
                  <a:cubicBezTo>
                    <a:pt x="2658" y="3383"/>
                    <a:pt x="3008" y="3436"/>
                    <a:pt x="3173" y="3595"/>
                  </a:cubicBezTo>
                  <a:cubicBezTo>
                    <a:pt x="4073" y="4453"/>
                    <a:pt x="1143" y="9768"/>
                    <a:pt x="1143" y="9768"/>
                  </a:cubicBezTo>
                  <a:lnTo>
                    <a:pt x="2658" y="9768"/>
                  </a:lnTo>
                  <a:cubicBezTo>
                    <a:pt x="2658" y="9768"/>
                    <a:pt x="8256" y="2301"/>
                    <a:pt x="6003" y="644"/>
                  </a:cubicBezTo>
                  <a:cubicBezTo>
                    <a:pt x="5317" y="144"/>
                    <a:pt x="4125" y="1"/>
                    <a:pt x="2983" y="1"/>
                  </a:cubicBezTo>
                  <a:close/>
                </a:path>
              </a:pathLst>
            </a:custGeom>
            <a:solidFill>
              <a:srgbClr val="E8C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8" name="Google Shape;10428;p76"/>
            <p:cNvSpPr/>
            <p:nvPr/>
          </p:nvSpPr>
          <p:spPr>
            <a:xfrm flipH="1">
              <a:off x="6528106" y="2496778"/>
              <a:ext cx="618813" cy="364345"/>
            </a:xfrm>
            <a:custGeom>
              <a:avLst/>
              <a:gdLst/>
              <a:ahLst/>
              <a:cxnLst/>
              <a:rect l="l" t="t" r="r" b="b"/>
              <a:pathLst>
                <a:path w="10388" h="6116" extrusionOk="0">
                  <a:moveTo>
                    <a:pt x="4069" y="0"/>
                  </a:moveTo>
                  <a:cubicBezTo>
                    <a:pt x="2614" y="0"/>
                    <a:pt x="728" y="328"/>
                    <a:pt x="728" y="328"/>
                  </a:cubicBezTo>
                  <a:cubicBezTo>
                    <a:pt x="728" y="328"/>
                    <a:pt x="1" y="3784"/>
                    <a:pt x="1911" y="5249"/>
                  </a:cubicBezTo>
                  <a:cubicBezTo>
                    <a:pt x="2751" y="5890"/>
                    <a:pt x="3793" y="6115"/>
                    <a:pt x="4844" y="6115"/>
                  </a:cubicBezTo>
                  <a:cubicBezTo>
                    <a:pt x="7356" y="6115"/>
                    <a:pt x="9923" y="4825"/>
                    <a:pt x="9923" y="4825"/>
                  </a:cubicBezTo>
                  <a:cubicBezTo>
                    <a:pt x="9923" y="4825"/>
                    <a:pt x="10388" y="2410"/>
                    <a:pt x="9923" y="1025"/>
                  </a:cubicBezTo>
                  <a:cubicBezTo>
                    <a:pt x="9923" y="1025"/>
                    <a:pt x="9888" y="1026"/>
                    <a:pt x="9824" y="1026"/>
                  </a:cubicBezTo>
                  <a:cubicBezTo>
                    <a:pt x="9239" y="1026"/>
                    <a:pt x="6249" y="993"/>
                    <a:pt x="5639" y="328"/>
                  </a:cubicBezTo>
                  <a:cubicBezTo>
                    <a:pt x="5417" y="82"/>
                    <a:pt x="4797" y="0"/>
                    <a:pt x="4069" y="0"/>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9" name="Google Shape;10429;p76"/>
            <p:cNvSpPr/>
            <p:nvPr/>
          </p:nvSpPr>
          <p:spPr>
            <a:xfrm flipH="1">
              <a:off x="6482336" y="3021313"/>
              <a:ext cx="146304" cy="142140"/>
            </a:xfrm>
            <a:custGeom>
              <a:avLst/>
              <a:gdLst/>
              <a:ahLst/>
              <a:cxnLst/>
              <a:rect l="l" t="t" r="r" b="b"/>
              <a:pathLst>
                <a:path w="2456" h="2386" extrusionOk="0">
                  <a:moveTo>
                    <a:pt x="637" y="0"/>
                  </a:moveTo>
                  <a:cubicBezTo>
                    <a:pt x="634" y="0"/>
                    <a:pt x="630" y="0"/>
                    <a:pt x="627" y="1"/>
                  </a:cubicBezTo>
                  <a:cubicBezTo>
                    <a:pt x="435" y="11"/>
                    <a:pt x="1" y="1102"/>
                    <a:pt x="1" y="1102"/>
                  </a:cubicBezTo>
                  <a:lnTo>
                    <a:pt x="920" y="2385"/>
                  </a:lnTo>
                  <a:lnTo>
                    <a:pt x="1839" y="1789"/>
                  </a:lnTo>
                  <a:cubicBezTo>
                    <a:pt x="1839" y="1789"/>
                    <a:pt x="2456" y="849"/>
                    <a:pt x="2375" y="708"/>
                  </a:cubicBezTo>
                  <a:cubicBezTo>
                    <a:pt x="2286" y="569"/>
                    <a:pt x="858" y="0"/>
                    <a:pt x="6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0" name="Google Shape;10430;p76"/>
            <p:cNvSpPr/>
            <p:nvPr/>
          </p:nvSpPr>
          <p:spPr>
            <a:xfrm flipH="1">
              <a:off x="6394414" y="3063490"/>
              <a:ext cx="304641" cy="268493"/>
            </a:xfrm>
            <a:custGeom>
              <a:avLst/>
              <a:gdLst/>
              <a:ahLst/>
              <a:cxnLst/>
              <a:rect l="l" t="t" r="r" b="b"/>
              <a:pathLst>
                <a:path w="5114" h="4507" extrusionOk="0">
                  <a:moveTo>
                    <a:pt x="1228" y="1"/>
                  </a:moveTo>
                  <a:cubicBezTo>
                    <a:pt x="1123" y="1"/>
                    <a:pt x="1027" y="81"/>
                    <a:pt x="1011" y="192"/>
                  </a:cubicBezTo>
                  <a:cubicBezTo>
                    <a:pt x="970" y="586"/>
                    <a:pt x="849" y="970"/>
                    <a:pt x="637" y="1313"/>
                  </a:cubicBezTo>
                  <a:cubicBezTo>
                    <a:pt x="243" y="1869"/>
                    <a:pt x="0" y="2758"/>
                    <a:pt x="0" y="2758"/>
                  </a:cubicBezTo>
                  <a:cubicBezTo>
                    <a:pt x="1203" y="4294"/>
                    <a:pt x="4810" y="4506"/>
                    <a:pt x="4810" y="4506"/>
                  </a:cubicBezTo>
                  <a:cubicBezTo>
                    <a:pt x="4810" y="4506"/>
                    <a:pt x="5113" y="3951"/>
                    <a:pt x="4992" y="3526"/>
                  </a:cubicBezTo>
                  <a:cubicBezTo>
                    <a:pt x="4881" y="3102"/>
                    <a:pt x="3193" y="2294"/>
                    <a:pt x="3092" y="1819"/>
                  </a:cubicBezTo>
                  <a:cubicBezTo>
                    <a:pt x="3032" y="1536"/>
                    <a:pt x="3193" y="1212"/>
                    <a:pt x="3315" y="1000"/>
                  </a:cubicBezTo>
                  <a:cubicBezTo>
                    <a:pt x="3401" y="846"/>
                    <a:pt x="3296" y="665"/>
                    <a:pt x="3129" y="665"/>
                  </a:cubicBezTo>
                  <a:cubicBezTo>
                    <a:pt x="3120" y="665"/>
                    <a:pt x="3111" y="666"/>
                    <a:pt x="3102" y="667"/>
                  </a:cubicBezTo>
                  <a:cubicBezTo>
                    <a:pt x="2749" y="727"/>
                    <a:pt x="2506" y="1142"/>
                    <a:pt x="2506" y="1142"/>
                  </a:cubicBezTo>
                  <a:cubicBezTo>
                    <a:pt x="2365" y="576"/>
                    <a:pt x="1698" y="202"/>
                    <a:pt x="1314" y="20"/>
                  </a:cubicBezTo>
                  <a:cubicBezTo>
                    <a:pt x="1286" y="7"/>
                    <a:pt x="1256" y="1"/>
                    <a:pt x="1228" y="1"/>
                  </a:cubicBezTo>
                  <a:close/>
                </a:path>
              </a:pathLst>
            </a:custGeom>
            <a:solidFill>
              <a:srgbClr val="754C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1" name="Google Shape;10431;p76"/>
            <p:cNvSpPr/>
            <p:nvPr/>
          </p:nvSpPr>
          <p:spPr>
            <a:xfrm flipH="1">
              <a:off x="6461862" y="2005843"/>
              <a:ext cx="641688" cy="566475"/>
            </a:xfrm>
            <a:custGeom>
              <a:avLst/>
              <a:gdLst/>
              <a:ahLst/>
              <a:cxnLst/>
              <a:rect l="l" t="t" r="r" b="b"/>
              <a:pathLst>
                <a:path w="10772" h="9509" extrusionOk="0">
                  <a:moveTo>
                    <a:pt x="8963" y="1"/>
                  </a:moveTo>
                  <a:cubicBezTo>
                    <a:pt x="1011" y="1436"/>
                    <a:pt x="0" y="8569"/>
                    <a:pt x="0" y="8569"/>
                  </a:cubicBezTo>
                  <a:cubicBezTo>
                    <a:pt x="1047" y="9305"/>
                    <a:pt x="2562" y="9508"/>
                    <a:pt x="3917" y="9508"/>
                  </a:cubicBezTo>
                  <a:cubicBezTo>
                    <a:pt x="5597" y="9508"/>
                    <a:pt x="7033" y="9196"/>
                    <a:pt x="7033" y="9196"/>
                  </a:cubicBezTo>
                  <a:cubicBezTo>
                    <a:pt x="7265" y="7650"/>
                    <a:pt x="9306" y="6316"/>
                    <a:pt x="10044" y="3689"/>
                  </a:cubicBezTo>
                  <a:cubicBezTo>
                    <a:pt x="10771" y="1052"/>
                    <a:pt x="8963" y="1"/>
                    <a:pt x="8963" y="1"/>
                  </a:cubicBezTo>
                  <a:close/>
                </a:path>
              </a:pathLst>
            </a:custGeom>
            <a:solidFill>
              <a:srgbClr val="98D9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2" name="Google Shape;10432;p76"/>
            <p:cNvSpPr/>
            <p:nvPr/>
          </p:nvSpPr>
          <p:spPr>
            <a:xfrm flipH="1">
              <a:off x="5953934" y="2471222"/>
              <a:ext cx="235301" cy="218512"/>
            </a:xfrm>
            <a:custGeom>
              <a:avLst/>
              <a:gdLst/>
              <a:ahLst/>
              <a:cxnLst/>
              <a:rect l="l" t="t" r="r" b="b"/>
              <a:pathLst>
                <a:path w="3950" h="3668" extrusionOk="0">
                  <a:moveTo>
                    <a:pt x="2017" y="0"/>
                  </a:moveTo>
                  <a:cubicBezTo>
                    <a:pt x="1167" y="0"/>
                    <a:pt x="344" y="555"/>
                    <a:pt x="344" y="555"/>
                  </a:cubicBezTo>
                  <a:cubicBezTo>
                    <a:pt x="1" y="2313"/>
                    <a:pt x="1708" y="2404"/>
                    <a:pt x="1708" y="2404"/>
                  </a:cubicBezTo>
                  <a:cubicBezTo>
                    <a:pt x="1708" y="2546"/>
                    <a:pt x="1304" y="3142"/>
                    <a:pt x="1597" y="3202"/>
                  </a:cubicBezTo>
                  <a:cubicBezTo>
                    <a:pt x="1607" y="3205"/>
                    <a:pt x="1617" y="3206"/>
                    <a:pt x="1627" y="3206"/>
                  </a:cubicBezTo>
                  <a:cubicBezTo>
                    <a:pt x="1907" y="3206"/>
                    <a:pt x="2274" y="2434"/>
                    <a:pt x="2274" y="2434"/>
                  </a:cubicBezTo>
                  <a:cubicBezTo>
                    <a:pt x="2450" y="2830"/>
                    <a:pt x="2480" y="3668"/>
                    <a:pt x="2605" y="3668"/>
                  </a:cubicBezTo>
                  <a:cubicBezTo>
                    <a:pt x="2623" y="3668"/>
                    <a:pt x="2644" y="3649"/>
                    <a:pt x="2668" y="3607"/>
                  </a:cubicBezTo>
                  <a:cubicBezTo>
                    <a:pt x="3032" y="2990"/>
                    <a:pt x="2668" y="2152"/>
                    <a:pt x="2668" y="2152"/>
                  </a:cubicBezTo>
                  <a:lnTo>
                    <a:pt x="2668" y="2152"/>
                  </a:lnTo>
                  <a:cubicBezTo>
                    <a:pt x="3029" y="2294"/>
                    <a:pt x="3244" y="3220"/>
                    <a:pt x="3370" y="3220"/>
                  </a:cubicBezTo>
                  <a:cubicBezTo>
                    <a:pt x="3395" y="3220"/>
                    <a:pt x="3417" y="3182"/>
                    <a:pt x="3436" y="3091"/>
                  </a:cubicBezTo>
                  <a:cubicBezTo>
                    <a:pt x="3557" y="2546"/>
                    <a:pt x="3042" y="1869"/>
                    <a:pt x="3042" y="1869"/>
                  </a:cubicBezTo>
                  <a:cubicBezTo>
                    <a:pt x="3042" y="1869"/>
                    <a:pt x="3049" y="1850"/>
                    <a:pt x="3079" y="1850"/>
                  </a:cubicBezTo>
                  <a:cubicBezTo>
                    <a:pt x="3136" y="1850"/>
                    <a:pt x="3276" y="1919"/>
                    <a:pt x="3608" y="2323"/>
                  </a:cubicBezTo>
                  <a:cubicBezTo>
                    <a:pt x="3634" y="2352"/>
                    <a:pt x="3670" y="2368"/>
                    <a:pt x="3704" y="2368"/>
                  </a:cubicBezTo>
                  <a:cubicBezTo>
                    <a:pt x="3839" y="2368"/>
                    <a:pt x="3949" y="2123"/>
                    <a:pt x="3385" y="1454"/>
                  </a:cubicBezTo>
                  <a:cubicBezTo>
                    <a:pt x="3012" y="1020"/>
                    <a:pt x="1759" y="555"/>
                    <a:pt x="1759" y="555"/>
                  </a:cubicBezTo>
                  <a:cubicBezTo>
                    <a:pt x="1759" y="555"/>
                    <a:pt x="2900" y="232"/>
                    <a:pt x="2668" y="131"/>
                  </a:cubicBezTo>
                  <a:cubicBezTo>
                    <a:pt x="2458" y="37"/>
                    <a:pt x="2237" y="0"/>
                    <a:pt x="2017" y="0"/>
                  </a:cubicBezTo>
                  <a:close/>
                </a:path>
              </a:pathLst>
            </a:custGeom>
            <a:solidFill>
              <a:srgbClr val="F4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3" name="Google Shape;10433;p76"/>
            <p:cNvSpPr/>
            <p:nvPr/>
          </p:nvSpPr>
          <p:spPr>
            <a:xfrm flipH="1">
              <a:off x="6488361" y="2028301"/>
              <a:ext cx="348544" cy="170854"/>
            </a:xfrm>
            <a:custGeom>
              <a:avLst/>
              <a:gdLst/>
              <a:ahLst/>
              <a:cxnLst/>
              <a:rect l="l" t="t" r="r" b="b"/>
              <a:pathLst>
                <a:path w="5851" h="2868" extrusionOk="0">
                  <a:moveTo>
                    <a:pt x="2743" y="1"/>
                  </a:moveTo>
                  <a:cubicBezTo>
                    <a:pt x="880" y="1"/>
                    <a:pt x="1" y="897"/>
                    <a:pt x="1" y="897"/>
                  </a:cubicBezTo>
                  <a:cubicBezTo>
                    <a:pt x="1" y="897"/>
                    <a:pt x="1162" y="483"/>
                    <a:pt x="2381" y="483"/>
                  </a:cubicBezTo>
                  <a:cubicBezTo>
                    <a:pt x="3673" y="483"/>
                    <a:pt x="5029" y="948"/>
                    <a:pt x="5133" y="2867"/>
                  </a:cubicBezTo>
                  <a:cubicBezTo>
                    <a:pt x="5133" y="2867"/>
                    <a:pt x="5851" y="311"/>
                    <a:pt x="3416" y="38"/>
                  </a:cubicBezTo>
                  <a:cubicBezTo>
                    <a:pt x="3179" y="12"/>
                    <a:pt x="2954" y="1"/>
                    <a:pt x="2743" y="1"/>
                  </a:cubicBezTo>
                  <a:close/>
                </a:path>
              </a:pathLst>
            </a:custGeom>
            <a:solidFill>
              <a:srgbClr val="BE1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4" name="Google Shape;10434;p76"/>
            <p:cNvSpPr/>
            <p:nvPr/>
          </p:nvSpPr>
          <p:spPr>
            <a:xfrm flipH="1">
              <a:off x="6681559" y="2289347"/>
              <a:ext cx="484006" cy="220537"/>
            </a:xfrm>
            <a:custGeom>
              <a:avLst/>
              <a:gdLst/>
              <a:ahLst/>
              <a:cxnLst/>
              <a:rect l="l" t="t" r="r" b="b"/>
              <a:pathLst>
                <a:path w="8125" h="3702" extrusionOk="0">
                  <a:moveTo>
                    <a:pt x="7993" y="1"/>
                  </a:moveTo>
                  <a:cubicBezTo>
                    <a:pt x="7993" y="1"/>
                    <a:pt x="5529" y="2103"/>
                    <a:pt x="3581" y="2103"/>
                  </a:cubicBezTo>
                  <a:cubicBezTo>
                    <a:pt x="3577" y="2103"/>
                    <a:pt x="3572" y="2103"/>
                    <a:pt x="3567" y="2103"/>
                  </a:cubicBezTo>
                  <a:lnTo>
                    <a:pt x="1011" y="2103"/>
                  </a:lnTo>
                  <a:lnTo>
                    <a:pt x="1" y="3669"/>
                  </a:lnTo>
                  <a:cubicBezTo>
                    <a:pt x="136" y="3691"/>
                    <a:pt x="293" y="3702"/>
                    <a:pt x="470" y="3702"/>
                  </a:cubicBezTo>
                  <a:cubicBezTo>
                    <a:pt x="2401" y="3702"/>
                    <a:pt x="6578" y="2403"/>
                    <a:pt x="8124" y="274"/>
                  </a:cubicBezTo>
                  <a:lnTo>
                    <a:pt x="7993" y="1"/>
                  </a:lnTo>
                  <a:close/>
                </a:path>
              </a:pathLst>
            </a:custGeom>
            <a:solidFill>
              <a:srgbClr val="BE1E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5" name="Google Shape;10435;p76"/>
            <p:cNvSpPr/>
            <p:nvPr/>
          </p:nvSpPr>
          <p:spPr>
            <a:xfrm flipH="1">
              <a:off x="6258998" y="1990235"/>
              <a:ext cx="88521" cy="99188"/>
            </a:xfrm>
            <a:custGeom>
              <a:avLst/>
              <a:gdLst/>
              <a:ahLst/>
              <a:cxnLst/>
              <a:rect l="l" t="t" r="r" b="b"/>
              <a:pathLst>
                <a:path w="1486" h="1665" extrusionOk="0">
                  <a:moveTo>
                    <a:pt x="0" y="0"/>
                  </a:moveTo>
                  <a:cubicBezTo>
                    <a:pt x="0" y="0"/>
                    <a:pt x="677" y="1665"/>
                    <a:pt x="1047" y="1665"/>
                  </a:cubicBezTo>
                  <a:cubicBezTo>
                    <a:pt x="1104" y="1665"/>
                    <a:pt x="1154" y="1626"/>
                    <a:pt x="1192" y="1536"/>
                  </a:cubicBezTo>
                  <a:cubicBezTo>
                    <a:pt x="1485" y="849"/>
                    <a:pt x="0" y="0"/>
                    <a:pt x="0" y="0"/>
                  </a:cubicBezTo>
                  <a:close/>
                </a:path>
              </a:pathLst>
            </a:custGeom>
            <a:solidFill>
              <a:srgbClr val="E573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6" name="Google Shape;10436;p76"/>
            <p:cNvSpPr/>
            <p:nvPr/>
          </p:nvSpPr>
          <p:spPr>
            <a:xfrm flipH="1">
              <a:off x="6206041" y="1956338"/>
              <a:ext cx="159409" cy="72440"/>
            </a:xfrm>
            <a:custGeom>
              <a:avLst/>
              <a:gdLst/>
              <a:ahLst/>
              <a:cxnLst/>
              <a:rect l="l" t="t" r="r" b="b"/>
              <a:pathLst>
                <a:path w="2676" h="1216" extrusionOk="0">
                  <a:moveTo>
                    <a:pt x="877" y="1"/>
                  </a:moveTo>
                  <a:cubicBezTo>
                    <a:pt x="370" y="1"/>
                    <a:pt x="1" y="123"/>
                    <a:pt x="150" y="367"/>
                  </a:cubicBezTo>
                  <a:cubicBezTo>
                    <a:pt x="655" y="1216"/>
                    <a:pt x="2514" y="1216"/>
                    <a:pt x="2514" y="1216"/>
                  </a:cubicBezTo>
                  <a:lnTo>
                    <a:pt x="2676" y="569"/>
                  </a:lnTo>
                  <a:cubicBezTo>
                    <a:pt x="2346" y="189"/>
                    <a:pt x="1505" y="1"/>
                    <a:pt x="8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7" name="Google Shape;10437;p76"/>
            <p:cNvSpPr/>
            <p:nvPr/>
          </p:nvSpPr>
          <p:spPr>
            <a:xfrm flipH="1">
              <a:off x="6144636" y="1630477"/>
              <a:ext cx="543755" cy="508749"/>
            </a:xfrm>
            <a:custGeom>
              <a:avLst/>
              <a:gdLst/>
              <a:ahLst/>
              <a:cxnLst/>
              <a:rect l="l" t="t" r="r" b="b"/>
              <a:pathLst>
                <a:path w="9128" h="8540" extrusionOk="0">
                  <a:moveTo>
                    <a:pt x="4697" y="1"/>
                  </a:moveTo>
                  <a:cubicBezTo>
                    <a:pt x="1728" y="1"/>
                    <a:pt x="0" y="1906"/>
                    <a:pt x="892" y="4665"/>
                  </a:cubicBezTo>
                  <a:cubicBezTo>
                    <a:pt x="923" y="4766"/>
                    <a:pt x="963" y="4877"/>
                    <a:pt x="1004" y="4978"/>
                  </a:cubicBezTo>
                  <a:cubicBezTo>
                    <a:pt x="2110" y="8014"/>
                    <a:pt x="4401" y="8540"/>
                    <a:pt x="5660" y="8540"/>
                  </a:cubicBezTo>
                  <a:cubicBezTo>
                    <a:pt x="5872" y="8540"/>
                    <a:pt x="6054" y="8525"/>
                    <a:pt x="6197" y="8505"/>
                  </a:cubicBezTo>
                  <a:cubicBezTo>
                    <a:pt x="6773" y="8444"/>
                    <a:pt x="7258" y="8050"/>
                    <a:pt x="7440" y="7504"/>
                  </a:cubicBezTo>
                  <a:cubicBezTo>
                    <a:pt x="6096" y="7484"/>
                    <a:pt x="6106" y="5605"/>
                    <a:pt x="6106" y="5605"/>
                  </a:cubicBezTo>
                  <a:lnTo>
                    <a:pt x="6106" y="5605"/>
                  </a:lnTo>
                  <a:cubicBezTo>
                    <a:pt x="6948" y="6162"/>
                    <a:pt x="7681" y="6253"/>
                    <a:pt x="8071" y="6253"/>
                  </a:cubicBezTo>
                  <a:cubicBezTo>
                    <a:pt x="8261" y="6253"/>
                    <a:pt x="8369" y="6231"/>
                    <a:pt x="8369" y="6231"/>
                  </a:cubicBezTo>
                  <a:cubicBezTo>
                    <a:pt x="8319" y="6120"/>
                    <a:pt x="8319" y="6009"/>
                    <a:pt x="8369" y="5898"/>
                  </a:cubicBezTo>
                  <a:cubicBezTo>
                    <a:pt x="8592" y="5514"/>
                    <a:pt x="9127" y="4887"/>
                    <a:pt x="8935" y="4827"/>
                  </a:cubicBezTo>
                  <a:cubicBezTo>
                    <a:pt x="8814" y="4817"/>
                    <a:pt x="8703" y="4786"/>
                    <a:pt x="8592" y="4746"/>
                  </a:cubicBezTo>
                  <a:cubicBezTo>
                    <a:pt x="8440" y="4635"/>
                    <a:pt x="8359" y="4453"/>
                    <a:pt x="8359" y="4261"/>
                  </a:cubicBezTo>
                  <a:cubicBezTo>
                    <a:pt x="8541" y="3311"/>
                    <a:pt x="8804" y="441"/>
                    <a:pt x="5611" y="58"/>
                  </a:cubicBezTo>
                  <a:cubicBezTo>
                    <a:pt x="5295" y="19"/>
                    <a:pt x="4990" y="1"/>
                    <a:pt x="4697" y="1"/>
                  </a:cubicBezTo>
                  <a:close/>
                </a:path>
              </a:pathLst>
            </a:custGeom>
            <a:solidFill>
              <a:srgbClr val="F4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8" name="Google Shape;10438;p76"/>
            <p:cNvSpPr/>
            <p:nvPr/>
          </p:nvSpPr>
          <p:spPr>
            <a:xfrm flipH="1">
              <a:off x="6215687" y="1838385"/>
              <a:ext cx="42771" cy="74346"/>
            </a:xfrm>
            <a:custGeom>
              <a:avLst/>
              <a:gdLst/>
              <a:ahLst/>
              <a:cxnLst/>
              <a:rect l="l" t="t" r="r" b="b"/>
              <a:pathLst>
                <a:path w="718" h="1248" extrusionOk="0">
                  <a:moveTo>
                    <a:pt x="456" y="0"/>
                  </a:moveTo>
                  <a:cubicBezTo>
                    <a:pt x="283" y="0"/>
                    <a:pt x="108" y="244"/>
                    <a:pt x="51" y="569"/>
                  </a:cubicBezTo>
                  <a:cubicBezTo>
                    <a:pt x="1" y="912"/>
                    <a:pt x="102" y="1215"/>
                    <a:pt x="283" y="1246"/>
                  </a:cubicBezTo>
                  <a:cubicBezTo>
                    <a:pt x="293" y="1247"/>
                    <a:pt x="302" y="1248"/>
                    <a:pt x="311" y="1248"/>
                  </a:cubicBezTo>
                  <a:cubicBezTo>
                    <a:pt x="370" y="1248"/>
                    <a:pt x="421" y="1220"/>
                    <a:pt x="465" y="1185"/>
                  </a:cubicBezTo>
                  <a:cubicBezTo>
                    <a:pt x="577" y="1034"/>
                    <a:pt x="647" y="862"/>
                    <a:pt x="678" y="680"/>
                  </a:cubicBezTo>
                  <a:cubicBezTo>
                    <a:pt x="718" y="488"/>
                    <a:pt x="698" y="286"/>
                    <a:pt x="627" y="94"/>
                  </a:cubicBezTo>
                  <a:cubicBezTo>
                    <a:pt x="587" y="43"/>
                    <a:pt x="536" y="13"/>
                    <a:pt x="486" y="3"/>
                  </a:cubicBezTo>
                  <a:cubicBezTo>
                    <a:pt x="476" y="1"/>
                    <a:pt x="466" y="0"/>
                    <a:pt x="456" y="0"/>
                  </a:cubicBezTo>
                  <a:close/>
                </a:path>
              </a:pathLst>
            </a:custGeom>
            <a:solidFill>
              <a:srgbClr val="4040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9" name="Google Shape;10439;p76"/>
            <p:cNvSpPr/>
            <p:nvPr/>
          </p:nvSpPr>
          <p:spPr>
            <a:xfrm flipH="1">
              <a:off x="6319174" y="1841542"/>
              <a:ext cx="309466" cy="297505"/>
            </a:xfrm>
            <a:custGeom>
              <a:avLst/>
              <a:gdLst/>
              <a:ahLst/>
              <a:cxnLst/>
              <a:rect l="l" t="t" r="r" b="b"/>
              <a:pathLst>
                <a:path w="5195" h="4994" extrusionOk="0">
                  <a:moveTo>
                    <a:pt x="1304" y="0"/>
                  </a:moveTo>
                  <a:lnTo>
                    <a:pt x="1" y="1435"/>
                  </a:lnTo>
                  <a:cubicBezTo>
                    <a:pt x="1112" y="4483"/>
                    <a:pt x="3417" y="4994"/>
                    <a:pt x="4672" y="4994"/>
                  </a:cubicBezTo>
                  <a:cubicBezTo>
                    <a:pt x="4878" y="4994"/>
                    <a:pt x="5055" y="4980"/>
                    <a:pt x="5194" y="4962"/>
                  </a:cubicBezTo>
                  <a:cubicBezTo>
                    <a:pt x="2577" y="4891"/>
                    <a:pt x="2223" y="1607"/>
                    <a:pt x="2223" y="1607"/>
                  </a:cubicBezTo>
                  <a:cubicBezTo>
                    <a:pt x="2223" y="1607"/>
                    <a:pt x="2202" y="1609"/>
                    <a:pt x="2166" y="1609"/>
                  </a:cubicBezTo>
                  <a:cubicBezTo>
                    <a:pt x="1909" y="1609"/>
                    <a:pt x="888" y="1516"/>
                    <a:pt x="1304" y="0"/>
                  </a:cubicBezTo>
                  <a:close/>
                </a:path>
              </a:pathLst>
            </a:custGeom>
            <a:solidFill>
              <a:srgbClr val="E8C4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0" name="Google Shape;10440;p76"/>
            <p:cNvSpPr/>
            <p:nvPr/>
          </p:nvSpPr>
          <p:spPr>
            <a:xfrm flipH="1">
              <a:off x="6181753" y="1519375"/>
              <a:ext cx="621970" cy="512443"/>
            </a:xfrm>
            <a:custGeom>
              <a:avLst/>
              <a:gdLst/>
              <a:ahLst/>
              <a:cxnLst/>
              <a:rect l="l" t="t" r="r" b="b"/>
              <a:pathLst>
                <a:path w="10441" h="8602" extrusionOk="0">
                  <a:moveTo>
                    <a:pt x="6662" y="1"/>
                  </a:moveTo>
                  <a:cubicBezTo>
                    <a:pt x="6552" y="1"/>
                    <a:pt x="6471" y="26"/>
                    <a:pt x="6436" y="73"/>
                  </a:cubicBezTo>
                  <a:cubicBezTo>
                    <a:pt x="6264" y="296"/>
                    <a:pt x="6638" y="1013"/>
                    <a:pt x="6638" y="1013"/>
                  </a:cubicBezTo>
                  <a:cubicBezTo>
                    <a:pt x="6025" y="584"/>
                    <a:pt x="5244" y="435"/>
                    <a:pt x="4532" y="435"/>
                  </a:cubicBezTo>
                  <a:cubicBezTo>
                    <a:pt x="3519" y="435"/>
                    <a:pt x="2648" y="737"/>
                    <a:pt x="2606" y="963"/>
                  </a:cubicBezTo>
                  <a:cubicBezTo>
                    <a:pt x="2535" y="1357"/>
                    <a:pt x="3354" y="1569"/>
                    <a:pt x="3354" y="1569"/>
                  </a:cubicBezTo>
                  <a:cubicBezTo>
                    <a:pt x="3333" y="1568"/>
                    <a:pt x="3312" y="1568"/>
                    <a:pt x="3290" y="1568"/>
                  </a:cubicBezTo>
                  <a:cubicBezTo>
                    <a:pt x="1721" y="1568"/>
                    <a:pt x="0" y="2665"/>
                    <a:pt x="60" y="3034"/>
                  </a:cubicBezTo>
                  <a:cubicBezTo>
                    <a:pt x="110" y="3408"/>
                    <a:pt x="1575" y="3499"/>
                    <a:pt x="1575" y="3499"/>
                  </a:cubicBezTo>
                  <a:cubicBezTo>
                    <a:pt x="444" y="4075"/>
                    <a:pt x="40" y="5439"/>
                    <a:pt x="201" y="5651"/>
                  </a:cubicBezTo>
                  <a:cubicBezTo>
                    <a:pt x="220" y="5675"/>
                    <a:pt x="246" y="5686"/>
                    <a:pt x="280" y="5686"/>
                  </a:cubicBezTo>
                  <a:cubicBezTo>
                    <a:pt x="488" y="5686"/>
                    <a:pt x="944" y="5264"/>
                    <a:pt x="1115" y="5100"/>
                  </a:cubicBezTo>
                  <a:lnTo>
                    <a:pt x="1115" y="5100"/>
                  </a:lnTo>
                  <a:cubicBezTo>
                    <a:pt x="869" y="5346"/>
                    <a:pt x="27" y="6238"/>
                    <a:pt x="131" y="6783"/>
                  </a:cubicBezTo>
                  <a:cubicBezTo>
                    <a:pt x="236" y="7300"/>
                    <a:pt x="1214" y="7352"/>
                    <a:pt x="1601" y="7352"/>
                  </a:cubicBezTo>
                  <a:cubicBezTo>
                    <a:pt x="1698" y="7352"/>
                    <a:pt x="1757" y="7348"/>
                    <a:pt x="1757" y="7348"/>
                  </a:cubicBezTo>
                  <a:lnTo>
                    <a:pt x="1757" y="7348"/>
                  </a:lnTo>
                  <a:cubicBezTo>
                    <a:pt x="1757" y="7348"/>
                    <a:pt x="1090" y="7480"/>
                    <a:pt x="1282" y="7864"/>
                  </a:cubicBezTo>
                  <a:cubicBezTo>
                    <a:pt x="1666" y="8601"/>
                    <a:pt x="3475" y="8601"/>
                    <a:pt x="3475" y="8601"/>
                  </a:cubicBezTo>
                  <a:cubicBezTo>
                    <a:pt x="4566" y="8359"/>
                    <a:pt x="4859" y="7318"/>
                    <a:pt x="4859" y="7318"/>
                  </a:cubicBezTo>
                  <a:cubicBezTo>
                    <a:pt x="3354" y="6641"/>
                    <a:pt x="4233" y="5398"/>
                    <a:pt x="4233" y="5398"/>
                  </a:cubicBezTo>
                  <a:lnTo>
                    <a:pt x="4233" y="5398"/>
                  </a:lnTo>
                  <a:cubicBezTo>
                    <a:pt x="4272" y="5595"/>
                    <a:pt x="4704" y="5638"/>
                    <a:pt x="5081" y="5638"/>
                  </a:cubicBezTo>
                  <a:cubicBezTo>
                    <a:pt x="5382" y="5638"/>
                    <a:pt x="5647" y="5611"/>
                    <a:pt x="5647" y="5611"/>
                  </a:cubicBezTo>
                  <a:lnTo>
                    <a:pt x="5647" y="5611"/>
                  </a:lnTo>
                  <a:cubicBezTo>
                    <a:pt x="5647" y="5611"/>
                    <a:pt x="5486" y="6055"/>
                    <a:pt x="5738" y="6156"/>
                  </a:cubicBezTo>
                  <a:cubicBezTo>
                    <a:pt x="5747" y="6160"/>
                    <a:pt x="5757" y="6162"/>
                    <a:pt x="5768" y="6162"/>
                  </a:cubicBezTo>
                  <a:cubicBezTo>
                    <a:pt x="6050" y="6162"/>
                    <a:pt x="6951" y="4802"/>
                    <a:pt x="6951" y="4802"/>
                  </a:cubicBezTo>
                  <a:cubicBezTo>
                    <a:pt x="7678" y="4792"/>
                    <a:pt x="9012" y="3842"/>
                    <a:pt x="9012" y="3842"/>
                  </a:cubicBezTo>
                  <a:lnTo>
                    <a:pt x="9012" y="3842"/>
                  </a:lnTo>
                  <a:cubicBezTo>
                    <a:pt x="9012" y="3842"/>
                    <a:pt x="8911" y="4277"/>
                    <a:pt x="9053" y="4287"/>
                  </a:cubicBezTo>
                  <a:cubicBezTo>
                    <a:pt x="9054" y="4287"/>
                    <a:pt x="9055" y="4287"/>
                    <a:pt x="9056" y="4287"/>
                  </a:cubicBezTo>
                  <a:cubicBezTo>
                    <a:pt x="9207" y="4287"/>
                    <a:pt x="9962" y="3686"/>
                    <a:pt x="9932" y="3054"/>
                  </a:cubicBezTo>
                  <a:lnTo>
                    <a:pt x="9932" y="3054"/>
                  </a:lnTo>
                  <a:cubicBezTo>
                    <a:pt x="9932" y="3054"/>
                    <a:pt x="10213" y="3434"/>
                    <a:pt x="10344" y="3434"/>
                  </a:cubicBezTo>
                  <a:cubicBezTo>
                    <a:pt x="10414" y="3434"/>
                    <a:pt x="10441" y="3323"/>
                    <a:pt x="10356" y="2983"/>
                  </a:cubicBezTo>
                  <a:cubicBezTo>
                    <a:pt x="10033" y="1619"/>
                    <a:pt x="9255" y="1569"/>
                    <a:pt x="9255" y="1569"/>
                  </a:cubicBezTo>
                  <a:cubicBezTo>
                    <a:pt x="9255" y="1569"/>
                    <a:pt x="9527" y="720"/>
                    <a:pt x="9123" y="579"/>
                  </a:cubicBezTo>
                  <a:cubicBezTo>
                    <a:pt x="9091" y="568"/>
                    <a:pt x="9059" y="563"/>
                    <a:pt x="9028" y="563"/>
                  </a:cubicBezTo>
                  <a:cubicBezTo>
                    <a:pt x="8680" y="563"/>
                    <a:pt x="8416" y="1185"/>
                    <a:pt x="8416" y="1185"/>
                  </a:cubicBezTo>
                  <a:cubicBezTo>
                    <a:pt x="7959" y="367"/>
                    <a:pt x="7088" y="1"/>
                    <a:pt x="6662" y="1"/>
                  </a:cubicBezTo>
                  <a:close/>
                </a:path>
              </a:pathLst>
            </a:custGeom>
            <a:solidFill>
              <a:srgbClr val="32323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1" name="Google Shape;10441;p76"/>
            <p:cNvSpPr/>
            <p:nvPr/>
          </p:nvSpPr>
          <p:spPr>
            <a:xfrm flipH="1">
              <a:off x="6485907" y="1861975"/>
              <a:ext cx="39197" cy="55462"/>
            </a:xfrm>
            <a:custGeom>
              <a:avLst/>
              <a:gdLst/>
              <a:ahLst/>
              <a:cxnLst/>
              <a:rect l="l" t="t" r="r" b="b"/>
              <a:pathLst>
                <a:path w="658" h="931" extrusionOk="0">
                  <a:moveTo>
                    <a:pt x="0" y="1"/>
                  </a:moveTo>
                  <a:cubicBezTo>
                    <a:pt x="182" y="62"/>
                    <a:pt x="334" y="203"/>
                    <a:pt x="415" y="375"/>
                  </a:cubicBezTo>
                  <a:cubicBezTo>
                    <a:pt x="364" y="587"/>
                    <a:pt x="556" y="931"/>
                    <a:pt x="556" y="931"/>
                  </a:cubicBezTo>
                  <a:cubicBezTo>
                    <a:pt x="526" y="526"/>
                    <a:pt x="657" y="375"/>
                    <a:pt x="657" y="375"/>
                  </a:cubicBezTo>
                  <a:cubicBezTo>
                    <a:pt x="516" y="153"/>
                    <a:pt x="273" y="11"/>
                    <a:pt x="0" y="1"/>
                  </a:cubicBezTo>
                  <a:close/>
                </a:path>
              </a:pathLst>
            </a:custGeom>
            <a:solidFill>
              <a:srgbClr val="E0B5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2" name="Google Shape;10442;p76"/>
            <p:cNvSpPr/>
            <p:nvPr/>
          </p:nvSpPr>
          <p:spPr>
            <a:xfrm flipH="1">
              <a:off x="6108538" y="2056420"/>
              <a:ext cx="615835" cy="525489"/>
            </a:xfrm>
            <a:custGeom>
              <a:avLst/>
              <a:gdLst/>
              <a:ahLst/>
              <a:cxnLst/>
              <a:rect l="l" t="t" r="r" b="b"/>
              <a:pathLst>
                <a:path w="10338" h="8821" extrusionOk="0">
                  <a:moveTo>
                    <a:pt x="1605" y="1"/>
                  </a:moveTo>
                  <a:cubicBezTo>
                    <a:pt x="929" y="1"/>
                    <a:pt x="324" y="474"/>
                    <a:pt x="183" y="1163"/>
                  </a:cubicBezTo>
                  <a:lnTo>
                    <a:pt x="183" y="1183"/>
                  </a:lnTo>
                  <a:lnTo>
                    <a:pt x="173" y="1243"/>
                  </a:lnTo>
                  <a:cubicBezTo>
                    <a:pt x="163" y="1264"/>
                    <a:pt x="163" y="1314"/>
                    <a:pt x="142" y="1365"/>
                  </a:cubicBezTo>
                  <a:cubicBezTo>
                    <a:pt x="132" y="1476"/>
                    <a:pt x="102" y="1638"/>
                    <a:pt x="82" y="1829"/>
                  </a:cubicBezTo>
                  <a:cubicBezTo>
                    <a:pt x="21" y="2375"/>
                    <a:pt x="1" y="2931"/>
                    <a:pt x="21" y="3487"/>
                  </a:cubicBezTo>
                  <a:cubicBezTo>
                    <a:pt x="41" y="3860"/>
                    <a:pt x="82" y="4244"/>
                    <a:pt x="163" y="4618"/>
                  </a:cubicBezTo>
                  <a:cubicBezTo>
                    <a:pt x="243" y="5073"/>
                    <a:pt x="385" y="5517"/>
                    <a:pt x="577" y="5932"/>
                  </a:cubicBezTo>
                  <a:cubicBezTo>
                    <a:pt x="688" y="6174"/>
                    <a:pt x="819" y="6407"/>
                    <a:pt x="961" y="6619"/>
                  </a:cubicBezTo>
                  <a:cubicBezTo>
                    <a:pt x="1123" y="6851"/>
                    <a:pt x="1315" y="7063"/>
                    <a:pt x="1517" y="7266"/>
                  </a:cubicBezTo>
                  <a:cubicBezTo>
                    <a:pt x="1739" y="7457"/>
                    <a:pt x="1971" y="7629"/>
                    <a:pt x="2234" y="7781"/>
                  </a:cubicBezTo>
                  <a:cubicBezTo>
                    <a:pt x="2355" y="7852"/>
                    <a:pt x="2487" y="7912"/>
                    <a:pt x="2618" y="7973"/>
                  </a:cubicBezTo>
                  <a:lnTo>
                    <a:pt x="2719" y="8003"/>
                  </a:lnTo>
                  <a:lnTo>
                    <a:pt x="2749" y="8013"/>
                  </a:lnTo>
                  <a:lnTo>
                    <a:pt x="2770" y="8023"/>
                  </a:lnTo>
                  <a:lnTo>
                    <a:pt x="2810" y="8033"/>
                  </a:lnTo>
                  <a:lnTo>
                    <a:pt x="2951" y="8084"/>
                  </a:lnTo>
                  <a:lnTo>
                    <a:pt x="3103" y="8124"/>
                  </a:lnTo>
                  <a:lnTo>
                    <a:pt x="3265" y="8175"/>
                  </a:lnTo>
                  <a:cubicBezTo>
                    <a:pt x="3376" y="8215"/>
                    <a:pt x="3477" y="8236"/>
                    <a:pt x="3578" y="8266"/>
                  </a:cubicBezTo>
                  <a:cubicBezTo>
                    <a:pt x="3790" y="8316"/>
                    <a:pt x="3992" y="8367"/>
                    <a:pt x="4204" y="8417"/>
                  </a:cubicBezTo>
                  <a:cubicBezTo>
                    <a:pt x="4608" y="8498"/>
                    <a:pt x="5013" y="8559"/>
                    <a:pt x="5397" y="8619"/>
                  </a:cubicBezTo>
                  <a:cubicBezTo>
                    <a:pt x="5781" y="8680"/>
                    <a:pt x="6154" y="8721"/>
                    <a:pt x="6508" y="8751"/>
                  </a:cubicBezTo>
                  <a:cubicBezTo>
                    <a:pt x="6862" y="8781"/>
                    <a:pt x="7195" y="8791"/>
                    <a:pt x="7498" y="8811"/>
                  </a:cubicBezTo>
                  <a:cubicBezTo>
                    <a:pt x="7704" y="8818"/>
                    <a:pt x="7897" y="8820"/>
                    <a:pt x="8076" y="8820"/>
                  </a:cubicBezTo>
                  <a:cubicBezTo>
                    <a:pt x="8436" y="8820"/>
                    <a:pt x="8741" y="8811"/>
                    <a:pt x="8984" y="8811"/>
                  </a:cubicBezTo>
                  <a:cubicBezTo>
                    <a:pt x="9155" y="8801"/>
                    <a:pt x="9297" y="8791"/>
                    <a:pt x="9398" y="8791"/>
                  </a:cubicBezTo>
                  <a:lnTo>
                    <a:pt x="9549" y="8781"/>
                  </a:lnTo>
                  <a:cubicBezTo>
                    <a:pt x="10287" y="8731"/>
                    <a:pt x="10338" y="7680"/>
                    <a:pt x="9610" y="7559"/>
                  </a:cubicBezTo>
                  <a:lnTo>
                    <a:pt x="9590" y="7559"/>
                  </a:lnTo>
                  <a:lnTo>
                    <a:pt x="9458" y="7538"/>
                  </a:lnTo>
                  <a:lnTo>
                    <a:pt x="9085" y="7468"/>
                  </a:lnTo>
                  <a:cubicBezTo>
                    <a:pt x="8751" y="7417"/>
                    <a:pt x="8276" y="7316"/>
                    <a:pt x="7710" y="7195"/>
                  </a:cubicBezTo>
                  <a:cubicBezTo>
                    <a:pt x="7438" y="7124"/>
                    <a:pt x="7134" y="7053"/>
                    <a:pt x="6821" y="6972"/>
                  </a:cubicBezTo>
                  <a:cubicBezTo>
                    <a:pt x="6498" y="6882"/>
                    <a:pt x="6165" y="6791"/>
                    <a:pt x="5831" y="6679"/>
                  </a:cubicBezTo>
                  <a:cubicBezTo>
                    <a:pt x="5498" y="6578"/>
                    <a:pt x="5164" y="6457"/>
                    <a:pt x="4821" y="6326"/>
                  </a:cubicBezTo>
                  <a:cubicBezTo>
                    <a:pt x="4649" y="6265"/>
                    <a:pt x="4487" y="6194"/>
                    <a:pt x="4315" y="6124"/>
                  </a:cubicBezTo>
                  <a:cubicBezTo>
                    <a:pt x="4235" y="6083"/>
                    <a:pt x="4154" y="6053"/>
                    <a:pt x="4073" y="6013"/>
                  </a:cubicBezTo>
                  <a:lnTo>
                    <a:pt x="3962" y="5962"/>
                  </a:lnTo>
                  <a:lnTo>
                    <a:pt x="3841" y="5901"/>
                  </a:lnTo>
                  <a:lnTo>
                    <a:pt x="3709" y="5831"/>
                  </a:lnTo>
                  <a:lnTo>
                    <a:pt x="3669" y="5821"/>
                  </a:lnTo>
                  <a:lnTo>
                    <a:pt x="3628" y="5800"/>
                  </a:lnTo>
                  <a:cubicBezTo>
                    <a:pt x="3588" y="5770"/>
                    <a:pt x="3548" y="5740"/>
                    <a:pt x="3507" y="5709"/>
                  </a:cubicBezTo>
                  <a:cubicBezTo>
                    <a:pt x="3426" y="5649"/>
                    <a:pt x="3356" y="5578"/>
                    <a:pt x="3295" y="5497"/>
                  </a:cubicBezTo>
                  <a:cubicBezTo>
                    <a:pt x="3164" y="5336"/>
                    <a:pt x="3063" y="5134"/>
                    <a:pt x="3002" y="4931"/>
                  </a:cubicBezTo>
                  <a:cubicBezTo>
                    <a:pt x="2921" y="4689"/>
                    <a:pt x="2871" y="4446"/>
                    <a:pt x="2850" y="4194"/>
                  </a:cubicBezTo>
                  <a:cubicBezTo>
                    <a:pt x="2830" y="3941"/>
                    <a:pt x="2820" y="3689"/>
                    <a:pt x="2820" y="3436"/>
                  </a:cubicBezTo>
                  <a:cubicBezTo>
                    <a:pt x="2840" y="3032"/>
                    <a:pt x="2881" y="2628"/>
                    <a:pt x="2951" y="2234"/>
                  </a:cubicBezTo>
                  <a:cubicBezTo>
                    <a:pt x="2972" y="2092"/>
                    <a:pt x="2992" y="1981"/>
                    <a:pt x="3012" y="1910"/>
                  </a:cubicBezTo>
                  <a:cubicBezTo>
                    <a:pt x="3022" y="1880"/>
                    <a:pt x="3032" y="1850"/>
                    <a:pt x="3032" y="1829"/>
                  </a:cubicBezTo>
                  <a:lnTo>
                    <a:pt x="3032" y="1819"/>
                  </a:lnTo>
                  <a:cubicBezTo>
                    <a:pt x="3032" y="1799"/>
                    <a:pt x="3042" y="1769"/>
                    <a:pt x="3032" y="1739"/>
                  </a:cubicBezTo>
                  <a:cubicBezTo>
                    <a:pt x="3194" y="950"/>
                    <a:pt x="2689" y="193"/>
                    <a:pt x="1901" y="31"/>
                  </a:cubicBezTo>
                  <a:cubicBezTo>
                    <a:pt x="1801" y="11"/>
                    <a:pt x="1703" y="1"/>
                    <a:pt x="1605" y="1"/>
                  </a:cubicBezTo>
                  <a:close/>
                </a:path>
              </a:pathLst>
            </a:custGeom>
            <a:solidFill>
              <a:srgbClr val="F4D2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3" name="Google Shape;10443;p76"/>
            <p:cNvSpPr/>
            <p:nvPr/>
          </p:nvSpPr>
          <p:spPr>
            <a:xfrm flipH="1">
              <a:off x="6492232" y="2040633"/>
              <a:ext cx="310955" cy="264740"/>
            </a:xfrm>
            <a:custGeom>
              <a:avLst/>
              <a:gdLst/>
              <a:ahLst/>
              <a:cxnLst/>
              <a:rect l="l" t="t" r="r" b="b"/>
              <a:pathLst>
                <a:path w="5220" h="4444" extrusionOk="0">
                  <a:moveTo>
                    <a:pt x="2894" y="1"/>
                  </a:moveTo>
                  <a:cubicBezTo>
                    <a:pt x="2865" y="1"/>
                    <a:pt x="2836" y="1"/>
                    <a:pt x="2809" y="3"/>
                  </a:cubicBezTo>
                  <a:cubicBezTo>
                    <a:pt x="1253" y="94"/>
                    <a:pt x="506" y="1791"/>
                    <a:pt x="576" y="2731"/>
                  </a:cubicBezTo>
                  <a:cubicBezTo>
                    <a:pt x="637" y="3671"/>
                    <a:pt x="0" y="4348"/>
                    <a:pt x="0" y="4348"/>
                  </a:cubicBezTo>
                  <a:cubicBezTo>
                    <a:pt x="164" y="4416"/>
                    <a:pt x="433" y="4444"/>
                    <a:pt x="758" y="4444"/>
                  </a:cubicBezTo>
                  <a:cubicBezTo>
                    <a:pt x="2059" y="4444"/>
                    <a:pt x="4264" y="4004"/>
                    <a:pt x="4264" y="4004"/>
                  </a:cubicBezTo>
                  <a:cubicBezTo>
                    <a:pt x="5219" y="573"/>
                    <a:pt x="3693" y="1"/>
                    <a:pt x="2894" y="1"/>
                  </a:cubicBezTo>
                  <a:close/>
                </a:path>
              </a:pathLst>
            </a:custGeom>
            <a:solidFill>
              <a:srgbClr val="03C0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 name="TextBox 76">
            <a:extLst>
              <a:ext uri="{FF2B5EF4-FFF2-40B4-BE49-F238E27FC236}">
                <a16:creationId xmlns:a16="http://schemas.microsoft.com/office/drawing/2014/main" xmlns="" id="{7C970CC6-AC2A-AFC0-94D1-7D8627163202}"/>
              </a:ext>
            </a:extLst>
          </p:cNvPr>
          <p:cNvSpPr txBox="1"/>
          <p:nvPr/>
        </p:nvSpPr>
        <p:spPr>
          <a:xfrm>
            <a:off x="485726" y="1082676"/>
            <a:ext cx="5352876" cy="206210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D8181D"/>
                </a:solidFill>
                <a:effectLst/>
                <a:uLnTx/>
                <a:uFillTx/>
                <a:latin typeface="Arial"/>
                <a:cs typeface="Arial"/>
                <a:sym typeface="Arial"/>
              </a:rPr>
              <a:t>Qua </a:t>
            </a:r>
            <a:r>
              <a:rPr kumimoji="0" lang="en-US" sz="3200" b="1" i="0" u="none" strike="noStrike" kern="0" cap="none" spc="0" normalizeH="0" baseline="0" noProof="0" dirty="0" err="1">
                <a:ln>
                  <a:noFill/>
                </a:ln>
                <a:solidFill>
                  <a:srgbClr val="D8181D"/>
                </a:solidFill>
                <a:effectLst/>
                <a:uLnTx/>
                <a:uFillTx/>
                <a:latin typeface="Arial"/>
                <a:cs typeface="Arial"/>
                <a:sym typeface="Arial"/>
              </a:rPr>
              <a:t>câu</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chuyện</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các</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bạn</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liên</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tưởng</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đến</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câu</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tục</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ngữ</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nào</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Nêu</a:t>
            </a:r>
            <a:r>
              <a:rPr kumimoji="0" lang="en-US" sz="3200" b="1" i="0" u="none" strike="noStrike" kern="0" cap="none" spc="0" normalizeH="0" baseline="0" noProof="0" dirty="0">
                <a:ln>
                  <a:noFill/>
                </a:ln>
                <a:solidFill>
                  <a:srgbClr val="D8181D"/>
                </a:solidFill>
                <a:effectLst/>
                <a:uLnTx/>
                <a:uFillTx/>
                <a:latin typeface="Arial"/>
                <a:cs typeface="Arial"/>
                <a:sym typeface="Arial"/>
              </a:rPr>
              <a:t> ý </a:t>
            </a:r>
            <a:r>
              <a:rPr kumimoji="0" lang="en-US" sz="3200" b="1" i="0" u="none" strike="noStrike" kern="0" cap="none" spc="0" normalizeH="0" baseline="0" noProof="0" dirty="0" err="1">
                <a:ln>
                  <a:noFill/>
                </a:ln>
                <a:solidFill>
                  <a:srgbClr val="D8181D"/>
                </a:solidFill>
                <a:effectLst/>
                <a:uLnTx/>
                <a:uFillTx/>
                <a:latin typeface="Arial"/>
                <a:cs typeface="Arial"/>
                <a:sym typeface="Arial"/>
              </a:rPr>
              <a:t>nghĩa</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của</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câu</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tục</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ngữ</a:t>
            </a:r>
            <a:r>
              <a:rPr kumimoji="0" lang="en-US" sz="3200" b="1" i="0" u="none" strike="noStrike" kern="0" cap="none" spc="0" normalizeH="0" baseline="0" noProof="0" dirty="0">
                <a:ln>
                  <a:noFill/>
                </a:ln>
                <a:solidFill>
                  <a:srgbClr val="D8181D"/>
                </a:solidFill>
                <a:effectLst/>
                <a:uLnTx/>
                <a:uFillTx/>
                <a:latin typeface="Arial"/>
                <a:cs typeface="Arial"/>
                <a:sym typeface="Arial"/>
              </a:rPr>
              <a:t> </a:t>
            </a:r>
            <a:r>
              <a:rPr kumimoji="0" lang="en-US" sz="3200" b="1" i="0" u="none" strike="noStrike" kern="0" cap="none" spc="0" normalizeH="0" baseline="0" noProof="0" dirty="0" err="1">
                <a:ln>
                  <a:noFill/>
                </a:ln>
                <a:solidFill>
                  <a:srgbClr val="D8181D"/>
                </a:solidFill>
                <a:effectLst/>
                <a:uLnTx/>
                <a:uFillTx/>
                <a:latin typeface="Arial"/>
                <a:cs typeface="Arial"/>
                <a:sym typeface="Arial"/>
              </a:rPr>
              <a:t>đó</a:t>
            </a:r>
            <a:endParaRPr kumimoji="0" lang="en-US" sz="3200" b="1" i="0" u="none" strike="noStrike" kern="0" cap="none" spc="0" normalizeH="0" baseline="0" noProof="0" dirty="0">
              <a:ln>
                <a:noFill/>
              </a:ln>
              <a:solidFill>
                <a:srgbClr val="D8181D"/>
              </a:solidFill>
              <a:effectLst/>
              <a:uLnTx/>
              <a:uFillTx/>
              <a:latin typeface="Arial"/>
              <a:cs typeface="Arial"/>
              <a:sym typeface="Arial"/>
            </a:endParaRPr>
          </a:p>
        </p:txBody>
      </p:sp>
      <p:sp>
        <p:nvSpPr>
          <p:cNvPr id="7" name="TextBox 77">
            <a:extLst>
              <a:ext uri="{FF2B5EF4-FFF2-40B4-BE49-F238E27FC236}">
                <a16:creationId xmlns:a16="http://schemas.microsoft.com/office/drawing/2014/main" xmlns="" id="{20BB9DCD-9747-A54C-94E3-FD35F5CE2BE0}"/>
              </a:ext>
            </a:extLst>
          </p:cNvPr>
          <p:cNvSpPr txBox="1"/>
          <p:nvPr/>
        </p:nvSpPr>
        <p:spPr>
          <a:xfrm>
            <a:off x="487019" y="174836"/>
            <a:ext cx="5657617" cy="7078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00B0F0"/>
                </a:solidFill>
                <a:effectLst/>
                <a:uLnTx/>
                <a:uFillTx/>
                <a:latin typeface="SVN-Caprica Script" pitchFamily="2" charset="0"/>
                <a:cs typeface="Arial"/>
                <a:sym typeface="Arial"/>
              </a:rPr>
              <a:t>Câu</a:t>
            </a:r>
            <a:r>
              <a:rPr kumimoji="0" lang="en-US" sz="4000" b="0" i="0" u="none" strike="noStrike" kern="0" cap="none" spc="0" normalizeH="0" baseline="0" noProof="0" dirty="0">
                <a:ln>
                  <a:noFill/>
                </a:ln>
                <a:solidFill>
                  <a:srgbClr val="00B0F0"/>
                </a:solidFill>
                <a:effectLst/>
                <a:uLnTx/>
                <a:uFillTx/>
                <a:latin typeface="SVN-Caprica Script" pitchFamily="2" charset="0"/>
                <a:cs typeface="Arial"/>
                <a:sym typeface="Arial"/>
              </a:rPr>
              <a:t> </a:t>
            </a:r>
            <a:r>
              <a:rPr kumimoji="0" lang="en-US" sz="4000" b="0" i="0" u="none" strike="noStrike" kern="0" cap="none" spc="0" normalizeH="0" baseline="0" noProof="0" dirty="0" err="1">
                <a:ln>
                  <a:noFill/>
                </a:ln>
                <a:solidFill>
                  <a:srgbClr val="00B0F0"/>
                </a:solidFill>
                <a:effectLst/>
                <a:uLnTx/>
                <a:uFillTx/>
                <a:latin typeface="SVN-Caprica Script" pitchFamily="2" charset="0"/>
                <a:cs typeface="Arial"/>
                <a:sym typeface="Arial"/>
              </a:rPr>
              <a:t>chuyện</a:t>
            </a:r>
            <a:r>
              <a:rPr kumimoji="0" lang="en-US" sz="4000" b="0" i="0" u="none" strike="noStrike" kern="0" cap="none" spc="0" normalizeH="0" baseline="0" noProof="0" dirty="0">
                <a:ln>
                  <a:noFill/>
                </a:ln>
                <a:solidFill>
                  <a:srgbClr val="00B0F0"/>
                </a:solidFill>
                <a:effectLst/>
                <a:uLnTx/>
                <a:uFillTx/>
                <a:latin typeface="SVN-Caprica Script" pitchFamily="2" charset="0"/>
                <a:cs typeface="Arial"/>
                <a:sym typeface="Arial"/>
              </a:rPr>
              <a:t>: </a:t>
            </a:r>
            <a:r>
              <a:rPr lang="en-US" sz="4000" dirty="0" err="1">
                <a:solidFill>
                  <a:srgbClr val="00B0F0"/>
                </a:solidFill>
                <a:latin typeface="SVN-Caprica Script" pitchFamily="2" charset="0"/>
              </a:rPr>
              <a:t>Thỏ</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và</a:t>
            </a:r>
            <a:r>
              <a:rPr lang="en-US" sz="4000" dirty="0">
                <a:solidFill>
                  <a:srgbClr val="00B0F0"/>
                </a:solidFill>
                <a:latin typeface="SVN-Caprica Script" pitchFamily="2" charset="0"/>
              </a:rPr>
              <a:t> </a:t>
            </a:r>
            <a:r>
              <a:rPr lang="en-US" sz="4000" dirty="0" err="1">
                <a:solidFill>
                  <a:srgbClr val="00B0F0"/>
                </a:solidFill>
                <a:latin typeface="SVN-Caprica Script" pitchFamily="2" charset="0"/>
              </a:rPr>
              <a:t>Rùa</a:t>
            </a:r>
            <a:endParaRPr kumimoji="0" lang="en-US" sz="4000" b="0" i="0" u="none" strike="noStrike" kern="0" cap="none" spc="0" normalizeH="0" baseline="0" noProof="0" dirty="0">
              <a:ln>
                <a:noFill/>
              </a:ln>
              <a:solidFill>
                <a:srgbClr val="00B0F0"/>
              </a:solidFill>
              <a:effectLst/>
              <a:uLnTx/>
              <a:uFillTx/>
              <a:latin typeface="SVN-Caprica Script" pitchFamily="2" charset="0"/>
              <a:cs typeface="Arial"/>
              <a:sym typeface="Arial"/>
            </a:endParaRPr>
          </a:p>
        </p:txBody>
      </p:sp>
    </p:spTree>
    <p:extLst>
      <p:ext uri="{BB962C8B-B14F-4D97-AF65-F5344CB8AC3E}">
        <p14:creationId xmlns:p14="http://schemas.microsoft.com/office/powerpoint/2010/main" val="4230153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25"/>
        <p:cNvGrpSpPr/>
        <p:nvPr/>
      </p:nvGrpSpPr>
      <p:grpSpPr>
        <a:xfrm>
          <a:off x="0" y="0"/>
          <a:ext cx="0" cy="0"/>
          <a:chOff x="0" y="0"/>
          <a:chExt cx="0" cy="0"/>
        </a:xfrm>
      </p:grpSpPr>
      <p:grpSp>
        <p:nvGrpSpPr>
          <p:cNvPr id="12334" name="Google Shape;12334;p101"/>
          <p:cNvGrpSpPr/>
          <p:nvPr/>
        </p:nvGrpSpPr>
        <p:grpSpPr>
          <a:xfrm>
            <a:off x="152400" y="573063"/>
            <a:ext cx="1761459" cy="3997373"/>
            <a:chOff x="152400" y="573063"/>
            <a:chExt cx="1761459" cy="3997373"/>
          </a:xfrm>
        </p:grpSpPr>
        <p:sp>
          <p:nvSpPr>
            <p:cNvPr id="12335" name="Google Shape;12335;p101"/>
            <p:cNvSpPr/>
            <p:nvPr/>
          </p:nvSpPr>
          <p:spPr>
            <a:xfrm>
              <a:off x="165569" y="4353322"/>
              <a:ext cx="1478642" cy="217114"/>
            </a:xfrm>
            <a:custGeom>
              <a:avLst/>
              <a:gdLst/>
              <a:ahLst/>
              <a:cxnLst/>
              <a:rect l="l" t="t" r="r" b="b"/>
              <a:pathLst>
                <a:path w="17067" h="2506" extrusionOk="0">
                  <a:moveTo>
                    <a:pt x="8528" y="0"/>
                  </a:moveTo>
                  <a:cubicBezTo>
                    <a:pt x="3820" y="0"/>
                    <a:pt x="0" y="556"/>
                    <a:pt x="0" y="1253"/>
                  </a:cubicBezTo>
                  <a:cubicBezTo>
                    <a:pt x="0" y="1950"/>
                    <a:pt x="3820" y="2506"/>
                    <a:pt x="8528" y="2506"/>
                  </a:cubicBezTo>
                  <a:cubicBezTo>
                    <a:pt x="13247" y="2506"/>
                    <a:pt x="17066" y="1950"/>
                    <a:pt x="17066" y="1253"/>
                  </a:cubicBezTo>
                  <a:cubicBezTo>
                    <a:pt x="17066" y="556"/>
                    <a:pt x="13247" y="0"/>
                    <a:pt x="8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101"/>
            <p:cNvSpPr/>
            <p:nvPr/>
          </p:nvSpPr>
          <p:spPr>
            <a:xfrm>
              <a:off x="415870" y="1726063"/>
              <a:ext cx="898258" cy="1058624"/>
            </a:xfrm>
            <a:custGeom>
              <a:avLst/>
              <a:gdLst/>
              <a:ahLst/>
              <a:cxnLst/>
              <a:rect l="l" t="t" r="r" b="b"/>
              <a:pathLst>
                <a:path w="10368" h="12219" extrusionOk="0">
                  <a:moveTo>
                    <a:pt x="5424" y="1"/>
                  </a:moveTo>
                  <a:cubicBezTo>
                    <a:pt x="3167" y="1"/>
                    <a:pt x="1031" y="436"/>
                    <a:pt x="557" y="1345"/>
                  </a:cubicBezTo>
                  <a:cubicBezTo>
                    <a:pt x="82" y="2275"/>
                    <a:pt x="1" y="9600"/>
                    <a:pt x="92" y="10409"/>
                  </a:cubicBezTo>
                  <a:cubicBezTo>
                    <a:pt x="173" y="11217"/>
                    <a:pt x="1658" y="12187"/>
                    <a:pt x="5518" y="12217"/>
                  </a:cubicBezTo>
                  <a:cubicBezTo>
                    <a:pt x="5624" y="12218"/>
                    <a:pt x="5728" y="12219"/>
                    <a:pt x="5830" y="12219"/>
                  </a:cubicBezTo>
                  <a:cubicBezTo>
                    <a:pt x="9415" y="12219"/>
                    <a:pt x="10069" y="11657"/>
                    <a:pt x="10216" y="7570"/>
                  </a:cubicBezTo>
                  <a:cubicBezTo>
                    <a:pt x="10368" y="3366"/>
                    <a:pt x="9903" y="1254"/>
                    <a:pt x="9226" y="810"/>
                  </a:cubicBezTo>
                  <a:cubicBezTo>
                    <a:pt x="8539" y="365"/>
                    <a:pt x="7347" y="22"/>
                    <a:pt x="5578" y="1"/>
                  </a:cubicBezTo>
                  <a:cubicBezTo>
                    <a:pt x="5527" y="1"/>
                    <a:pt x="5476" y="1"/>
                    <a:pt x="5424"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7" name="Google Shape;12337;p101"/>
            <p:cNvSpPr/>
            <p:nvPr/>
          </p:nvSpPr>
          <p:spPr>
            <a:xfrm>
              <a:off x="455291" y="4280632"/>
              <a:ext cx="331302" cy="177087"/>
            </a:xfrm>
            <a:custGeom>
              <a:avLst/>
              <a:gdLst/>
              <a:ahLst/>
              <a:cxnLst/>
              <a:rect l="l" t="t" r="r" b="b"/>
              <a:pathLst>
                <a:path w="3824" h="2044" extrusionOk="0">
                  <a:moveTo>
                    <a:pt x="1870" y="0"/>
                  </a:moveTo>
                  <a:cubicBezTo>
                    <a:pt x="1173" y="253"/>
                    <a:pt x="849" y="950"/>
                    <a:pt x="849" y="950"/>
                  </a:cubicBezTo>
                  <a:lnTo>
                    <a:pt x="102" y="354"/>
                  </a:lnTo>
                  <a:lnTo>
                    <a:pt x="1" y="2041"/>
                  </a:lnTo>
                  <a:lnTo>
                    <a:pt x="1617" y="2041"/>
                  </a:lnTo>
                  <a:cubicBezTo>
                    <a:pt x="1809" y="2041"/>
                    <a:pt x="1997" y="2043"/>
                    <a:pt x="2178" y="2043"/>
                  </a:cubicBezTo>
                  <a:cubicBezTo>
                    <a:pt x="3096" y="2043"/>
                    <a:pt x="3823" y="1994"/>
                    <a:pt x="3790" y="1395"/>
                  </a:cubicBezTo>
                  <a:cubicBezTo>
                    <a:pt x="3739" y="677"/>
                    <a:pt x="1870" y="0"/>
                    <a:pt x="187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8" name="Google Shape;12338;p101"/>
            <p:cNvSpPr/>
            <p:nvPr/>
          </p:nvSpPr>
          <p:spPr>
            <a:xfrm>
              <a:off x="464908" y="3592540"/>
              <a:ext cx="288156" cy="770467"/>
            </a:xfrm>
            <a:custGeom>
              <a:avLst/>
              <a:gdLst/>
              <a:ahLst/>
              <a:cxnLst/>
              <a:rect l="l" t="t" r="r" b="b"/>
              <a:pathLst>
                <a:path w="3326" h="8893" extrusionOk="0">
                  <a:moveTo>
                    <a:pt x="536" y="1"/>
                  </a:moveTo>
                  <a:lnTo>
                    <a:pt x="1" y="8296"/>
                  </a:lnTo>
                  <a:lnTo>
                    <a:pt x="738" y="8892"/>
                  </a:lnTo>
                  <a:cubicBezTo>
                    <a:pt x="738" y="8892"/>
                    <a:pt x="1062" y="8195"/>
                    <a:pt x="1759" y="7942"/>
                  </a:cubicBezTo>
                  <a:cubicBezTo>
                    <a:pt x="1759" y="7942"/>
                    <a:pt x="2082" y="7356"/>
                    <a:pt x="2496" y="5507"/>
                  </a:cubicBezTo>
                  <a:cubicBezTo>
                    <a:pt x="2921" y="3668"/>
                    <a:pt x="3325" y="1"/>
                    <a:pt x="3325"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101"/>
            <p:cNvSpPr/>
            <p:nvPr/>
          </p:nvSpPr>
          <p:spPr>
            <a:xfrm>
              <a:off x="1059341" y="3592540"/>
              <a:ext cx="211049" cy="758165"/>
            </a:xfrm>
            <a:custGeom>
              <a:avLst/>
              <a:gdLst/>
              <a:ahLst/>
              <a:cxnLst/>
              <a:rect l="l" t="t" r="r" b="b"/>
              <a:pathLst>
                <a:path w="2436" h="8751" extrusionOk="0">
                  <a:moveTo>
                    <a:pt x="2375" y="1"/>
                  </a:moveTo>
                  <a:lnTo>
                    <a:pt x="0" y="435"/>
                  </a:lnTo>
                  <a:lnTo>
                    <a:pt x="0" y="8134"/>
                  </a:lnTo>
                  <a:cubicBezTo>
                    <a:pt x="314" y="8235"/>
                    <a:pt x="789" y="8438"/>
                    <a:pt x="1041" y="8751"/>
                  </a:cubicBezTo>
                  <a:cubicBezTo>
                    <a:pt x="1041" y="8751"/>
                    <a:pt x="1506" y="7912"/>
                    <a:pt x="2042" y="7851"/>
                  </a:cubicBezTo>
                  <a:cubicBezTo>
                    <a:pt x="2042" y="7851"/>
                    <a:pt x="2436" y="1486"/>
                    <a:pt x="2375"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101"/>
            <p:cNvSpPr/>
            <p:nvPr/>
          </p:nvSpPr>
          <p:spPr>
            <a:xfrm>
              <a:off x="1059341" y="4270841"/>
              <a:ext cx="384411" cy="167470"/>
            </a:xfrm>
            <a:custGeom>
              <a:avLst/>
              <a:gdLst/>
              <a:ahLst/>
              <a:cxnLst/>
              <a:rect l="l" t="t" r="r" b="b"/>
              <a:pathLst>
                <a:path w="4437" h="1933" extrusionOk="0">
                  <a:moveTo>
                    <a:pt x="2290" y="0"/>
                  </a:moveTo>
                  <a:cubicBezTo>
                    <a:pt x="2205" y="0"/>
                    <a:pt x="2122" y="7"/>
                    <a:pt x="2042" y="22"/>
                  </a:cubicBezTo>
                  <a:cubicBezTo>
                    <a:pt x="1506" y="83"/>
                    <a:pt x="1041" y="922"/>
                    <a:pt x="1041" y="922"/>
                  </a:cubicBezTo>
                  <a:cubicBezTo>
                    <a:pt x="789" y="609"/>
                    <a:pt x="314" y="417"/>
                    <a:pt x="0" y="305"/>
                  </a:cubicBezTo>
                  <a:lnTo>
                    <a:pt x="0" y="1932"/>
                  </a:lnTo>
                  <a:lnTo>
                    <a:pt x="3476" y="1932"/>
                  </a:lnTo>
                  <a:cubicBezTo>
                    <a:pt x="4436" y="1932"/>
                    <a:pt x="4365" y="1205"/>
                    <a:pt x="4224" y="922"/>
                  </a:cubicBezTo>
                  <a:cubicBezTo>
                    <a:pt x="4096" y="656"/>
                    <a:pt x="3112" y="0"/>
                    <a:pt x="2290"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101"/>
            <p:cNvSpPr/>
            <p:nvPr/>
          </p:nvSpPr>
          <p:spPr>
            <a:xfrm>
              <a:off x="410672" y="2781940"/>
              <a:ext cx="949894" cy="896178"/>
            </a:xfrm>
            <a:custGeom>
              <a:avLst/>
              <a:gdLst/>
              <a:ahLst/>
              <a:cxnLst/>
              <a:rect l="l" t="t" r="r" b="b"/>
              <a:pathLst>
                <a:path w="10964" h="10344" extrusionOk="0">
                  <a:moveTo>
                    <a:pt x="1688" y="0"/>
                  </a:moveTo>
                  <a:lnTo>
                    <a:pt x="1223" y="2375"/>
                  </a:lnTo>
                  <a:cubicBezTo>
                    <a:pt x="758" y="4749"/>
                    <a:pt x="0" y="9508"/>
                    <a:pt x="0" y="9508"/>
                  </a:cubicBezTo>
                  <a:cubicBezTo>
                    <a:pt x="896" y="10061"/>
                    <a:pt x="1972" y="10207"/>
                    <a:pt x="2858" y="10207"/>
                  </a:cubicBezTo>
                  <a:cubicBezTo>
                    <a:pt x="3852" y="10207"/>
                    <a:pt x="4608" y="10023"/>
                    <a:pt x="4608" y="10023"/>
                  </a:cubicBezTo>
                  <a:lnTo>
                    <a:pt x="4972" y="6335"/>
                  </a:lnTo>
                  <a:cubicBezTo>
                    <a:pt x="5130" y="6389"/>
                    <a:pt x="5302" y="6407"/>
                    <a:pt x="5460" y="6407"/>
                  </a:cubicBezTo>
                  <a:cubicBezTo>
                    <a:pt x="5778" y="6407"/>
                    <a:pt x="6043" y="6335"/>
                    <a:pt x="6043" y="6335"/>
                  </a:cubicBezTo>
                  <a:lnTo>
                    <a:pt x="6568" y="10124"/>
                  </a:lnTo>
                  <a:cubicBezTo>
                    <a:pt x="7004" y="10283"/>
                    <a:pt x="7477" y="10343"/>
                    <a:pt x="7944" y="10343"/>
                  </a:cubicBezTo>
                  <a:cubicBezTo>
                    <a:pt x="9479" y="10343"/>
                    <a:pt x="10963" y="9690"/>
                    <a:pt x="10963" y="9690"/>
                  </a:cubicBezTo>
                  <a:cubicBezTo>
                    <a:pt x="10963" y="9690"/>
                    <a:pt x="10842" y="8518"/>
                    <a:pt x="10448" y="5689"/>
                  </a:cubicBezTo>
                  <a:cubicBezTo>
                    <a:pt x="10054" y="2870"/>
                    <a:pt x="9448" y="61"/>
                    <a:pt x="9448" y="61"/>
                  </a:cubicBezTo>
                  <a:lnTo>
                    <a:pt x="1688" y="0"/>
                  </a:ln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101"/>
            <p:cNvSpPr/>
            <p:nvPr/>
          </p:nvSpPr>
          <p:spPr>
            <a:xfrm>
              <a:off x="1629255" y="1230658"/>
              <a:ext cx="284604" cy="260952"/>
            </a:xfrm>
            <a:custGeom>
              <a:avLst/>
              <a:gdLst/>
              <a:ahLst/>
              <a:cxnLst/>
              <a:rect l="l" t="t" r="r" b="b"/>
              <a:pathLst>
                <a:path w="3285" h="3012" extrusionOk="0">
                  <a:moveTo>
                    <a:pt x="1932" y="0"/>
                  </a:moveTo>
                  <a:cubicBezTo>
                    <a:pt x="1557" y="0"/>
                    <a:pt x="1607" y="1425"/>
                    <a:pt x="1607" y="1425"/>
                  </a:cubicBezTo>
                  <a:cubicBezTo>
                    <a:pt x="1607" y="1425"/>
                    <a:pt x="1407" y="341"/>
                    <a:pt x="1045" y="341"/>
                  </a:cubicBezTo>
                  <a:cubicBezTo>
                    <a:pt x="1033" y="341"/>
                    <a:pt x="1022" y="342"/>
                    <a:pt x="1011" y="344"/>
                  </a:cubicBezTo>
                  <a:cubicBezTo>
                    <a:pt x="627" y="425"/>
                    <a:pt x="1152" y="2193"/>
                    <a:pt x="1152" y="2193"/>
                  </a:cubicBezTo>
                  <a:cubicBezTo>
                    <a:pt x="1152" y="2193"/>
                    <a:pt x="676" y="1620"/>
                    <a:pt x="381" y="1620"/>
                  </a:cubicBezTo>
                  <a:cubicBezTo>
                    <a:pt x="306" y="1620"/>
                    <a:pt x="243" y="1657"/>
                    <a:pt x="202" y="1749"/>
                  </a:cubicBezTo>
                  <a:cubicBezTo>
                    <a:pt x="0" y="2203"/>
                    <a:pt x="1061" y="3012"/>
                    <a:pt x="1061" y="3012"/>
                  </a:cubicBezTo>
                  <a:lnTo>
                    <a:pt x="2304" y="3012"/>
                  </a:lnTo>
                  <a:cubicBezTo>
                    <a:pt x="2405" y="2759"/>
                    <a:pt x="2536" y="2516"/>
                    <a:pt x="2678" y="2284"/>
                  </a:cubicBezTo>
                  <a:cubicBezTo>
                    <a:pt x="2870" y="2001"/>
                    <a:pt x="3284" y="536"/>
                    <a:pt x="2941" y="344"/>
                  </a:cubicBezTo>
                  <a:cubicBezTo>
                    <a:pt x="2917" y="332"/>
                    <a:pt x="2894" y="326"/>
                    <a:pt x="2870" y="326"/>
                  </a:cubicBezTo>
                  <a:cubicBezTo>
                    <a:pt x="2539" y="326"/>
                    <a:pt x="2152" y="1425"/>
                    <a:pt x="2152" y="1425"/>
                  </a:cubicBezTo>
                  <a:cubicBezTo>
                    <a:pt x="2152" y="1425"/>
                    <a:pt x="2324" y="31"/>
                    <a:pt x="1940" y="1"/>
                  </a:cubicBezTo>
                  <a:cubicBezTo>
                    <a:pt x="1938" y="0"/>
                    <a:pt x="1935" y="0"/>
                    <a:pt x="1932" y="0"/>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101"/>
            <p:cNvSpPr/>
            <p:nvPr/>
          </p:nvSpPr>
          <p:spPr>
            <a:xfrm>
              <a:off x="231155" y="3125986"/>
              <a:ext cx="245271" cy="285817"/>
            </a:xfrm>
            <a:custGeom>
              <a:avLst/>
              <a:gdLst/>
              <a:ahLst/>
              <a:cxnLst/>
              <a:rect l="l" t="t" r="r" b="b"/>
              <a:pathLst>
                <a:path w="2831" h="3299" extrusionOk="0">
                  <a:moveTo>
                    <a:pt x="1678" y="0"/>
                  </a:moveTo>
                  <a:lnTo>
                    <a:pt x="31" y="101"/>
                  </a:lnTo>
                  <a:cubicBezTo>
                    <a:pt x="1" y="616"/>
                    <a:pt x="1" y="1132"/>
                    <a:pt x="31" y="1647"/>
                  </a:cubicBezTo>
                  <a:cubicBezTo>
                    <a:pt x="80" y="2280"/>
                    <a:pt x="316" y="3298"/>
                    <a:pt x="614" y="3298"/>
                  </a:cubicBezTo>
                  <a:cubicBezTo>
                    <a:pt x="625" y="3298"/>
                    <a:pt x="636" y="3297"/>
                    <a:pt x="648" y="3294"/>
                  </a:cubicBezTo>
                  <a:cubicBezTo>
                    <a:pt x="971" y="3203"/>
                    <a:pt x="648" y="1930"/>
                    <a:pt x="648" y="1930"/>
                  </a:cubicBezTo>
                  <a:lnTo>
                    <a:pt x="648" y="1930"/>
                  </a:lnTo>
                  <a:cubicBezTo>
                    <a:pt x="648" y="1930"/>
                    <a:pt x="998" y="3044"/>
                    <a:pt x="1250" y="3044"/>
                  </a:cubicBezTo>
                  <a:cubicBezTo>
                    <a:pt x="1265" y="3044"/>
                    <a:pt x="1280" y="3040"/>
                    <a:pt x="1294" y="3031"/>
                  </a:cubicBezTo>
                  <a:cubicBezTo>
                    <a:pt x="1547" y="2870"/>
                    <a:pt x="1294" y="1839"/>
                    <a:pt x="1294" y="1839"/>
                  </a:cubicBezTo>
                  <a:lnTo>
                    <a:pt x="1294" y="1839"/>
                  </a:lnTo>
                  <a:cubicBezTo>
                    <a:pt x="1294" y="1839"/>
                    <a:pt x="1645" y="2777"/>
                    <a:pt x="1965" y="2777"/>
                  </a:cubicBezTo>
                  <a:cubicBezTo>
                    <a:pt x="2002" y="2777"/>
                    <a:pt x="2037" y="2765"/>
                    <a:pt x="2072" y="2738"/>
                  </a:cubicBezTo>
                  <a:cubicBezTo>
                    <a:pt x="2416" y="2486"/>
                    <a:pt x="1678" y="1051"/>
                    <a:pt x="1678" y="1051"/>
                  </a:cubicBezTo>
                  <a:lnTo>
                    <a:pt x="1678" y="1051"/>
                  </a:lnTo>
                  <a:cubicBezTo>
                    <a:pt x="1678" y="1051"/>
                    <a:pt x="2043" y="1575"/>
                    <a:pt x="2343" y="1575"/>
                  </a:cubicBezTo>
                  <a:cubicBezTo>
                    <a:pt x="2413" y="1575"/>
                    <a:pt x="2480" y="1546"/>
                    <a:pt x="2537" y="1475"/>
                  </a:cubicBezTo>
                  <a:cubicBezTo>
                    <a:pt x="2830" y="1111"/>
                    <a:pt x="1678" y="0"/>
                    <a:pt x="1678" y="0"/>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101"/>
            <p:cNvSpPr/>
            <p:nvPr/>
          </p:nvSpPr>
          <p:spPr>
            <a:xfrm>
              <a:off x="578752" y="1848745"/>
              <a:ext cx="213648" cy="695959"/>
            </a:xfrm>
            <a:custGeom>
              <a:avLst/>
              <a:gdLst/>
              <a:ahLst/>
              <a:cxnLst/>
              <a:rect l="l" t="t" r="r" b="b"/>
              <a:pathLst>
                <a:path w="2466" h="8033" extrusionOk="0">
                  <a:moveTo>
                    <a:pt x="2152" y="0"/>
                  </a:moveTo>
                  <a:cubicBezTo>
                    <a:pt x="1758" y="243"/>
                    <a:pt x="1203" y="556"/>
                    <a:pt x="647" y="889"/>
                  </a:cubicBezTo>
                  <a:cubicBezTo>
                    <a:pt x="819" y="1516"/>
                    <a:pt x="900" y="2172"/>
                    <a:pt x="879" y="2829"/>
                  </a:cubicBezTo>
                  <a:cubicBezTo>
                    <a:pt x="849" y="3739"/>
                    <a:pt x="697" y="4648"/>
                    <a:pt x="435" y="5517"/>
                  </a:cubicBezTo>
                  <a:cubicBezTo>
                    <a:pt x="435" y="5517"/>
                    <a:pt x="212" y="6820"/>
                    <a:pt x="0" y="8033"/>
                  </a:cubicBezTo>
                  <a:cubicBezTo>
                    <a:pt x="1203" y="7073"/>
                    <a:pt x="2051" y="4890"/>
                    <a:pt x="2294" y="2950"/>
                  </a:cubicBezTo>
                  <a:cubicBezTo>
                    <a:pt x="2466" y="1506"/>
                    <a:pt x="2294" y="505"/>
                    <a:pt x="2152" y="0"/>
                  </a:cubicBezTo>
                  <a:close/>
                </a:path>
              </a:pathLst>
            </a:custGeom>
            <a:solidFill>
              <a:srgbClr val="FFD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5" name="Google Shape;12345;p101"/>
            <p:cNvSpPr/>
            <p:nvPr/>
          </p:nvSpPr>
          <p:spPr>
            <a:xfrm>
              <a:off x="152400" y="1925767"/>
              <a:ext cx="504317" cy="1237963"/>
            </a:xfrm>
            <a:custGeom>
              <a:avLst/>
              <a:gdLst/>
              <a:ahLst/>
              <a:cxnLst/>
              <a:rect l="l" t="t" r="r" b="b"/>
              <a:pathLst>
                <a:path w="5821" h="14289" extrusionOk="0">
                  <a:moveTo>
                    <a:pt x="5568" y="0"/>
                  </a:moveTo>
                  <a:cubicBezTo>
                    <a:pt x="5103" y="273"/>
                    <a:pt x="4638" y="556"/>
                    <a:pt x="4275" y="809"/>
                  </a:cubicBezTo>
                  <a:cubicBezTo>
                    <a:pt x="3123" y="1617"/>
                    <a:pt x="839" y="4709"/>
                    <a:pt x="304" y="8053"/>
                  </a:cubicBezTo>
                  <a:cubicBezTo>
                    <a:pt x="1" y="10135"/>
                    <a:pt x="172" y="12267"/>
                    <a:pt x="809" y="14277"/>
                  </a:cubicBezTo>
                  <a:cubicBezTo>
                    <a:pt x="809" y="14277"/>
                    <a:pt x="924" y="14288"/>
                    <a:pt x="1111" y="14288"/>
                  </a:cubicBezTo>
                  <a:cubicBezTo>
                    <a:pt x="1526" y="14288"/>
                    <a:pt x="2293" y="14235"/>
                    <a:pt x="2921" y="13893"/>
                  </a:cubicBezTo>
                  <a:cubicBezTo>
                    <a:pt x="2921" y="13893"/>
                    <a:pt x="2375" y="10357"/>
                    <a:pt x="3133" y="8104"/>
                  </a:cubicBezTo>
                  <a:cubicBezTo>
                    <a:pt x="3891" y="5840"/>
                    <a:pt x="5194" y="4749"/>
                    <a:pt x="5356" y="4628"/>
                  </a:cubicBezTo>
                  <a:cubicBezTo>
                    <a:pt x="5618" y="3749"/>
                    <a:pt x="5770" y="2850"/>
                    <a:pt x="5810" y="1930"/>
                  </a:cubicBezTo>
                  <a:cubicBezTo>
                    <a:pt x="5821" y="1283"/>
                    <a:pt x="5740" y="627"/>
                    <a:pt x="5568" y="0"/>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6" name="Google Shape;12346;p101"/>
            <p:cNvSpPr/>
            <p:nvPr/>
          </p:nvSpPr>
          <p:spPr>
            <a:xfrm>
              <a:off x="798470" y="1637691"/>
              <a:ext cx="191815" cy="234788"/>
            </a:xfrm>
            <a:custGeom>
              <a:avLst/>
              <a:gdLst/>
              <a:ahLst/>
              <a:cxnLst/>
              <a:rect l="l" t="t" r="r" b="b"/>
              <a:pathLst>
                <a:path w="2214" h="2710" extrusionOk="0">
                  <a:moveTo>
                    <a:pt x="425" y="1"/>
                  </a:moveTo>
                  <a:cubicBezTo>
                    <a:pt x="425" y="1"/>
                    <a:pt x="223" y="1880"/>
                    <a:pt x="142" y="2062"/>
                  </a:cubicBezTo>
                  <a:cubicBezTo>
                    <a:pt x="101" y="2113"/>
                    <a:pt x="51" y="2153"/>
                    <a:pt x="0" y="2194"/>
                  </a:cubicBezTo>
                  <a:cubicBezTo>
                    <a:pt x="286" y="2519"/>
                    <a:pt x="706" y="2709"/>
                    <a:pt x="1148" y="2709"/>
                  </a:cubicBezTo>
                  <a:cubicBezTo>
                    <a:pt x="1160" y="2709"/>
                    <a:pt x="1171" y="2709"/>
                    <a:pt x="1183" y="2709"/>
                  </a:cubicBezTo>
                  <a:cubicBezTo>
                    <a:pt x="1556" y="2709"/>
                    <a:pt x="1930" y="2578"/>
                    <a:pt x="2213" y="2335"/>
                  </a:cubicBezTo>
                  <a:cubicBezTo>
                    <a:pt x="2102" y="2264"/>
                    <a:pt x="1940" y="981"/>
                    <a:pt x="1910" y="506"/>
                  </a:cubicBezTo>
                  <a:lnTo>
                    <a:pt x="425" y="1"/>
                  </a:ln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101"/>
            <p:cNvSpPr/>
            <p:nvPr/>
          </p:nvSpPr>
          <p:spPr>
            <a:xfrm>
              <a:off x="1136364" y="1465711"/>
              <a:ext cx="759984" cy="797152"/>
            </a:xfrm>
            <a:custGeom>
              <a:avLst/>
              <a:gdLst/>
              <a:ahLst/>
              <a:cxnLst/>
              <a:rect l="l" t="t" r="r" b="b"/>
              <a:pathLst>
                <a:path w="8772" h="9201" extrusionOk="0">
                  <a:moveTo>
                    <a:pt x="7407" y="1"/>
                  </a:moveTo>
                  <a:cubicBezTo>
                    <a:pt x="7089" y="1"/>
                    <a:pt x="6770" y="56"/>
                    <a:pt x="6467" y="167"/>
                  </a:cubicBezTo>
                  <a:cubicBezTo>
                    <a:pt x="6467" y="167"/>
                    <a:pt x="6528" y="2845"/>
                    <a:pt x="5255" y="3906"/>
                  </a:cubicBezTo>
                  <a:cubicBezTo>
                    <a:pt x="4359" y="4646"/>
                    <a:pt x="2977" y="5042"/>
                    <a:pt x="1650" y="5042"/>
                  </a:cubicBezTo>
                  <a:cubicBezTo>
                    <a:pt x="1075" y="5042"/>
                    <a:pt x="511" y="4968"/>
                    <a:pt x="1" y="4815"/>
                  </a:cubicBezTo>
                  <a:lnTo>
                    <a:pt x="1" y="4815"/>
                  </a:lnTo>
                  <a:cubicBezTo>
                    <a:pt x="405" y="5826"/>
                    <a:pt x="880" y="9039"/>
                    <a:pt x="880" y="9039"/>
                  </a:cubicBezTo>
                  <a:cubicBezTo>
                    <a:pt x="880" y="9039"/>
                    <a:pt x="1315" y="9200"/>
                    <a:pt x="2035" y="9200"/>
                  </a:cubicBezTo>
                  <a:cubicBezTo>
                    <a:pt x="2976" y="9200"/>
                    <a:pt x="4403" y="8925"/>
                    <a:pt x="5982" y="7654"/>
                  </a:cubicBezTo>
                  <a:cubicBezTo>
                    <a:pt x="8771" y="5411"/>
                    <a:pt x="8347" y="167"/>
                    <a:pt x="8347" y="167"/>
                  </a:cubicBezTo>
                  <a:cubicBezTo>
                    <a:pt x="8044" y="56"/>
                    <a:pt x="7725" y="1"/>
                    <a:pt x="7407"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101"/>
            <p:cNvSpPr/>
            <p:nvPr/>
          </p:nvSpPr>
          <p:spPr>
            <a:xfrm>
              <a:off x="1056742" y="1860095"/>
              <a:ext cx="183931" cy="628642"/>
            </a:xfrm>
            <a:custGeom>
              <a:avLst/>
              <a:gdLst/>
              <a:ahLst/>
              <a:cxnLst/>
              <a:rect l="l" t="t" r="r" b="b"/>
              <a:pathLst>
                <a:path w="2123" h="7256" extrusionOk="0">
                  <a:moveTo>
                    <a:pt x="41" y="0"/>
                  </a:moveTo>
                  <a:cubicBezTo>
                    <a:pt x="10" y="991"/>
                    <a:pt x="0" y="3193"/>
                    <a:pt x="445" y="4487"/>
                  </a:cubicBezTo>
                  <a:cubicBezTo>
                    <a:pt x="859" y="5709"/>
                    <a:pt x="1688" y="6760"/>
                    <a:pt x="2122" y="7255"/>
                  </a:cubicBezTo>
                  <a:cubicBezTo>
                    <a:pt x="2011" y="6103"/>
                    <a:pt x="1880" y="4982"/>
                    <a:pt x="1799" y="4487"/>
                  </a:cubicBezTo>
                  <a:cubicBezTo>
                    <a:pt x="1799" y="4487"/>
                    <a:pt x="1324" y="1274"/>
                    <a:pt x="920" y="263"/>
                  </a:cubicBezTo>
                  <a:cubicBezTo>
                    <a:pt x="546" y="152"/>
                    <a:pt x="263" y="71"/>
                    <a:pt x="41" y="0"/>
                  </a:cubicBezTo>
                  <a:close/>
                </a:path>
              </a:pathLst>
            </a:custGeom>
            <a:solidFill>
              <a:srgbClr val="FFDC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101"/>
            <p:cNvSpPr/>
            <p:nvPr/>
          </p:nvSpPr>
          <p:spPr>
            <a:xfrm>
              <a:off x="526249" y="1827691"/>
              <a:ext cx="741530" cy="1054292"/>
            </a:xfrm>
            <a:custGeom>
              <a:avLst/>
              <a:gdLst/>
              <a:ahLst/>
              <a:cxnLst/>
              <a:rect l="l" t="t" r="r" b="b"/>
              <a:pathLst>
                <a:path w="8559" h="12169" extrusionOk="0">
                  <a:moveTo>
                    <a:pt x="3142" y="1"/>
                  </a:moveTo>
                  <a:cubicBezTo>
                    <a:pt x="3052" y="61"/>
                    <a:pt x="2920" y="142"/>
                    <a:pt x="2758" y="243"/>
                  </a:cubicBezTo>
                  <a:cubicBezTo>
                    <a:pt x="2890" y="748"/>
                    <a:pt x="3072" y="1749"/>
                    <a:pt x="2900" y="3183"/>
                  </a:cubicBezTo>
                  <a:cubicBezTo>
                    <a:pt x="2657" y="5133"/>
                    <a:pt x="1809" y="7306"/>
                    <a:pt x="606" y="8276"/>
                  </a:cubicBezTo>
                  <a:cubicBezTo>
                    <a:pt x="455" y="9175"/>
                    <a:pt x="303" y="10034"/>
                    <a:pt x="253" y="10287"/>
                  </a:cubicBezTo>
                  <a:cubicBezTo>
                    <a:pt x="121" y="10893"/>
                    <a:pt x="0" y="11206"/>
                    <a:pt x="152" y="11348"/>
                  </a:cubicBezTo>
                  <a:cubicBezTo>
                    <a:pt x="313" y="11479"/>
                    <a:pt x="1597" y="12126"/>
                    <a:pt x="4193" y="12166"/>
                  </a:cubicBezTo>
                  <a:cubicBezTo>
                    <a:pt x="4271" y="12167"/>
                    <a:pt x="4348" y="12168"/>
                    <a:pt x="4424" y="12168"/>
                  </a:cubicBezTo>
                  <a:cubicBezTo>
                    <a:pt x="6898" y="12168"/>
                    <a:pt x="8459" y="11393"/>
                    <a:pt x="8518" y="11236"/>
                  </a:cubicBezTo>
                  <a:cubicBezTo>
                    <a:pt x="8558" y="11145"/>
                    <a:pt x="8417" y="9337"/>
                    <a:pt x="8245" y="7629"/>
                  </a:cubicBezTo>
                  <a:cubicBezTo>
                    <a:pt x="7811" y="7134"/>
                    <a:pt x="6982" y="6083"/>
                    <a:pt x="6568" y="4851"/>
                  </a:cubicBezTo>
                  <a:cubicBezTo>
                    <a:pt x="6123" y="3567"/>
                    <a:pt x="6133" y="1365"/>
                    <a:pt x="6164" y="374"/>
                  </a:cubicBezTo>
                  <a:cubicBezTo>
                    <a:pt x="5396" y="162"/>
                    <a:pt x="5446" y="182"/>
                    <a:pt x="5355" y="142"/>
                  </a:cubicBezTo>
                  <a:cubicBezTo>
                    <a:pt x="5072" y="385"/>
                    <a:pt x="4698" y="516"/>
                    <a:pt x="4325" y="516"/>
                  </a:cubicBezTo>
                  <a:cubicBezTo>
                    <a:pt x="4313" y="516"/>
                    <a:pt x="4302" y="516"/>
                    <a:pt x="4290" y="516"/>
                  </a:cubicBezTo>
                  <a:cubicBezTo>
                    <a:pt x="3848" y="516"/>
                    <a:pt x="3428" y="326"/>
                    <a:pt x="3142" y="1"/>
                  </a:cubicBezTo>
                  <a:close/>
                </a:path>
              </a:pathLst>
            </a:custGeom>
            <a:solidFill>
              <a:srgbClr val="DF3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101"/>
            <p:cNvSpPr/>
            <p:nvPr/>
          </p:nvSpPr>
          <p:spPr>
            <a:xfrm>
              <a:off x="481543" y="573063"/>
              <a:ext cx="933259" cy="741704"/>
            </a:xfrm>
            <a:custGeom>
              <a:avLst/>
              <a:gdLst/>
              <a:ahLst/>
              <a:cxnLst/>
              <a:rect l="l" t="t" r="r" b="b"/>
              <a:pathLst>
                <a:path w="10772" h="8561" extrusionOk="0">
                  <a:moveTo>
                    <a:pt x="8000" y="0"/>
                  </a:moveTo>
                  <a:cubicBezTo>
                    <a:pt x="7750" y="0"/>
                    <a:pt x="7479" y="26"/>
                    <a:pt x="7185" y="83"/>
                  </a:cubicBezTo>
                  <a:cubicBezTo>
                    <a:pt x="6033" y="316"/>
                    <a:pt x="5012" y="932"/>
                    <a:pt x="4255" y="1821"/>
                  </a:cubicBezTo>
                  <a:cubicBezTo>
                    <a:pt x="4325" y="1601"/>
                    <a:pt x="3993" y="935"/>
                    <a:pt x="3399" y="935"/>
                  </a:cubicBezTo>
                  <a:cubicBezTo>
                    <a:pt x="3230" y="935"/>
                    <a:pt x="3039" y="989"/>
                    <a:pt x="2830" y="1124"/>
                  </a:cubicBezTo>
                  <a:cubicBezTo>
                    <a:pt x="1890" y="1730"/>
                    <a:pt x="1941" y="2508"/>
                    <a:pt x="1941" y="2508"/>
                  </a:cubicBezTo>
                  <a:cubicBezTo>
                    <a:pt x="1941" y="2508"/>
                    <a:pt x="1605" y="1875"/>
                    <a:pt x="1291" y="1875"/>
                  </a:cubicBezTo>
                  <a:cubicBezTo>
                    <a:pt x="1244" y="1875"/>
                    <a:pt x="1198" y="1889"/>
                    <a:pt x="1153" y="1922"/>
                  </a:cubicBezTo>
                  <a:cubicBezTo>
                    <a:pt x="799" y="2175"/>
                    <a:pt x="1385" y="2761"/>
                    <a:pt x="1385" y="2761"/>
                  </a:cubicBezTo>
                  <a:cubicBezTo>
                    <a:pt x="1385" y="2761"/>
                    <a:pt x="1192" y="2680"/>
                    <a:pt x="977" y="2680"/>
                  </a:cubicBezTo>
                  <a:cubicBezTo>
                    <a:pt x="828" y="2680"/>
                    <a:pt x="668" y="2719"/>
                    <a:pt x="556" y="2852"/>
                  </a:cubicBezTo>
                  <a:cubicBezTo>
                    <a:pt x="294" y="3175"/>
                    <a:pt x="1021" y="3478"/>
                    <a:pt x="1021" y="3478"/>
                  </a:cubicBezTo>
                  <a:cubicBezTo>
                    <a:pt x="496" y="4286"/>
                    <a:pt x="183" y="5226"/>
                    <a:pt x="122" y="6196"/>
                  </a:cubicBezTo>
                  <a:cubicBezTo>
                    <a:pt x="1" y="7833"/>
                    <a:pt x="688" y="8561"/>
                    <a:pt x="688" y="8561"/>
                  </a:cubicBezTo>
                  <a:cubicBezTo>
                    <a:pt x="688" y="8561"/>
                    <a:pt x="795" y="7793"/>
                    <a:pt x="1437" y="7793"/>
                  </a:cubicBezTo>
                  <a:cubicBezTo>
                    <a:pt x="1478" y="7793"/>
                    <a:pt x="1521" y="7796"/>
                    <a:pt x="1567" y="7803"/>
                  </a:cubicBezTo>
                  <a:cubicBezTo>
                    <a:pt x="2325" y="7904"/>
                    <a:pt x="2527" y="8470"/>
                    <a:pt x="2527" y="8470"/>
                  </a:cubicBezTo>
                  <a:cubicBezTo>
                    <a:pt x="2789" y="7793"/>
                    <a:pt x="2951" y="7085"/>
                    <a:pt x="3002" y="6368"/>
                  </a:cubicBezTo>
                  <a:cubicBezTo>
                    <a:pt x="3042" y="5661"/>
                    <a:pt x="2921" y="4943"/>
                    <a:pt x="2658" y="4286"/>
                  </a:cubicBezTo>
                  <a:lnTo>
                    <a:pt x="2658" y="4286"/>
                  </a:lnTo>
                  <a:cubicBezTo>
                    <a:pt x="2658" y="4287"/>
                    <a:pt x="4029" y="4822"/>
                    <a:pt x="5561" y="4822"/>
                  </a:cubicBezTo>
                  <a:cubicBezTo>
                    <a:pt x="5763" y="4822"/>
                    <a:pt x="5969" y="4813"/>
                    <a:pt x="6174" y="4792"/>
                  </a:cubicBezTo>
                  <a:cubicBezTo>
                    <a:pt x="7932" y="4620"/>
                    <a:pt x="8387" y="4115"/>
                    <a:pt x="8387" y="4115"/>
                  </a:cubicBezTo>
                  <a:cubicBezTo>
                    <a:pt x="8832" y="4802"/>
                    <a:pt x="9196" y="5529"/>
                    <a:pt x="9489" y="6287"/>
                  </a:cubicBezTo>
                  <a:cubicBezTo>
                    <a:pt x="10064" y="6085"/>
                    <a:pt x="10772" y="4984"/>
                    <a:pt x="10640" y="4155"/>
                  </a:cubicBezTo>
                  <a:cubicBezTo>
                    <a:pt x="10545" y="3502"/>
                    <a:pt x="9972" y="3433"/>
                    <a:pt x="9734" y="3433"/>
                  </a:cubicBezTo>
                  <a:cubicBezTo>
                    <a:pt x="9670" y="3433"/>
                    <a:pt x="9630" y="3438"/>
                    <a:pt x="9630" y="3438"/>
                  </a:cubicBezTo>
                  <a:cubicBezTo>
                    <a:pt x="9630" y="3438"/>
                    <a:pt x="10357" y="2367"/>
                    <a:pt x="10196" y="1498"/>
                  </a:cubicBezTo>
                  <a:cubicBezTo>
                    <a:pt x="10051" y="756"/>
                    <a:pt x="9345" y="0"/>
                    <a:pt x="8000"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101"/>
            <p:cNvSpPr/>
            <p:nvPr/>
          </p:nvSpPr>
          <p:spPr>
            <a:xfrm>
              <a:off x="533180" y="929499"/>
              <a:ext cx="840470" cy="796372"/>
            </a:xfrm>
            <a:custGeom>
              <a:avLst/>
              <a:gdLst/>
              <a:ahLst/>
              <a:cxnLst/>
              <a:rect l="l" t="t" r="r" b="b"/>
              <a:pathLst>
                <a:path w="9701" h="9192" extrusionOk="0">
                  <a:moveTo>
                    <a:pt x="7791" y="1"/>
                  </a:moveTo>
                  <a:cubicBezTo>
                    <a:pt x="7791" y="1"/>
                    <a:pt x="7336" y="506"/>
                    <a:pt x="5578" y="688"/>
                  </a:cubicBezTo>
                  <a:cubicBezTo>
                    <a:pt x="5383" y="707"/>
                    <a:pt x="5188" y="715"/>
                    <a:pt x="4995" y="715"/>
                  </a:cubicBezTo>
                  <a:cubicBezTo>
                    <a:pt x="3451" y="715"/>
                    <a:pt x="2062" y="173"/>
                    <a:pt x="2062" y="172"/>
                  </a:cubicBezTo>
                  <a:lnTo>
                    <a:pt x="2062" y="172"/>
                  </a:lnTo>
                  <a:cubicBezTo>
                    <a:pt x="2325" y="829"/>
                    <a:pt x="2446" y="1547"/>
                    <a:pt x="2406" y="2254"/>
                  </a:cubicBezTo>
                  <a:cubicBezTo>
                    <a:pt x="2355" y="2971"/>
                    <a:pt x="2193" y="3679"/>
                    <a:pt x="1931" y="4356"/>
                  </a:cubicBezTo>
                  <a:cubicBezTo>
                    <a:pt x="1931" y="4356"/>
                    <a:pt x="1729" y="3790"/>
                    <a:pt x="971" y="3689"/>
                  </a:cubicBezTo>
                  <a:cubicBezTo>
                    <a:pt x="925" y="3682"/>
                    <a:pt x="882" y="3679"/>
                    <a:pt x="841" y="3679"/>
                  </a:cubicBezTo>
                  <a:cubicBezTo>
                    <a:pt x="200" y="3679"/>
                    <a:pt x="102" y="4447"/>
                    <a:pt x="102" y="4447"/>
                  </a:cubicBezTo>
                  <a:cubicBezTo>
                    <a:pt x="102" y="4447"/>
                    <a:pt x="1" y="5305"/>
                    <a:pt x="516" y="5679"/>
                  </a:cubicBezTo>
                  <a:cubicBezTo>
                    <a:pt x="721" y="5825"/>
                    <a:pt x="955" y="5869"/>
                    <a:pt x="1164" y="5869"/>
                  </a:cubicBezTo>
                  <a:cubicBezTo>
                    <a:pt x="1492" y="5869"/>
                    <a:pt x="1759" y="5760"/>
                    <a:pt x="1759" y="5760"/>
                  </a:cubicBezTo>
                  <a:cubicBezTo>
                    <a:pt x="1759" y="5760"/>
                    <a:pt x="1850" y="8569"/>
                    <a:pt x="4972" y="9105"/>
                  </a:cubicBezTo>
                  <a:cubicBezTo>
                    <a:pt x="5319" y="9164"/>
                    <a:pt x="5645" y="9192"/>
                    <a:pt x="5950" y="9192"/>
                  </a:cubicBezTo>
                  <a:cubicBezTo>
                    <a:pt x="8384" y="9192"/>
                    <a:pt x="9481" y="7432"/>
                    <a:pt x="9580" y="6174"/>
                  </a:cubicBezTo>
                  <a:cubicBezTo>
                    <a:pt x="9701" y="4760"/>
                    <a:pt x="8893" y="2173"/>
                    <a:pt x="8893" y="2173"/>
                  </a:cubicBezTo>
                  <a:cubicBezTo>
                    <a:pt x="8600" y="1415"/>
                    <a:pt x="8236" y="688"/>
                    <a:pt x="7791" y="1"/>
                  </a:cubicBezTo>
                  <a:close/>
                </a:path>
              </a:pathLst>
            </a:custGeom>
            <a:solidFill>
              <a:srgbClr val="FFB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101"/>
            <p:cNvSpPr/>
            <p:nvPr/>
          </p:nvSpPr>
          <p:spPr>
            <a:xfrm>
              <a:off x="844822" y="1471863"/>
              <a:ext cx="180466" cy="104571"/>
            </a:xfrm>
            <a:custGeom>
              <a:avLst/>
              <a:gdLst/>
              <a:ahLst/>
              <a:cxnLst/>
              <a:rect l="l" t="t" r="r" b="b"/>
              <a:pathLst>
                <a:path w="2083" h="1207" extrusionOk="0">
                  <a:moveTo>
                    <a:pt x="319" y="0"/>
                  </a:moveTo>
                  <a:cubicBezTo>
                    <a:pt x="213" y="0"/>
                    <a:pt x="106" y="9"/>
                    <a:pt x="1" y="26"/>
                  </a:cubicBezTo>
                  <a:cubicBezTo>
                    <a:pt x="51" y="440"/>
                    <a:pt x="425" y="925"/>
                    <a:pt x="1123" y="1137"/>
                  </a:cubicBezTo>
                  <a:cubicBezTo>
                    <a:pt x="1284" y="1184"/>
                    <a:pt x="1450" y="1206"/>
                    <a:pt x="1617" y="1206"/>
                  </a:cubicBezTo>
                  <a:cubicBezTo>
                    <a:pt x="1774" y="1206"/>
                    <a:pt x="1930" y="1186"/>
                    <a:pt x="2082" y="1147"/>
                  </a:cubicBezTo>
                  <a:cubicBezTo>
                    <a:pt x="1921" y="773"/>
                    <a:pt x="1648" y="460"/>
                    <a:pt x="1304" y="248"/>
                  </a:cubicBezTo>
                  <a:cubicBezTo>
                    <a:pt x="1004" y="86"/>
                    <a:pt x="662" y="0"/>
                    <a:pt x="319" y="0"/>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101"/>
            <p:cNvSpPr/>
            <p:nvPr/>
          </p:nvSpPr>
          <p:spPr>
            <a:xfrm>
              <a:off x="841356" y="1411388"/>
              <a:ext cx="286857" cy="159933"/>
            </a:xfrm>
            <a:custGeom>
              <a:avLst/>
              <a:gdLst/>
              <a:ahLst/>
              <a:cxnLst/>
              <a:rect l="l" t="t" r="r" b="b"/>
              <a:pathLst>
                <a:path w="3311" h="1846" extrusionOk="0">
                  <a:moveTo>
                    <a:pt x="675" y="0"/>
                  </a:moveTo>
                  <a:cubicBezTo>
                    <a:pt x="537" y="0"/>
                    <a:pt x="402" y="41"/>
                    <a:pt x="263" y="148"/>
                  </a:cubicBezTo>
                  <a:cubicBezTo>
                    <a:pt x="91" y="289"/>
                    <a:pt x="1" y="501"/>
                    <a:pt x="41" y="713"/>
                  </a:cubicBezTo>
                  <a:cubicBezTo>
                    <a:pt x="137" y="700"/>
                    <a:pt x="233" y="694"/>
                    <a:pt x="330" y="694"/>
                  </a:cubicBezTo>
                  <a:cubicBezTo>
                    <a:pt x="680" y="694"/>
                    <a:pt x="1028" y="779"/>
                    <a:pt x="1344" y="946"/>
                  </a:cubicBezTo>
                  <a:cubicBezTo>
                    <a:pt x="1688" y="1158"/>
                    <a:pt x="1961" y="1471"/>
                    <a:pt x="2122" y="1845"/>
                  </a:cubicBezTo>
                  <a:cubicBezTo>
                    <a:pt x="2759" y="1673"/>
                    <a:pt x="3224" y="1178"/>
                    <a:pt x="3264" y="845"/>
                  </a:cubicBezTo>
                  <a:cubicBezTo>
                    <a:pt x="3310" y="468"/>
                    <a:pt x="3099" y="349"/>
                    <a:pt x="2898" y="349"/>
                  </a:cubicBezTo>
                  <a:cubicBezTo>
                    <a:pt x="2834" y="349"/>
                    <a:pt x="2772" y="361"/>
                    <a:pt x="2719" y="380"/>
                  </a:cubicBezTo>
                  <a:cubicBezTo>
                    <a:pt x="2620" y="414"/>
                    <a:pt x="2477" y="427"/>
                    <a:pt x="2331" y="427"/>
                  </a:cubicBezTo>
                  <a:cubicBezTo>
                    <a:pt x="2132" y="427"/>
                    <a:pt x="1929" y="403"/>
                    <a:pt x="1829" y="380"/>
                  </a:cubicBezTo>
                  <a:cubicBezTo>
                    <a:pt x="1382" y="257"/>
                    <a:pt x="1021" y="0"/>
                    <a:pt x="675" y="0"/>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4" name="Google Shape;12354;p101"/>
            <p:cNvSpPr/>
            <p:nvPr/>
          </p:nvSpPr>
          <p:spPr>
            <a:xfrm>
              <a:off x="590969" y="1311753"/>
              <a:ext cx="79793" cy="69483"/>
            </a:xfrm>
            <a:custGeom>
              <a:avLst/>
              <a:gdLst/>
              <a:ahLst/>
              <a:cxnLst/>
              <a:rect l="l" t="t" r="r" b="b"/>
              <a:pathLst>
                <a:path w="921" h="802" extrusionOk="0">
                  <a:moveTo>
                    <a:pt x="190" y="1"/>
                  </a:moveTo>
                  <a:cubicBezTo>
                    <a:pt x="171" y="1"/>
                    <a:pt x="155" y="5"/>
                    <a:pt x="142" y="14"/>
                  </a:cubicBezTo>
                  <a:cubicBezTo>
                    <a:pt x="1" y="125"/>
                    <a:pt x="597" y="610"/>
                    <a:pt x="597" y="610"/>
                  </a:cubicBezTo>
                  <a:cubicBezTo>
                    <a:pt x="597" y="610"/>
                    <a:pt x="223" y="610"/>
                    <a:pt x="314" y="732"/>
                  </a:cubicBezTo>
                  <a:cubicBezTo>
                    <a:pt x="347" y="779"/>
                    <a:pt x="435" y="802"/>
                    <a:pt x="533" y="802"/>
                  </a:cubicBezTo>
                  <a:cubicBezTo>
                    <a:pt x="706" y="802"/>
                    <a:pt x="914" y="733"/>
                    <a:pt x="920" y="610"/>
                  </a:cubicBezTo>
                  <a:cubicBezTo>
                    <a:pt x="920" y="509"/>
                    <a:pt x="395" y="1"/>
                    <a:pt x="190"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55" name="Google Shape;12355;p101"/>
          <p:cNvSpPr/>
          <p:nvPr/>
        </p:nvSpPr>
        <p:spPr>
          <a:xfrm>
            <a:off x="9048573" y="3371821"/>
            <a:ext cx="193106" cy="606647"/>
          </a:xfrm>
          <a:custGeom>
            <a:avLst/>
            <a:gdLst/>
            <a:ahLst/>
            <a:cxnLst/>
            <a:rect l="l" t="t" r="r" b="b"/>
            <a:pathLst>
              <a:path w="2254" h="7081" extrusionOk="0">
                <a:moveTo>
                  <a:pt x="430" y="1"/>
                </a:moveTo>
                <a:cubicBezTo>
                  <a:pt x="287" y="1"/>
                  <a:pt x="143" y="3"/>
                  <a:pt x="0" y="8"/>
                </a:cubicBezTo>
                <a:lnTo>
                  <a:pt x="647" y="7081"/>
                </a:lnTo>
                <a:cubicBezTo>
                  <a:pt x="1314" y="7010"/>
                  <a:pt x="1839" y="6939"/>
                  <a:pt x="2254" y="6879"/>
                </a:cubicBezTo>
                <a:lnTo>
                  <a:pt x="1809" y="89"/>
                </a:lnTo>
                <a:cubicBezTo>
                  <a:pt x="1354" y="27"/>
                  <a:pt x="892" y="1"/>
                  <a:pt x="430"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101"/>
          <p:cNvSpPr/>
          <p:nvPr/>
        </p:nvSpPr>
        <p:spPr>
          <a:xfrm>
            <a:off x="9203471" y="3380217"/>
            <a:ext cx="183596" cy="581802"/>
          </a:xfrm>
          <a:custGeom>
            <a:avLst/>
            <a:gdLst/>
            <a:ahLst/>
            <a:cxnLst/>
            <a:rect l="l" t="t" r="r" b="b"/>
            <a:pathLst>
              <a:path w="2143" h="6791" extrusionOk="0">
                <a:moveTo>
                  <a:pt x="1" y="1"/>
                </a:moveTo>
                <a:lnTo>
                  <a:pt x="446" y="6791"/>
                </a:lnTo>
                <a:lnTo>
                  <a:pt x="961" y="6720"/>
                </a:lnTo>
                <a:cubicBezTo>
                  <a:pt x="1769" y="6609"/>
                  <a:pt x="2143" y="5346"/>
                  <a:pt x="2022" y="4235"/>
                </a:cubicBezTo>
                <a:cubicBezTo>
                  <a:pt x="1890" y="3123"/>
                  <a:pt x="1850" y="1638"/>
                  <a:pt x="1638" y="920"/>
                </a:cubicBezTo>
                <a:cubicBezTo>
                  <a:pt x="1517" y="486"/>
                  <a:pt x="1052" y="152"/>
                  <a:pt x="1" y="1"/>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7" name="Google Shape;12357;p101"/>
          <p:cNvGrpSpPr/>
          <p:nvPr/>
        </p:nvGrpSpPr>
        <p:grpSpPr>
          <a:xfrm rot="-592309">
            <a:off x="846232" y="1057895"/>
            <a:ext cx="426238" cy="231675"/>
            <a:chOff x="1534600" y="1212075"/>
            <a:chExt cx="282475" cy="153525"/>
          </a:xfrm>
        </p:grpSpPr>
        <p:sp>
          <p:nvSpPr>
            <p:cNvPr id="12358" name="Google Shape;12358;p101"/>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101"/>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101"/>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61" name="Google Shape;12361;p101"/>
          <p:cNvSpPr/>
          <p:nvPr/>
        </p:nvSpPr>
        <p:spPr>
          <a:xfrm rot="-592309">
            <a:off x="1115105" y="1037503"/>
            <a:ext cx="173943" cy="65492"/>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101"/>
          <p:cNvSpPr/>
          <p:nvPr/>
        </p:nvSpPr>
        <p:spPr>
          <a:xfrm>
            <a:off x="1055891" y="1244446"/>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EF8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63" name="Google Shape;12363;p101"/>
          <p:cNvGrpSpPr/>
          <p:nvPr/>
        </p:nvGrpSpPr>
        <p:grpSpPr>
          <a:xfrm>
            <a:off x="6993525" y="571500"/>
            <a:ext cx="2334680" cy="3997348"/>
            <a:chOff x="6993525" y="571500"/>
            <a:chExt cx="2334680" cy="3997348"/>
          </a:xfrm>
        </p:grpSpPr>
        <p:sp>
          <p:nvSpPr>
            <p:cNvPr id="12364" name="Google Shape;12364;p101"/>
            <p:cNvSpPr/>
            <p:nvPr/>
          </p:nvSpPr>
          <p:spPr>
            <a:xfrm>
              <a:off x="7260141" y="4354152"/>
              <a:ext cx="1462173" cy="214695"/>
            </a:xfrm>
            <a:custGeom>
              <a:avLst/>
              <a:gdLst/>
              <a:ahLst/>
              <a:cxnLst/>
              <a:rect l="l" t="t" r="r" b="b"/>
              <a:pathLst>
                <a:path w="17067" h="2506" extrusionOk="0">
                  <a:moveTo>
                    <a:pt x="8538" y="0"/>
                  </a:moveTo>
                  <a:cubicBezTo>
                    <a:pt x="3820" y="0"/>
                    <a:pt x="0" y="556"/>
                    <a:pt x="0" y="1253"/>
                  </a:cubicBezTo>
                  <a:cubicBezTo>
                    <a:pt x="0" y="1950"/>
                    <a:pt x="3820" y="2506"/>
                    <a:pt x="8538" y="2506"/>
                  </a:cubicBezTo>
                  <a:cubicBezTo>
                    <a:pt x="13247" y="2506"/>
                    <a:pt x="17066" y="1950"/>
                    <a:pt x="17066" y="1253"/>
                  </a:cubicBezTo>
                  <a:cubicBezTo>
                    <a:pt x="17066" y="556"/>
                    <a:pt x="13247" y="0"/>
                    <a:pt x="8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101"/>
            <p:cNvSpPr/>
            <p:nvPr/>
          </p:nvSpPr>
          <p:spPr>
            <a:xfrm>
              <a:off x="7748308" y="1860028"/>
              <a:ext cx="832908" cy="1079645"/>
            </a:xfrm>
            <a:custGeom>
              <a:avLst/>
              <a:gdLst/>
              <a:ahLst/>
              <a:cxnLst/>
              <a:rect l="l" t="t" r="r" b="b"/>
              <a:pathLst>
                <a:path w="9722" h="12602" extrusionOk="0">
                  <a:moveTo>
                    <a:pt x="4941" y="0"/>
                  </a:moveTo>
                  <a:cubicBezTo>
                    <a:pt x="2786" y="0"/>
                    <a:pt x="829" y="295"/>
                    <a:pt x="456" y="1831"/>
                  </a:cubicBezTo>
                  <a:cubicBezTo>
                    <a:pt x="1" y="3700"/>
                    <a:pt x="6417" y="12602"/>
                    <a:pt x="6417" y="12602"/>
                  </a:cubicBezTo>
                  <a:cubicBezTo>
                    <a:pt x="6417" y="12602"/>
                    <a:pt x="8286" y="11945"/>
                    <a:pt x="8933" y="11127"/>
                  </a:cubicBezTo>
                  <a:cubicBezTo>
                    <a:pt x="9580" y="10298"/>
                    <a:pt x="9479" y="6448"/>
                    <a:pt x="9600" y="3922"/>
                  </a:cubicBezTo>
                  <a:cubicBezTo>
                    <a:pt x="9721" y="1396"/>
                    <a:pt x="9004" y="133"/>
                    <a:pt x="6356" y="32"/>
                  </a:cubicBezTo>
                  <a:cubicBezTo>
                    <a:pt x="5885" y="14"/>
                    <a:pt x="5408" y="0"/>
                    <a:pt x="4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101"/>
            <p:cNvSpPr/>
            <p:nvPr/>
          </p:nvSpPr>
          <p:spPr>
            <a:xfrm>
              <a:off x="7512020" y="4370602"/>
              <a:ext cx="334208" cy="122940"/>
            </a:xfrm>
            <a:custGeom>
              <a:avLst/>
              <a:gdLst/>
              <a:ahLst/>
              <a:cxnLst/>
              <a:rect l="l" t="t" r="r" b="b"/>
              <a:pathLst>
                <a:path w="3901" h="1435" extrusionOk="0">
                  <a:moveTo>
                    <a:pt x="3901" y="0"/>
                  </a:moveTo>
                  <a:lnTo>
                    <a:pt x="3183" y="525"/>
                  </a:lnTo>
                  <a:cubicBezTo>
                    <a:pt x="2840" y="202"/>
                    <a:pt x="2213" y="101"/>
                    <a:pt x="2213" y="101"/>
                  </a:cubicBezTo>
                  <a:cubicBezTo>
                    <a:pt x="324" y="333"/>
                    <a:pt x="0" y="1435"/>
                    <a:pt x="677" y="1435"/>
                  </a:cubicBezTo>
                  <a:lnTo>
                    <a:pt x="3800" y="1435"/>
                  </a:lnTo>
                  <a:cubicBezTo>
                    <a:pt x="3830" y="1031"/>
                    <a:pt x="3860" y="546"/>
                    <a:pt x="3901"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101"/>
            <p:cNvSpPr/>
            <p:nvPr/>
          </p:nvSpPr>
          <p:spPr>
            <a:xfrm>
              <a:off x="7690307" y="3446014"/>
              <a:ext cx="226946" cy="968785"/>
            </a:xfrm>
            <a:custGeom>
              <a:avLst/>
              <a:gdLst/>
              <a:ahLst/>
              <a:cxnLst/>
              <a:rect l="l" t="t" r="r" b="b"/>
              <a:pathLst>
                <a:path w="2649" h="11308" extrusionOk="0">
                  <a:moveTo>
                    <a:pt x="51" y="1"/>
                  </a:moveTo>
                  <a:lnTo>
                    <a:pt x="31" y="3345"/>
                  </a:lnTo>
                  <a:cubicBezTo>
                    <a:pt x="1" y="6700"/>
                    <a:pt x="132" y="10883"/>
                    <a:pt x="132" y="10883"/>
                  </a:cubicBezTo>
                  <a:cubicBezTo>
                    <a:pt x="132" y="10883"/>
                    <a:pt x="769" y="10994"/>
                    <a:pt x="1102" y="11307"/>
                  </a:cubicBezTo>
                  <a:lnTo>
                    <a:pt x="1820" y="10792"/>
                  </a:lnTo>
                  <a:cubicBezTo>
                    <a:pt x="2092" y="7114"/>
                    <a:pt x="2648" y="728"/>
                    <a:pt x="2648" y="728"/>
                  </a:cubicBezTo>
                  <a:lnTo>
                    <a:pt x="51" y="1"/>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8" name="Google Shape;12368;p101"/>
            <p:cNvSpPr/>
            <p:nvPr/>
          </p:nvSpPr>
          <p:spPr>
            <a:xfrm>
              <a:off x="8097170" y="3481569"/>
              <a:ext cx="334294" cy="934087"/>
            </a:xfrm>
            <a:custGeom>
              <a:avLst/>
              <a:gdLst/>
              <a:ahLst/>
              <a:cxnLst/>
              <a:rect l="l" t="t" r="r" b="b"/>
              <a:pathLst>
                <a:path w="3902" h="10903" extrusionOk="0">
                  <a:moveTo>
                    <a:pt x="3012" y="0"/>
                  </a:moveTo>
                  <a:lnTo>
                    <a:pt x="1" y="455"/>
                  </a:lnTo>
                  <a:cubicBezTo>
                    <a:pt x="1" y="455"/>
                    <a:pt x="718" y="3809"/>
                    <a:pt x="1234" y="6032"/>
                  </a:cubicBezTo>
                  <a:cubicBezTo>
                    <a:pt x="1759" y="8265"/>
                    <a:pt x="2143" y="10327"/>
                    <a:pt x="2143" y="10327"/>
                  </a:cubicBezTo>
                  <a:cubicBezTo>
                    <a:pt x="2577" y="10468"/>
                    <a:pt x="3002" y="10660"/>
                    <a:pt x="3396" y="10902"/>
                  </a:cubicBezTo>
                  <a:lnTo>
                    <a:pt x="3901" y="10195"/>
                  </a:lnTo>
                  <a:cubicBezTo>
                    <a:pt x="3659" y="8174"/>
                    <a:pt x="3275" y="4759"/>
                    <a:pt x="3174" y="2839"/>
                  </a:cubicBezTo>
                  <a:lnTo>
                    <a:pt x="3012" y="0"/>
                  </a:ln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9" name="Google Shape;12369;p101"/>
            <p:cNvSpPr/>
            <p:nvPr/>
          </p:nvSpPr>
          <p:spPr>
            <a:xfrm>
              <a:off x="8120559" y="4354152"/>
              <a:ext cx="327355" cy="137676"/>
            </a:xfrm>
            <a:custGeom>
              <a:avLst/>
              <a:gdLst/>
              <a:ahLst/>
              <a:cxnLst/>
              <a:rect l="l" t="t" r="r" b="b"/>
              <a:pathLst>
                <a:path w="3821" h="1607" extrusionOk="0">
                  <a:moveTo>
                    <a:pt x="3628" y="0"/>
                  </a:moveTo>
                  <a:lnTo>
                    <a:pt x="3123" y="707"/>
                  </a:lnTo>
                  <a:cubicBezTo>
                    <a:pt x="2729" y="475"/>
                    <a:pt x="2304" y="283"/>
                    <a:pt x="1870" y="142"/>
                  </a:cubicBezTo>
                  <a:cubicBezTo>
                    <a:pt x="1870" y="142"/>
                    <a:pt x="546" y="414"/>
                    <a:pt x="273" y="899"/>
                  </a:cubicBezTo>
                  <a:cubicBezTo>
                    <a:pt x="1" y="1384"/>
                    <a:pt x="587" y="1607"/>
                    <a:pt x="1486" y="1607"/>
                  </a:cubicBezTo>
                  <a:lnTo>
                    <a:pt x="3820" y="1607"/>
                  </a:lnTo>
                  <a:cubicBezTo>
                    <a:pt x="3820" y="1607"/>
                    <a:pt x="3739" y="970"/>
                    <a:pt x="3628"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101"/>
            <p:cNvSpPr/>
            <p:nvPr/>
          </p:nvSpPr>
          <p:spPr>
            <a:xfrm>
              <a:off x="8675465" y="3118313"/>
              <a:ext cx="490903" cy="337293"/>
            </a:xfrm>
            <a:custGeom>
              <a:avLst/>
              <a:gdLst/>
              <a:ahLst/>
              <a:cxnLst/>
              <a:rect l="l" t="t" r="r" b="b"/>
              <a:pathLst>
                <a:path w="5730" h="3937" extrusionOk="0">
                  <a:moveTo>
                    <a:pt x="3602" y="0"/>
                  </a:moveTo>
                  <a:cubicBezTo>
                    <a:pt x="3307" y="0"/>
                    <a:pt x="2962" y="27"/>
                    <a:pt x="2557" y="87"/>
                  </a:cubicBezTo>
                  <a:cubicBezTo>
                    <a:pt x="576" y="380"/>
                    <a:pt x="0" y="481"/>
                    <a:pt x="0" y="1522"/>
                  </a:cubicBezTo>
                  <a:cubicBezTo>
                    <a:pt x="0" y="2553"/>
                    <a:pt x="182" y="3937"/>
                    <a:pt x="182" y="3937"/>
                  </a:cubicBezTo>
                  <a:lnTo>
                    <a:pt x="950" y="3674"/>
                  </a:lnTo>
                  <a:cubicBezTo>
                    <a:pt x="950" y="3674"/>
                    <a:pt x="708" y="2017"/>
                    <a:pt x="809" y="1562"/>
                  </a:cubicBezTo>
                  <a:cubicBezTo>
                    <a:pt x="910" y="1098"/>
                    <a:pt x="1405" y="1108"/>
                    <a:pt x="2668" y="1027"/>
                  </a:cubicBezTo>
                  <a:cubicBezTo>
                    <a:pt x="3164" y="991"/>
                    <a:pt x="3564" y="933"/>
                    <a:pt x="3875" y="933"/>
                  </a:cubicBezTo>
                  <a:cubicBezTo>
                    <a:pt x="4349" y="933"/>
                    <a:pt x="4617" y="1068"/>
                    <a:pt x="4709" y="1623"/>
                  </a:cubicBezTo>
                  <a:cubicBezTo>
                    <a:pt x="4860" y="2532"/>
                    <a:pt x="4992" y="3412"/>
                    <a:pt x="4992" y="3412"/>
                  </a:cubicBezTo>
                  <a:lnTo>
                    <a:pt x="5729" y="3371"/>
                  </a:lnTo>
                  <a:cubicBezTo>
                    <a:pt x="5729" y="3371"/>
                    <a:pt x="5527" y="1381"/>
                    <a:pt x="5305" y="835"/>
                  </a:cubicBezTo>
                  <a:cubicBezTo>
                    <a:pt x="5129" y="402"/>
                    <a:pt x="4742" y="0"/>
                    <a:pt x="3602" y="0"/>
                  </a:cubicBez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101"/>
            <p:cNvSpPr/>
            <p:nvPr/>
          </p:nvSpPr>
          <p:spPr>
            <a:xfrm>
              <a:off x="8685832" y="3391526"/>
              <a:ext cx="195762" cy="613501"/>
            </a:xfrm>
            <a:custGeom>
              <a:avLst/>
              <a:gdLst/>
              <a:ahLst/>
              <a:cxnLst/>
              <a:rect l="l" t="t" r="r" b="b"/>
              <a:pathLst>
                <a:path w="2285" h="7161" extrusionOk="0">
                  <a:moveTo>
                    <a:pt x="1415" y="0"/>
                  </a:moveTo>
                  <a:cubicBezTo>
                    <a:pt x="940" y="51"/>
                    <a:pt x="465" y="142"/>
                    <a:pt x="1" y="253"/>
                  </a:cubicBezTo>
                  <a:lnTo>
                    <a:pt x="789" y="7154"/>
                  </a:lnTo>
                  <a:cubicBezTo>
                    <a:pt x="915" y="7158"/>
                    <a:pt x="1042" y="7160"/>
                    <a:pt x="1169" y="7160"/>
                  </a:cubicBezTo>
                  <a:cubicBezTo>
                    <a:pt x="1390" y="7160"/>
                    <a:pt x="1612" y="7153"/>
                    <a:pt x="1830" y="7134"/>
                  </a:cubicBezTo>
                  <a:lnTo>
                    <a:pt x="2284" y="7103"/>
                  </a:lnTo>
                  <a:lnTo>
                    <a:pt x="1415" y="0"/>
                  </a:ln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2" name="Google Shape;12372;p101"/>
            <p:cNvSpPr/>
            <p:nvPr/>
          </p:nvSpPr>
          <p:spPr>
            <a:xfrm>
              <a:off x="8556037" y="3413116"/>
              <a:ext cx="197389" cy="591312"/>
            </a:xfrm>
            <a:custGeom>
              <a:avLst/>
              <a:gdLst/>
              <a:ahLst/>
              <a:cxnLst/>
              <a:rect l="l" t="t" r="r" b="b"/>
              <a:pathLst>
                <a:path w="2304" h="6902" extrusionOk="0">
                  <a:moveTo>
                    <a:pt x="1516" y="1"/>
                  </a:moveTo>
                  <a:cubicBezTo>
                    <a:pt x="495" y="284"/>
                    <a:pt x="0" y="708"/>
                    <a:pt x="10" y="1466"/>
                  </a:cubicBezTo>
                  <a:cubicBezTo>
                    <a:pt x="30" y="2739"/>
                    <a:pt x="141" y="4922"/>
                    <a:pt x="273" y="5528"/>
                  </a:cubicBezTo>
                  <a:cubicBezTo>
                    <a:pt x="394" y="6053"/>
                    <a:pt x="525" y="6821"/>
                    <a:pt x="2304" y="6902"/>
                  </a:cubicBezTo>
                  <a:lnTo>
                    <a:pt x="1516" y="1"/>
                  </a:ln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3" name="Google Shape;12373;p101"/>
            <p:cNvSpPr/>
            <p:nvPr/>
          </p:nvSpPr>
          <p:spPr>
            <a:xfrm>
              <a:off x="8807060" y="3373363"/>
              <a:ext cx="296941" cy="626780"/>
            </a:xfrm>
            <a:custGeom>
              <a:avLst/>
              <a:gdLst/>
              <a:ahLst/>
              <a:cxnLst/>
              <a:rect l="l" t="t" r="r" b="b"/>
              <a:pathLst>
                <a:path w="3466" h="7316" extrusionOk="0">
                  <a:moveTo>
                    <a:pt x="2819" y="0"/>
                  </a:moveTo>
                  <a:cubicBezTo>
                    <a:pt x="2415" y="0"/>
                    <a:pt x="1981" y="20"/>
                    <a:pt x="1496" y="61"/>
                  </a:cubicBezTo>
                  <a:cubicBezTo>
                    <a:pt x="950" y="101"/>
                    <a:pt x="445" y="152"/>
                    <a:pt x="0" y="212"/>
                  </a:cubicBezTo>
                  <a:lnTo>
                    <a:pt x="869" y="7315"/>
                  </a:lnTo>
                  <a:cubicBezTo>
                    <a:pt x="1910" y="7235"/>
                    <a:pt x="2769" y="7144"/>
                    <a:pt x="3466" y="7073"/>
                  </a:cubicBezTo>
                  <a:lnTo>
                    <a:pt x="2819" y="0"/>
                  </a:lnTo>
                  <a:close/>
                </a:path>
              </a:pathLst>
            </a:custGeom>
            <a:solidFill>
              <a:srgbClr val="3D8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101"/>
            <p:cNvSpPr/>
            <p:nvPr/>
          </p:nvSpPr>
          <p:spPr>
            <a:xfrm>
              <a:off x="7675657" y="1983055"/>
              <a:ext cx="196533" cy="532455"/>
            </a:xfrm>
            <a:custGeom>
              <a:avLst/>
              <a:gdLst/>
              <a:ahLst/>
              <a:cxnLst/>
              <a:rect l="l" t="t" r="r" b="b"/>
              <a:pathLst>
                <a:path w="2294" h="6215" extrusionOk="0">
                  <a:moveTo>
                    <a:pt x="2294" y="1"/>
                  </a:moveTo>
                  <a:lnTo>
                    <a:pt x="2294" y="1"/>
                  </a:lnTo>
                  <a:cubicBezTo>
                    <a:pt x="2011" y="112"/>
                    <a:pt x="1677" y="243"/>
                    <a:pt x="1314" y="395"/>
                  </a:cubicBezTo>
                  <a:cubicBezTo>
                    <a:pt x="1314" y="395"/>
                    <a:pt x="627" y="3113"/>
                    <a:pt x="344" y="4538"/>
                  </a:cubicBezTo>
                  <a:cubicBezTo>
                    <a:pt x="344" y="4538"/>
                    <a:pt x="202" y="5225"/>
                    <a:pt x="0" y="6215"/>
                  </a:cubicBezTo>
                  <a:cubicBezTo>
                    <a:pt x="485" y="5790"/>
                    <a:pt x="1081" y="5255"/>
                    <a:pt x="1314" y="4972"/>
                  </a:cubicBezTo>
                  <a:cubicBezTo>
                    <a:pt x="1647" y="4538"/>
                    <a:pt x="2132" y="1153"/>
                    <a:pt x="22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101"/>
            <p:cNvSpPr/>
            <p:nvPr/>
          </p:nvSpPr>
          <p:spPr>
            <a:xfrm>
              <a:off x="6993525" y="1439372"/>
              <a:ext cx="793841" cy="944539"/>
            </a:xfrm>
            <a:custGeom>
              <a:avLst/>
              <a:gdLst/>
              <a:ahLst/>
              <a:cxnLst/>
              <a:rect l="l" t="t" r="r" b="b"/>
              <a:pathLst>
                <a:path w="9266" h="11025" extrusionOk="0">
                  <a:moveTo>
                    <a:pt x="2284" y="0"/>
                  </a:moveTo>
                  <a:cubicBezTo>
                    <a:pt x="2277" y="0"/>
                    <a:pt x="2270" y="1"/>
                    <a:pt x="2263" y="1"/>
                  </a:cubicBezTo>
                  <a:cubicBezTo>
                    <a:pt x="1708" y="52"/>
                    <a:pt x="2011" y="1568"/>
                    <a:pt x="2011" y="1568"/>
                  </a:cubicBezTo>
                  <a:cubicBezTo>
                    <a:pt x="2011" y="1568"/>
                    <a:pt x="1713" y="221"/>
                    <a:pt x="1229" y="221"/>
                  </a:cubicBezTo>
                  <a:cubicBezTo>
                    <a:pt x="1217" y="221"/>
                    <a:pt x="1205" y="222"/>
                    <a:pt x="1192" y="224"/>
                  </a:cubicBezTo>
                  <a:cubicBezTo>
                    <a:pt x="687" y="294"/>
                    <a:pt x="1344" y="1931"/>
                    <a:pt x="1344" y="1931"/>
                  </a:cubicBezTo>
                  <a:cubicBezTo>
                    <a:pt x="1344" y="1931"/>
                    <a:pt x="834" y="786"/>
                    <a:pt x="454" y="786"/>
                  </a:cubicBezTo>
                  <a:cubicBezTo>
                    <a:pt x="430" y="786"/>
                    <a:pt x="407" y="790"/>
                    <a:pt x="384" y="800"/>
                  </a:cubicBezTo>
                  <a:cubicBezTo>
                    <a:pt x="0" y="961"/>
                    <a:pt x="758" y="2881"/>
                    <a:pt x="970" y="3164"/>
                  </a:cubicBezTo>
                  <a:lnTo>
                    <a:pt x="1192" y="3437"/>
                  </a:lnTo>
                  <a:cubicBezTo>
                    <a:pt x="1192" y="3437"/>
                    <a:pt x="1213" y="7832"/>
                    <a:pt x="3122" y="9722"/>
                  </a:cubicBezTo>
                  <a:cubicBezTo>
                    <a:pt x="4191" y="10791"/>
                    <a:pt x="5699" y="11024"/>
                    <a:pt x="6813" y="11024"/>
                  </a:cubicBezTo>
                  <a:cubicBezTo>
                    <a:pt x="7678" y="11024"/>
                    <a:pt x="8306" y="10884"/>
                    <a:pt x="8306" y="10884"/>
                  </a:cubicBezTo>
                  <a:cubicBezTo>
                    <a:pt x="8589" y="9449"/>
                    <a:pt x="9266" y="6741"/>
                    <a:pt x="9266" y="6741"/>
                  </a:cubicBezTo>
                  <a:lnTo>
                    <a:pt x="9266" y="6741"/>
                  </a:lnTo>
                  <a:cubicBezTo>
                    <a:pt x="8470" y="7064"/>
                    <a:pt x="6945" y="7603"/>
                    <a:pt x="5633" y="7603"/>
                  </a:cubicBezTo>
                  <a:cubicBezTo>
                    <a:pt x="5178" y="7603"/>
                    <a:pt x="4749" y="7539"/>
                    <a:pt x="4385" y="7377"/>
                  </a:cubicBezTo>
                  <a:cubicBezTo>
                    <a:pt x="2981" y="6751"/>
                    <a:pt x="2849" y="3184"/>
                    <a:pt x="2849" y="3184"/>
                  </a:cubicBezTo>
                  <a:cubicBezTo>
                    <a:pt x="2849" y="3184"/>
                    <a:pt x="4203" y="2335"/>
                    <a:pt x="4011" y="1891"/>
                  </a:cubicBezTo>
                  <a:cubicBezTo>
                    <a:pt x="3976" y="1806"/>
                    <a:pt x="3906" y="1772"/>
                    <a:pt x="3816" y="1772"/>
                  </a:cubicBezTo>
                  <a:cubicBezTo>
                    <a:pt x="3443" y="1772"/>
                    <a:pt x="2728" y="2356"/>
                    <a:pt x="2728" y="2356"/>
                  </a:cubicBezTo>
                  <a:cubicBezTo>
                    <a:pt x="2728" y="2356"/>
                    <a:pt x="2817" y="0"/>
                    <a:pt x="2284" y="0"/>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101"/>
            <p:cNvSpPr/>
            <p:nvPr/>
          </p:nvSpPr>
          <p:spPr>
            <a:xfrm>
              <a:off x="7926680" y="1771870"/>
              <a:ext cx="223434" cy="230802"/>
            </a:xfrm>
            <a:custGeom>
              <a:avLst/>
              <a:gdLst/>
              <a:ahLst/>
              <a:cxnLst/>
              <a:rect l="l" t="t" r="r" b="b"/>
              <a:pathLst>
                <a:path w="2608" h="2694" extrusionOk="0">
                  <a:moveTo>
                    <a:pt x="2122" y="0"/>
                  </a:moveTo>
                  <a:lnTo>
                    <a:pt x="253" y="698"/>
                  </a:lnTo>
                  <a:cubicBezTo>
                    <a:pt x="253" y="698"/>
                    <a:pt x="273" y="1738"/>
                    <a:pt x="253" y="1940"/>
                  </a:cubicBezTo>
                  <a:cubicBezTo>
                    <a:pt x="253" y="2011"/>
                    <a:pt x="162" y="2082"/>
                    <a:pt x="0" y="2173"/>
                  </a:cubicBezTo>
                  <a:cubicBezTo>
                    <a:pt x="295" y="2505"/>
                    <a:pt x="708" y="2693"/>
                    <a:pt x="1146" y="2693"/>
                  </a:cubicBezTo>
                  <a:cubicBezTo>
                    <a:pt x="1188" y="2693"/>
                    <a:pt x="1231" y="2692"/>
                    <a:pt x="1273" y="2688"/>
                  </a:cubicBezTo>
                  <a:cubicBezTo>
                    <a:pt x="1769" y="2627"/>
                    <a:pt x="2243" y="2415"/>
                    <a:pt x="2607" y="2072"/>
                  </a:cubicBezTo>
                  <a:cubicBezTo>
                    <a:pt x="2264" y="1829"/>
                    <a:pt x="2122" y="0"/>
                    <a:pt x="2122"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101"/>
            <p:cNvSpPr/>
            <p:nvPr/>
          </p:nvSpPr>
          <p:spPr>
            <a:xfrm>
              <a:off x="8329173" y="2031546"/>
              <a:ext cx="685723" cy="1251932"/>
            </a:xfrm>
            <a:custGeom>
              <a:avLst/>
              <a:gdLst/>
              <a:ahLst/>
              <a:cxnLst/>
              <a:rect l="l" t="t" r="r" b="b"/>
              <a:pathLst>
                <a:path w="8004" h="14613" extrusionOk="0">
                  <a:moveTo>
                    <a:pt x="61" y="1"/>
                  </a:moveTo>
                  <a:lnTo>
                    <a:pt x="61" y="1"/>
                  </a:lnTo>
                  <a:cubicBezTo>
                    <a:pt x="11" y="1112"/>
                    <a:pt x="1" y="2951"/>
                    <a:pt x="334" y="4366"/>
                  </a:cubicBezTo>
                  <a:cubicBezTo>
                    <a:pt x="334" y="4366"/>
                    <a:pt x="2810" y="5912"/>
                    <a:pt x="3729" y="7649"/>
                  </a:cubicBezTo>
                  <a:cubicBezTo>
                    <a:pt x="4639" y="9387"/>
                    <a:pt x="5366" y="11358"/>
                    <a:pt x="5396" y="11742"/>
                  </a:cubicBezTo>
                  <a:cubicBezTo>
                    <a:pt x="5417" y="12136"/>
                    <a:pt x="4962" y="12489"/>
                    <a:pt x="5012" y="12964"/>
                  </a:cubicBezTo>
                  <a:cubicBezTo>
                    <a:pt x="5063" y="13439"/>
                    <a:pt x="5285" y="14055"/>
                    <a:pt x="5568" y="14066"/>
                  </a:cubicBezTo>
                  <a:lnTo>
                    <a:pt x="5841" y="14076"/>
                  </a:lnTo>
                  <a:cubicBezTo>
                    <a:pt x="5841" y="14076"/>
                    <a:pt x="5985" y="14612"/>
                    <a:pt x="6282" y="14612"/>
                  </a:cubicBezTo>
                  <a:cubicBezTo>
                    <a:pt x="6290" y="14612"/>
                    <a:pt x="6298" y="14612"/>
                    <a:pt x="6306" y="14611"/>
                  </a:cubicBezTo>
                  <a:cubicBezTo>
                    <a:pt x="6609" y="14571"/>
                    <a:pt x="6609" y="14157"/>
                    <a:pt x="6609" y="14157"/>
                  </a:cubicBezTo>
                  <a:cubicBezTo>
                    <a:pt x="6609" y="14157"/>
                    <a:pt x="6731" y="14522"/>
                    <a:pt x="7010" y="14522"/>
                  </a:cubicBezTo>
                  <a:cubicBezTo>
                    <a:pt x="7021" y="14522"/>
                    <a:pt x="7032" y="14521"/>
                    <a:pt x="7043" y="14520"/>
                  </a:cubicBezTo>
                  <a:cubicBezTo>
                    <a:pt x="7346" y="14480"/>
                    <a:pt x="7397" y="14136"/>
                    <a:pt x="7397" y="14136"/>
                  </a:cubicBezTo>
                  <a:cubicBezTo>
                    <a:pt x="7397" y="14136"/>
                    <a:pt x="7555" y="14280"/>
                    <a:pt x="7695" y="14280"/>
                  </a:cubicBezTo>
                  <a:cubicBezTo>
                    <a:pt x="7725" y="14280"/>
                    <a:pt x="7754" y="14274"/>
                    <a:pt x="7781" y="14258"/>
                  </a:cubicBezTo>
                  <a:cubicBezTo>
                    <a:pt x="7933" y="14157"/>
                    <a:pt x="8003" y="13813"/>
                    <a:pt x="7973" y="13520"/>
                  </a:cubicBezTo>
                  <a:cubicBezTo>
                    <a:pt x="7933" y="13217"/>
                    <a:pt x="7710" y="12267"/>
                    <a:pt x="7518" y="12065"/>
                  </a:cubicBezTo>
                  <a:cubicBezTo>
                    <a:pt x="7306" y="11873"/>
                    <a:pt x="7084" y="11701"/>
                    <a:pt x="6851" y="11540"/>
                  </a:cubicBezTo>
                  <a:cubicBezTo>
                    <a:pt x="6851" y="11540"/>
                    <a:pt x="6346" y="7680"/>
                    <a:pt x="4517" y="4699"/>
                  </a:cubicBezTo>
                  <a:cubicBezTo>
                    <a:pt x="2678" y="1718"/>
                    <a:pt x="1193" y="496"/>
                    <a:pt x="61" y="1"/>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101"/>
            <p:cNvSpPr/>
            <p:nvPr/>
          </p:nvSpPr>
          <p:spPr>
            <a:xfrm>
              <a:off x="8195866" y="1981342"/>
              <a:ext cx="192249" cy="599965"/>
            </a:xfrm>
            <a:custGeom>
              <a:avLst/>
              <a:gdLst/>
              <a:ahLst/>
              <a:cxnLst/>
              <a:rect l="l" t="t" r="r" b="b"/>
              <a:pathLst>
                <a:path w="2244" h="7003" extrusionOk="0">
                  <a:moveTo>
                    <a:pt x="213" y="1"/>
                  </a:moveTo>
                  <a:lnTo>
                    <a:pt x="213" y="1"/>
                  </a:lnTo>
                  <a:cubicBezTo>
                    <a:pt x="142" y="890"/>
                    <a:pt x="1" y="3163"/>
                    <a:pt x="243" y="4366"/>
                  </a:cubicBezTo>
                  <a:cubicBezTo>
                    <a:pt x="455" y="5437"/>
                    <a:pt x="1587" y="6477"/>
                    <a:pt x="2244" y="7003"/>
                  </a:cubicBezTo>
                  <a:cubicBezTo>
                    <a:pt x="2072" y="6093"/>
                    <a:pt x="1941" y="5356"/>
                    <a:pt x="1890" y="4952"/>
                  </a:cubicBezTo>
                  <a:cubicBezTo>
                    <a:pt x="1557" y="3537"/>
                    <a:pt x="1567" y="1698"/>
                    <a:pt x="1617" y="587"/>
                  </a:cubicBezTo>
                  <a:cubicBezTo>
                    <a:pt x="1021" y="334"/>
                    <a:pt x="567" y="152"/>
                    <a:pt x="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101"/>
            <p:cNvSpPr/>
            <p:nvPr/>
          </p:nvSpPr>
          <p:spPr>
            <a:xfrm>
              <a:off x="7507651" y="1949300"/>
              <a:ext cx="1063967" cy="1616297"/>
            </a:xfrm>
            <a:custGeom>
              <a:avLst/>
              <a:gdLst/>
              <a:ahLst/>
              <a:cxnLst/>
              <a:rect l="l" t="t" r="r" b="b"/>
              <a:pathLst>
                <a:path w="12419" h="18866" extrusionOk="0">
                  <a:moveTo>
                    <a:pt x="7498" y="1"/>
                  </a:moveTo>
                  <a:cubicBezTo>
                    <a:pt x="7134" y="344"/>
                    <a:pt x="6660" y="556"/>
                    <a:pt x="6164" y="617"/>
                  </a:cubicBezTo>
                  <a:cubicBezTo>
                    <a:pt x="6131" y="619"/>
                    <a:pt x="6098" y="620"/>
                    <a:pt x="6065" y="620"/>
                  </a:cubicBezTo>
                  <a:cubicBezTo>
                    <a:pt x="5616" y="620"/>
                    <a:pt x="5193" y="430"/>
                    <a:pt x="4901" y="92"/>
                  </a:cubicBezTo>
                  <a:cubicBezTo>
                    <a:pt x="4689" y="203"/>
                    <a:pt x="4477" y="304"/>
                    <a:pt x="4255" y="385"/>
                  </a:cubicBezTo>
                  <a:cubicBezTo>
                    <a:pt x="4103" y="1547"/>
                    <a:pt x="3608" y="4932"/>
                    <a:pt x="3275" y="5356"/>
                  </a:cubicBezTo>
                  <a:cubicBezTo>
                    <a:pt x="3052" y="5639"/>
                    <a:pt x="2456" y="6174"/>
                    <a:pt x="1961" y="6609"/>
                  </a:cubicBezTo>
                  <a:cubicBezTo>
                    <a:pt x="1638" y="8145"/>
                    <a:pt x="1173" y="10438"/>
                    <a:pt x="850" y="12045"/>
                  </a:cubicBezTo>
                  <a:cubicBezTo>
                    <a:pt x="334" y="14692"/>
                    <a:pt x="1" y="17723"/>
                    <a:pt x="1" y="17723"/>
                  </a:cubicBezTo>
                  <a:cubicBezTo>
                    <a:pt x="1961" y="18471"/>
                    <a:pt x="4063" y="18865"/>
                    <a:pt x="6164" y="18865"/>
                  </a:cubicBezTo>
                  <a:cubicBezTo>
                    <a:pt x="9590" y="18835"/>
                    <a:pt x="12419" y="17531"/>
                    <a:pt x="12419" y="17531"/>
                  </a:cubicBezTo>
                  <a:cubicBezTo>
                    <a:pt x="12419" y="17531"/>
                    <a:pt x="10984" y="11014"/>
                    <a:pt x="10287" y="7367"/>
                  </a:cubicBezTo>
                  <a:cubicBezTo>
                    <a:pt x="9620" y="6851"/>
                    <a:pt x="8488" y="5811"/>
                    <a:pt x="8276" y="4740"/>
                  </a:cubicBezTo>
                  <a:cubicBezTo>
                    <a:pt x="8034" y="3537"/>
                    <a:pt x="8175" y="1264"/>
                    <a:pt x="8246" y="364"/>
                  </a:cubicBezTo>
                  <a:cubicBezTo>
                    <a:pt x="7983" y="263"/>
                    <a:pt x="7741" y="142"/>
                    <a:pt x="7498"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80" name="Google Shape;12380;p101"/>
            <p:cNvSpPr/>
            <p:nvPr/>
          </p:nvSpPr>
          <p:spPr>
            <a:xfrm>
              <a:off x="8009783" y="571500"/>
              <a:ext cx="730701" cy="919009"/>
            </a:xfrm>
            <a:custGeom>
              <a:avLst/>
              <a:gdLst/>
              <a:ahLst/>
              <a:cxnLst/>
              <a:rect l="l" t="t" r="r" b="b"/>
              <a:pathLst>
                <a:path w="8529" h="10727" extrusionOk="0">
                  <a:moveTo>
                    <a:pt x="3477" y="0"/>
                  </a:moveTo>
                  <a:cubicBezTo>
                    <a:pt x="906" y="0"/>
                    <a:pt x="0" y="2472"/>
                    <a:pt x="0" y="2472"/>
                  </a:cubicBezTo>
                  <a:lnTo>
                    <a:pt x="3234" y="10435"/>
                  </a:lnTo>
                  <a:cubicBezTo>
                    <a:pt x="3234" y="10435"/>
                    <a:pt x="3927" y="10727"/>
                    <a:pt x="5245" y="10727"/>
                  </a:cubicBezTo>
                  <a:cubicBezTo>
                    <a:pt x="5376" y="10727"/>
                    <a:pt x="5514" y="10724"/>
                    <a:pt x="5659" y="10717"/>
                  </a:cubicBezTo>
                  <a:cubicBezTo>
                    <a:pt x="7245" y="10647"/>
                    <a:pt x="8528" y="9555"/>
                    <a:pt x="8316" y="8838"/>
                  </a:cubicBezTo>
                  <a:cubicBezTo>
                    <a:pt x="8227" y="8550"/>
                    <a:pt x="7993" y="8464"/>
                    <a:pt x="7745" y="8464"/>
                  </a:cubicBezTo>
                  <a:cubicBezTo>
                    <a:pt x="7374" y="8464"/>
                    <a:pt x="6972" y="8656"/>
                    <a:pt x="6972" y="8656"/>
                  </a:cubicBezTo>
                  <a:cubicBezTo>
                    <a:pt x="6972" y="8656"/>
                    <a:pt x="7528" y="7090"/>
                    <a:pt x="7669" y="5706"/>
                  </a:cubicBezTo>
                  <a:cubicBezTo>
                    <a:pt x="7811" y="4311"/>
                    <a:pt x="7386" y="613"/>
                    <a:pt x="4234" y="68"/>
                  </a:cubicBezTo>
                  <a:cubicBezTo>
                    <a:pt x="3967" y="21"/>
                    <a:pt x="3715" y="0"/>
                    <a:pt x="3477" y="0"/>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101"/>
            <p:cNvSpPr/>
            <p:nvPr/>
          </p:nvSpPr>
          <p:spPr>
            <a:xfrm>
              <a:off x="8072068" y="746102"/>
              <a:ext cx="255475" cy="219921"/>
            </a:xfrm>
            <a:custGeom>
              <a:avLst/>
              <a:gdLst/>
              <a:ahLst/>
              <a:cxnLst/>
              <a:rect l="l" t="t" r="r" b="b"/>
              <a:pathLst>
                <a:path w="2982" h="2567" extrusionOk="0">
                  <a:moveTo>
                    <a:pt x="1099" y="0"/>
                  </a:moveTo>
                  <a:cubicBezTo>
                    <a:pt x="419" y="0"/>
                    <a:pt x="1" y="637"/>
                    <a:pt x="1" y="637"/>
                  </a:cubicBezTo>
                  <a:lnTo>
                    <a:pt x="2749" y="2566"/>
                  </a:lnTo>
                  <a:cubicBezTo>
                    <a:pt x="2749" y="2566"/>
                    <a:pt x="2982" y="1516"/>
                    <a:pt x="2870" y="1132"/>
                  </a:cubicBezTo>
                  <a:cubicBezTo>
                    <a:pt x="2759" y="748"/>
                    <a:pt x="2183" y="222"/>
                    <a:pt x="1355" y="30"/>
                  </a:cubicBezTo>
                  <a:cubicBezTo>
                    <a:pt x="1266" y="10"/>
                    <a:pt x="1180" y="0"/>
                    <a:pt x="1099" y="0"/>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101"/>
            <p:cNvSpPr/>
            <p:nvPr/>
          </p:nvSpPr>
          <p:spPr>
            <a:xfrm>
              <a:off x="7396875" y="748758"/>
              <a:ext cx="1041435" cy="649226"/>
            </a:xfrm>
            <a:custGeom>
              <a:avLst/>
              <a:gdLst/>
              <a:ahLst/>
              <a:cxnLst/>
              <a:rect l="l" t="t" r="r" b="b"/>
              <a:pathLst>
                <a:path w="12156" h="7578" extrusionOk="0">
                  <a:moveTo>
                    <a:pt x="6242" y="0"/>
                  </a:moveTo>
                  <a:cubicBezTo>
                    <a:pt x="5037" y="0"/>
                    <a:pt x="3783" y="370"/>
                    <a:pt x="2668" y="1202"/>
                  </a:cubicBezTo>
                  <a:cubicBezTo>
                    <a:pt x="1" y="3182"/>
                    <a:pt x="920" y="6143"/>
                    <a:pt x="1344" y="6799"/>
                  </a:cubicBezTo>
                  <a:lnTo>
                    <a:pt x="1991" y="4506"/>
                  </a:lnTo>
                  <a:cubicBezTo>
                    <a:pt x="2144" y="4524"/>
                    <a:pt x="2296" y="4533"/>
                    <a:pt x="2448" y="4533"/>
                  </a:cubicBezTo>
                  <a:cubicBezTo>
                    <a:pt x="3452" y="4533"/>
                    <a:pt x="4422" y="4132"/>
                    <a:pt x="5134" y="3394"/>
                  </a:cubicBezTo>
                  <a:cubicBezTo>
                    <a:pt x="5134" y="3394"/>
                    <a:pt x="6099" y="5353"/>
                    <a:pt x="8562" y="5353"/>
                  </a:cubicBezTo>
                  <a:cubicBezTo>
                    <a:pt x="8657" y="5353"/>
                    <a:pt x="8753" y="5350"/>
                    <a:pt x="8852" y="5344"/>
                  </a:cubicBezTo>
                  <a:cubicBezTo>
                    <a:pt x="8852" y="5344"/>
                    <a:pt x="8923" y="7143"/>
                    <a:pt x="9711" y="7577"/>
                  </a:cubicBezTo>
                  <a:cubicBezTo>
                    <a:pt x="9711" y="7577"/>
                    <a:pt x="10234" y="7130"/>
                    <a:pt x="10763" y="7130"/>
                  </a:cubicBezTo>
                  <a:cubicBezTo>
                    <a:pt x="10813" y="7130"/>
                    <a:pt x="10863" y="7134"/>
                    <a:pt x="10913" y="7143"/>
                  </a:cubicBezTo>
                  <a:cubicBezTo>
                    <a:pt x="10913" y="7143"/>
                    <a:pt x="12156" y="3930"/>
                    <a:pt x="10479" y="1899"/>
                  </a:cubicBezTo>
                  <a:cubicBezTo>
                    <a:pt x="9502" y="717"/>
                    <a:pt x="7920" y="0"/>
                    <a:pt x="6242" y="0"/>
                  </a:cubicBezTo>
                  <a:close/>
                </a:path>
              </a:pathLst>
            </a:cu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101"/>
            <p:cNvSpPr/>
            <p:nvPr/>
          </p:nvSpPr>
          <p:spPr>
            <a:xfrm>
              <a:off x="7465243" y="1039534"/>
              <a:ext cx="944539" cy="837620"/>
            </a:xfrm>
            <a:custGeom>
              <a:avLst/>
              <a:gdLst/>
              <a:ahLst/>
              <a:cxnLst/>
              <a:rect l="l" t="t" r="r" b="b"/>
              <a:pathLst>
                <a:path w="11025" h="9777" extrusionOk="0">
                  <a:moveTo>
                    <a:pt x="4336" y="0"/>
                  </a:moveTo>
                  <a:cubicBezTo>
                    <a:pt x="3623" y="731"/>
                    <a:pt x="2650" y="1139"/>
                    <a:pt x="1643" y="1139"/>
                  </a:cubicBezTo>
                  <a:cubicBezTo>
                    <a:pt x="1493" y="1139"/>
                    <a:pt x="1343" y="1130"/>
                    <a:pt x="1193" y="1112"/>
                  </a:cubicBezTo>
                  <a:lnTo>
                    <a:pt x="546" y="3395"/>
                  </a:lnTo>
                  <a:cubicBezTo>
                    <a:pt x="546" y="3395"/>
                    <a:pt x="1" y="5265"/>
                    <a:pt x="415" y="6932"/>
                  </a:cubicBezTo>
                  <a:cubicBezTo>
                    <a:pt x="803" y="8455"/>
                    <a:pt x="2634" y="9777"/>
                    <a:pt x="4667" y="9777"/>
                  </a:cubicBezTo>
                  <a:cubicBezTo>
                    <a:pt x="4858" y="9777"/>
                    <a:pt x="5051" y="9765"/>
                    <a:pt x="5245" y="9741"/>
                  </a:cubicBezTo>
                  <a:cubicBezTo>
                    <a:pt x="7498" y="9458"/>
                    <a:pt x="8731" y="7103"/>
                    <a:pt x="8842" y="5770"/>
                  </a:cubicBezTo>
                  <a:cubicBezTo>
                    <a:pt x="8842" y="5770"/>
                    <a:pt x="9076" y="6163"/>
                    <a:pt x="9521" y="6163"/>
                  </a:cubicBezTo>
                  <a:cubicBezTo>
                    <a:pt x="9689" y="6163"/>
                    <a:pt x="9888" y="6107"/>
                    <a:pt x="10115" y="5952"/>
                  </a:cubicBezTo>
                  <a:cubicBezTo>
                    <a:pt x="10944" y="5386"/>
                    <a:pt x="11024" y="3931"/>
                    <a:pt x="10115" y="3749"/>
                  </a:cubicBezTo>
                  <a:cubicBezTo>
                    <a:pt x="10065" y="3740"/>
                    <a:pt x="10015" y="3736"/>
                    <a:pt x="9965" y="3736"/>
                  </a:cubicBezTo>
                  <a:cubicBezTo>
                    <a:pt x="9436" y="3736"/>
                    <a:pt x="8913" y="4183"/>
                    <a:pt x="8913" y="4183"/>
                  </a:cubicBezTo>
                  <a:cubicBezTo>
                    <a:pt x="8125" y="3749"/>
                    <a:pt x="8054" y="1950"/>
                    <a:pt x="8054" y="1950"/>
                  </a:cubicBezTo>
                  <a:cubicBezTo>
                    <a:pt x="7955" y="1956"/>
                    <a:pt x="7859" y="1959"/>
                    <a:pt x="7764" y="1959"/>
                  </a:cubicBezTo>
                  <a:cubicBezTo>
                    <a:pt x="5301" y="1959"/>
                    <a:pt x="4336" y="0"/>
                    <a:pt x="4336" y="0"/>
                  </a:cubicBezTo>
                  <a:close/>
                </a:path>
              </a:pathLst>
            </a:custGeom>
            <a:solidFill>
              <a:srgbClr val="C471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101"/>
            <p:cNvSpPr/>
            <p:nvPr/>
          </p:nvSpPr>
          <p:spPr>
            <a:xfrm>
              <a:off x="7819331" y="1635992"/>
              <a:ext cx="178370" cy="103749"/>
            </a:xfrm>
            <a:custGeom>
              <a:avLst/>
              <a:gdLst/>
              <a:ahLst/>
              <a:cxnLst/>
              <a:rect l="l" t="t" r="r" b="b"/>
              <a:pathLst>
                <a:path w="2082" h="1211" extrusionOk="0">
                  <a:moveTo>
                    <a:pt x="1793" y="1"/>
                  </a:moveTo>
                  <a:cubicBezTo>
                    <a:pt x="1444" y="1"/>
                    <a:pt x="1098" y="86"/>
                    <a:pt x="789" y="253"/>
                  </a:cubicBezTo>
                  <a:cubicBezTo>
                    <a:pt x="435" y="465"/>
                    <a:pt x="172" y="778"/>
                    <a:pt x="0" y="1152"/>
                  </a:cubicBezTo>
                  <a:cubicBezTo>
                    <a:pt x="148" y="1190"/>
                    <a:pt x="301" y="1210"/>
                    <a:pt x="453" y="1210"/>
                  </a:cubicBezTo>
                  <a:cubicBezTo>
                    <a:pt x="624" y="1210"/>
                    <a:pt x="795" y="1185"/>
                    <a:pt x="960" y="1132"/>
                  </a:cubicBezTo>
                  <a:cubicBezTo>
                    <a:pt x="1668" y="930"/>
                    <a:pt x="2041" y="445"/>
                    <a:pt x="2082" y="20"/>
                  </a:cubicBezTo>
                  <a:cubicBezTo>
                    <a:pt x="1986" y="7"/>
                    <a:pt x="1889" y="1"/>
                    <a:pt x="1793"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101"/>
            <p:cNvSpPr/>
            <p:nvPr/>
          </p:nvSpPr>
          <p:spPr>
            <a:xfrm>
              <a:off x="7718408" y="1576192"/>
              <a:ext cx="282805" cy="158494"/>
            </a:xfrm>
            <a:custGeom>
              <a:avLst/>
              <a:gdLst/>
              <a:ahLst/>
              <a:cxnLst/>
              <a:rect l="l" t="t" r="r" b="b"/>
              <a:pathLst>
                <a:path w="3301" h="1850" extrusionOk="0">
                  <a:moveTo>
                    <a:pt x="2628" y="1"/>
                  </a:moveTo>
                  <a:cubicBezTo>
                    <a:pt x="2279" y="1"/>
                    <a:pt x="1922" y="262"/>
                    <a:pt x="1482" y="385"/>
                  </a:cubicBezTo>
                  <a:cubicBezTo>
                    <a:pt x="1377" y="408"/>
                    <a:pt x="1174" y="431"/>
                    <a:pt x="977" y="431"/>
                  </a:cubicBezTo>
                  <a:cubicBezTo>
                    <a:pt x="832" y="431"/>
                    <a:pt x="691" y="419"/>
                    <a:pt x="592" y="385"/>
                  </a:cubicBezTo>
                  <a:cubicBezTo>
                    <a:pt x="536" y="363"/>
                    <a:pt x="470" y="349"/>
                    <a:pt x="405" y="349"/>
                  </a:cubicBezTo>
                  <a:cubicBezTo>
                    <a:pt x="203" y="349"/>
                    <a:pt x="1" y="475"/>
                    <a:pt x="47" y="850"/>
                  </a:cubicBezTo>
                  <a:cubicBezTo>
                    <a:pt x="87" y="1183"/>
                    <a:pt x="552" y="1668"/>
                    <a:pt x="1189" y="1850"/>
                  </a:cubicBezTo>
                  <a:cubicBezTo>
                    <a:pt x="1350" y="1476"/>
                    <a:pt x="1623" y="1163"/>
                    <a:pt x="1967" y="951"/>
                  </a:cubicBezTo>
                  <a:cubicBezTo>
                    <a:pt x="2276" y="784"/>
                    <a:pt x="2622" y="699"/>
                    <a:pt x="2976" y="699"/>
                  </a:cubicBezTo>
                  <a:cubicBezTo>
                    <a:pt x="3074" y="699"/>
                    <a:pt x="3172" y="705"/>
                    <a:pt x="3270" y="718"/>
                  </a:cubicBezTo>
                  <a:cubicBezTo>
                    <a:pt x="3300" y="506"/>
                    <a:pt x="3219" y="294"/>
                    <a:pt x="3048" y="152"/>
                  </a:cubicBezTo>
                  <a:cubicBezTo>
                    <a:pt x="2906" y="43"/>
                    <a:pt x="2768" y="1"/>
                    <a:pt x="2628" y="1"/>
                  </a:cubicBezTo>
                  <a:close/>
                </a:path>
              </a:pathLst>
            </a:custGeom>
            <a:solidFill>
              <a:srgbClr val="23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6" name="Google Shape;12386;p101"/>
            <p:cNvSpPr/>
            <p:nvPr/>
          </p:nvSpPr>
          <p:spPr>
            <a:xfrm>
              <a:off x="8263462" y="1428748"/>
              <a:ext cx="79675" cy="68966"/>
            </a:xfrm>
            <a:custGeom>
              <a:avLst/>
              <a:gdLst/>
              <a:ahLst/>
              <a:cxnLst/>
              <a:rect l="l" t="t" r="r" b="b"/>
              <a:pathLst>
                <a:path w="930" h="805" extrusionOk="0">
                  <a:moveTo>
                    <a:pt x="732" y="0"/>
                  </a:moveTo>
                  <a:cubicBezTo>
                    <a:pt x="533" y="0"/>
                    <a:pt x="1" y="509"/>
                    <a:pt x="10" y="610"/>
                  </a:cubicBezTo>
                  <a:cubicBezTo>
                    <a:pt x="17" y="735"/>
                    <a:pt x="232" y="804"/>
                    <a:pt x="407" y="804"/>
                  </a:cubicBezTo>
                  <a:cubicBezTo>
                    <a:pt x="502" y="804"/>
                    <a:pt x="584" y="784"/>
                    <a:pt x="616" y="742"/>
                  </a:cubicBezTo>
                  <a:cubicBezTo>
                    <a:pt x="707" y="610"/>
                    <a:pt x="323" y="610"/>
                    <a:pt x="323" y="610"/>
                  </a:cubicBezTo>
                  <a:cubicBezTo>
                    <a:pt x="323" y="610"/>
                    <a:pt x="929" y="125"/>
                    <a:pt x="778" y="14"/>
                  </a:cubicBezTo>
                  <a:cubicBezTo>
                    <a:pt x="766" y="5"/>
                    <a:pt x="750" y="0"/>
                    <a:pt x="732" y="0"/>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7" name="Google Shape;12387;p101"/>
            <p:cNvSpPr/>
            <p:nvPr/>
          </p:nvSpPr>
          <p:spPr>
            <a:xfrm>
              <a:off x="8736636" y="3447214"/>
              <a:ext cx="591569" cy="391009"/>
            </a:xfrm>
            <a:custGeom>
              <a:avLst/>
              <a:gdLst/>
              <a:ahLst/>
              <a:cxnLst/>
              <a:rect l="l" t="t" r="r" b="b"/>
              <a:pathLst>
                <a:path w="6905" h="4564" extrusionOk="0">
                  <a:moveTo>
                    <a:pt x="3577" y="1"/>
                  </a:moveTo>
                  <a:cubicBezTo>
                    <a:pt x="2033" y="1"/>
                    <a:pt x="291" y="250"/>
                    <a:pt x="186" y="270"/>
                  </a:cubicBezTo>
                  <a:cubicBezTo>
                    <a:pt x="0" y="289"/>
                    <a:pt x="32" y="554"/>
                    <a:pt x="207" y="554"/>
                  </a:cubicBezTo>
                  <a:cubicBezTo>
                    <a:pt x="213" y="554"/>
                    <a:pt x="219" y="553"/>
                    <a:pt x="226" y="553"/>
                  </a:cubicBezTo>
                  <a:cubicBezTo>
                    <a:pt x="253" y="546"/>
                    <a:pt x="2076" y="284"/>
                    <a:pt x="3628" y="284"/>
                  </a:cubicBezTo>
                  <a:cubicBezTo>
                    <a:pt x="4387" y="284"/>
                    <a:pt x="5082" y="347"/>
                    <a:pt x="5470" y="532"/>
                  </a:cubicBezTo>
                  <a:cubicBezTo>
                    <a:pt x="6410" y="997"/>
                    <a:pt x="6410" y="3483"/>
                    <a:pt x="6329" y="4402"/>
                  </a:cubicBezTo>
                  <a:cubicBezTo>
                    <a:pt x="6329" y="4483"/>
                    <a:pt x="6380" y="4554"/>
                    <a:pt x="6460" y="4564"/>
                  </a:cubicBezTo>
                  <a:lnTo>
                    <a:pt x="6470" y="4564"/>
                  </a:lnTo>
                  <a:cubicBezTo>
                    <a:pt x="6541" y="4564"/>
                    <a:pt x="6612" y="4503"/>
                    <a:pt x="6622" y="4433"/>
                  </a:cubicBezTo>
                  <a:cubicBezTo>
                    <a:pt x="6632" y="4281"/>
                    <a:pt x="6905" y="906"/>
                    <a:pt x="5591" y="280"/>
                  </a:cubicBezTo>
                  <a:cubicBezTo>
                    <a:pt x="5155" y="70"/>
                    <a:pt x="4394" y="1"/>
                    <a:pt x="3577" y="1"/>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8" name="Google Shape;12388;p101"/>
            <p:cNvGrpSpPr/>
            <p:nvPr/>
          </p:nvGrpSpPr>
          <p:grpSpPr>
            <a:xfrm>
              <a:off x="7552606" y="1191533"/>
              <a:ext cx="580738" cy="259104"/>
              <a:chOff x="1534600" y="1212075"/>
              <a:chExt cx="344100" cy="153525"/>
            </a:xfrm>
          </p:grpSpPr>
          <p:sp>
            <p:nvSpPr>
              <p:cNvPr id="12389" name="Google Shape;12389;p101"/>
              <p:cNvSpPr/>
              <p:nvPr/>
            </p:nvSpPr>
            <p:spPr>
              <a:xfrm>
                <a:off x="1725175" y="1217625"/>
                <a:ext cx="153525" cy="38975"/>
              </a:xfrm>
              <a:custGeom>
                <a:avLst/>
                <a:gdLst/>
                <a:ahLst/>
                <a:cxnLst/>
                <a:rect l="l" t="t" r="r" b="b"/>
                <a:pathLst>
                  <a:path w="6141" h="1559" extrusionOk="0">
                    <a:moveTo>
                      <a:pt x="3190" y="0"/>
                    </a:moveTo>
                    <a:cubicBezTo>
                      <a:pt x="3147" y="0"/>
                      <a:pt x="3103" y="2"/>
                      <a:pt x="3059" y="7"/>
                    </a:cubicBezTo>
                    <a:lnTo>
                      <a:pt x="2717" y="7"/>
                    </a:lnTo>
                    <a:cubicBezTo>
                      <a:pt x="2603" y="29"/>
                      <a:pt x="2489" y="52"/>
                      <a:pt x="2375" y="75"/>
                    </a:cubicBezTo>
                    <a:cubicBezTo>
                      <a:pt x="2146" y="98"/>
                      <a:pt x="1941" y="189"/>
                      <a:pt x="1758" y="235"/>
                    </a:cubicBezTo>
                    <a:cubicBezTo>
                      <a:pt x="1553" y="326"/>
                      <a:pt x="1370" y="395"/>
                      <a:pt x="1210" y="486"/>
                    </a:cubicBezTo>
                    <a:cubicBezTo>
                      <a:pt x="1028" y="577"/>
                      <a:pt x="891" y="691"/>
                      <a:pt x="754" y="783"/>
                    </a:cubicBezTo>
                    <a:cubicBezTo>
                      <a:pt x="617" y="874"/>
                      <a:pt x="503" y="988"/>
                      <a:pt x="412" y="1079"/>
                    </a:cubicBezTo>
                    <a:cubicBezTo>
                      <a:pt x="320" y="1171"/>
                      <a:pt x="229" y="1239"/>
                      <a:pt x="161" y="1330"/>
                    </a:cubicBezTo>
                    <a:cubicBezTo>
                      <a:pt x="46" y="1467"/>
                      <a:pt x="1" y="1559"/>
                      <a:pt x="1" y="1559"/>
                    </a:cubicBezTo>
                    <a:cubicBezTo>
                      <a:pt x="1" y="1559"/>
                      <a:pt x="92" y="1513"/>
                      <a:pt x="252" y="1445"/>
                    </a:cubicBezTo>
                    <a:cubicBezTo>
                      <a:pt x="434" y="1376"/>
                      <a:pt x="663" y="1285"/>
                      <a:pt x="959" y="1171"/>
                    </a:cubicBezTo>
                    <a:cubicBezTo>
                      <a:pt x="1096" y="1125"/>
                      <a:pt x="1256" y="1079"/>
                      <a:pt x="1416" y="1034"/>
                    </a:cubicBezTo>
                    <a:cubicBezTo>
                      <a:pt x="1576" y="965"/>
                      <a:pt x="1758" y="942"/>
                      <a:pt x="1941" y="897"/>
                    </a:cubicBezTo>
                    <a:cubicBezTo>
                      <a:pt x="2124" y="874"/>
                      <a:pt x="2306" y="828"/>
                      <a:pt x="2489" y="806"/>
                    </a:cubicBezTo>
                    <a:lnTo>
                      <a:pt x="2785" y="783"/>
                    </a:lnTo>
                    <a:lnTo>
                      <a:pt x="3059" y="783"/>
                    </a:lnTo>
                    <a:cubicBezTo>
                      <a:pt x="3120" y="775"/>
                      <a:pt x="3184" y="773"/>
                      <a:pt x="3248" y="773"/>
                    </a:cubicBezTo>
                    <a:cubicBezTo>
                      <a:pt x="3376" y="773"/>
                      <a:pt x="3508" y="783"/>
                      <a:pt x="3630" y="783"/>
                    </a:cubicBezTo>
                    <a:cubicBezTo>
                      <a:pt x="3813" y="806"/>
                      <a:pt x="3995" y="851"/>
                      <a:pt x="4178" y="874"/>
                    </a:cubicBezTo>
                    <a:cubicBezTo>
                      <a:pt x="4360" y="897"/>
                      <a:pt x="4520" y="965"/>
                      <a:pt x="4680" y="1011"/>
                    </a:cubicBezTo>
                    <a:cubicBezTo>
                      <a:pt x="4863" y="1034"/>
                      <a:pt x="4999" y="1102"/>
                      <a:pt x="5159" y="1148"/>
                    </a:cubicBezTo>
                    <a:cubicBezTo>
                      <a:pt x="5296" y="1216"/>
                      <a:pt x="5433" y="1239"/>
                      <a:pt x="5547" y="1308"/>
                    </a:cubicBezTo>
                    <a:cubicBezTo>
                      <a:pt x="5661" y="1353"/>
                      <a:pt x="5753" y="1399"/>
                      <a:pt x="5844" y="1422"/>
                    </a:cubicBezTo>
                    <a:cubicBezTo>
                      <a:pt x="6027" y="1490"/>
                      <a:pt x="6141" y="1536"/>
                      <a:pt x="6141" y="1536"/>
                    </a:cubicBezTo>
                    <a:cubicBezTo>
                      <a:pt x="6141" y="1536"/>
                      <a:pt x="6072" y="1445"/>
                      <a:pt x="5935" y="1308"/>
                    </a:cubicBezTo>
                    <a:cubicBezTo>
                      <a:pt x="5867" y="1239"/>
                      <a:pt x="5798" y="1148"/>
                      <a:pt x="5707" y="1057"/>
                    </a:cubicBezTo>
                    <a:cubicBezTo>
                      <a:pt x="5616" y="942"/>
                      <a:pt x="5502" y="851"/>
                      <a:pt x="5365" y="760"/>
                    </a:cubicBezTo>
                    <a:cubicBezTo>
                      <a:pt x="5228" y="669"/>
                      <a:pt x="5091" y="532"/>
                      <a:pt x="4908" y="463"/>
                    </a:cubicBezTo>
                    <a:cubicBezTo>
                      <a:pt x="4748" y="395"/>
                      <a:pt x="4566" y="281"/>
                      <a:pt x="4360" y="212"/>
                    </a:cubicBezTo>
                    <a:cubicBezTo>
                      <a:pt x="4155" y="166"/>
                      <a:pt x="3950" y="75"/>
                      <a:pt x="3721" y="52"/>
                    </a:cubicBezTo>
                    <a:cubicBezTo>
                      <a:pt x="3555" y="34"/>
                      <a:pt x="3374" y="0"/>
                      <a:pt x="319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101"/>
              <p:cNvSpPr/>
              <p:nvPr/>
            </p:nvSpPr>
            <p:spPr>
              <a:xfrm>
                <a:off x="1534600" y="1212075"/>
                <a:ext cx="115275" cy="43400"/>
              </a:xfrm>
              <a:custGeom>
                <a:avLst/>
                <a:gdLst/>
                <a:ahLst/>
                <a:cxnLst/>
                <a:rect l="l" t="t" r="r" b="b"/>
                <a:pathLst>
                  <a:path w="4611" h="1736" extrusionOk="0">
                    <a:moveTo>
                      <a:pt x="2123" y="0"/>
                    </a:moveTo>
                    <a:cubicBezTo>
                      <a:pt x="2032" y="0"/>
                      <a:pt x="1940" y="23"/>
                      <a:pt x="1849" y="23"/>
                    </a:cubicBezTo>
                    <a:cubicBezTo>
                      <a:pt x="1758" y="46"/>
                      <a:pt x="1666" y="69"/>
                      <a:pt x="1575" y="92"/>
                    </a:cubicBezTo>
                    <a:cubicBezTo>
                      <a:pt x="1484" y="114"/>
                      <a:pt x="1415" y="137"/>
                      <a:pt x="1324" y="183"/>
                    </a:cubicBezTo>
                    <a:cubicBezTo>
                      <a:pt x="1164" y="251"/>
                      <a:pt x="1004" y="320"/>
                      <a:pt x="890" y="411"/>
                    </a:cubicBezTo>
                    <a:cubicBezTo>
                      <a:pt x="753" y="480"/>
                      <a:pt x="639" y="594"/>
                      <a:pt x="525" y="685"/>
                    </a:cubicBezTo>
                    <a:cubicBezTo>
                      <a:pt x="342" y="845"/>
                      <a:pt x="206" y="1028"/>
                      <a:pt x="114" y="1164"/>
                    </a:cubicBezTo>
                    <a:cubicBezTo>
                      <a:pt x="23" y="1301"/>
                      <a:pt x="0" y="1370"/>
                      <a:pt x="0" y="1370"/>
                    </a:cubicBezTo>
                    <a:cubicBezTo>
                      <a:pt x="0" y="1370"/>
                      <a:pt x="69" y="1347"/>
                      <a:pt x="206" y="1279"/>
                    </a:cubicBezTo>
                    <a:cubicBezTo>
                      <a:pt x="342" y="1210"/>
                      <a:pt x="548" y="1142"/>
                      <a:pt x="776" y="1050"/>
                    </a:cubicBezTo>
                    <a:cubicBezTo>
                      <a:pt x="890" y="1005"/>
                      <a:pt x="1004" y="959"/>
                      <a:pt x="1141" y="936"/>
                    </a:cubicBezTo>
                    <a:cubicBezTo>
                      <a:pt x="1255" y="891"/>
                      <a:pt x="1392" y="868"/>
                      <a:pt x="1529" y="822"/>
                    </a:cubicBezTo>
                    <a:cubicBezTo>
                      <a:pt x="1666" y="822"/>
                      <a:pt x="1803" y="776"/>
                      <a:pt x="1940" y="776"/>
                    </a:cubicBezTo>
                    <a:lnTo>
                      <a:pt x="2351" y="776"/>
                    </a:lnTo>
                    <a:cubicBezTo>
                      <a:pt x="2511" y="776"/>
                      <a:pt x="2648" y="822"/>
                      <a:pt x="2785" y="845"/>
                    </a:cubicBezTo>
                    <a:cubicBezTo>
                      <a:pt x="2922" y="868"/>
                      <a:pt x="3036" y="936"/>
                      <a:pt x="3173" y="959"/>
                    </a:cubicBezTo>
                    <a:cubicBezTo>
                      <a:pt x="3310" y="1028"/>
                      <a:pt x="3424" y="1073"/>
                      <a:pt x="3538" y="1119"/>
                    </a:cubicBezTo>
                    <a:cubicBezTo>
                      <a:pt x="3675" y="1187"/>
                      <a:pt x="3766" y="1256"/>
                      <a:pt x="3880" y="1301"/>
                    </a:cubicBezTo>
                    <a:cubicBezTo>
                      <a:pt x="3995" y="1370"/>
                      <a:pt x="4086" y="1416"/>
                      <a:pt x="4177" y="1484"/>
                    </a:cubicBezTo>
                    <a:cubicBezTo>
                      <a:pt x="4246" y="1530"/>
                      <a:pt x="4337" y="1575"/>
                      <a:pt x="4405" y="1621"/>
                    </a:cubicBezTo>
                    <a:cubicBezTo>
                      <a:pt x="4520" y="1689"/>
                      <a:pt x="4611" y="1735"/>
                      <a:pt x="4611" y="1735"/>
                    </a:cubicBezTo>
                    <a:cubicBezTo>
                      <a:pt x="4611" y="1735"/>
                      <a:pt x="4588" y="1644"/>
                      <a:pt x="4520" y="1507"/>
                    </a:cubicBezTo>
                    <a:cubicBezTo>
                      <a:pt x="4474" y="1438"/>
                      <a:pt x="4428" y="1370"/>
                      <a:pt x="4383" y="1256"/>
                    </a:cubicBezTo>
                    <a:cubicBezTo>
                      <a:pt x="4337" y="1164"/>
                      <a:pt x="4268" y="1073"/>
                      <a:pt x="4177" y="959"/>
                    </a:cubicBezTo>
                    <a:cubicBezTo>
                      <a:pt x="4086" y="868"/>
                      <a:pt x="3995" y="754"/>
                      <a:pt x="3880" y="639"/>
                    </a:cubicBezTo>
                    <a:cubicBezTo>
                      <a:pt x="3766" y="548"/>
                      <a:pt x="3629" y="434"/>
                      <a:pt x="3492" y="343"/>
                    </a:cubicBezTo>
                    <a:cubicBezTo>
                      <a:pt x="3333" y="274"/>
                      <a:pt x="3173" y="183"/>
                      <a:pt x="2990" y="114"/>
                    </a:cubicBezTo>
                    <a:cubicBezTo>
                      <a:pt x="2808" y="69"/>
                      <a:pt x="2625" y="0"/>
                      <a:pt x="2420"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101"/>
              <p:cNvSpPr/>
              <p:nvPr/>
            </p:nvSpPr>
            <p:spPr>
              <a:xfrm>
                <a:off x="1737725" y="1299950"/>
                <a:ext cx="79350" cy="65650"/>
              </a:xfrm>
              <a:custGeom>
                <a:avLst/>
                <a:gdLst/>
                <a:ahLst/>
                <a:cxnLst/>
                <a:rect l="l" t="t" r="r" b="b"/>
                <a:pathLst>
                  <a:path w="3174" h="2626" extrusionOk="0">
                    <a:moveTo>
                      <a:pt x="1713" y="0"/>
                    </a:moveTo>
                    <a:cubicBezTo>
                      <a:pt x="1576" y="0"/>
                      <a:pt x="1507" y="23"/>
                      <a:pt x="1393" y="46"/>
                    </a:cubicBezTo>
                    <a:cubicBezTo>
                      <a:pt x="1256" y="69"/>
                      <a:pt x="1165" y="92"/>
                      <a:pt x="1074" y="160"/>
                    </a:cubicBezTo>
                    <a:cubicBezTo>
                      <a:pt x="868" y="252"/>
                      <a:pt x="708" y="411"/>
                      <a:pt x="594" y="548"/>
                    </a:cubicBezTo>
                    <a:cubicBezTo>
                      <a:pt x="343" y="868"/>
                      <a:pt x="229" y="1210"/>
                      <a:pt x="138" y="1507"/>
                    </a:cubicBezTo>
                    <a:cubicBezTo>
                      <a:pt x="69" y="1781"/>
                      <a:pt x="47" y="2032"/>
                      <a:pt x="24" y="2192"/>
                    </a:cubicBezTo>
                    <a:cubicBezTo>
                      <a:pt x="1" y="2374"/>
                      <a:pt x="24" y="2466"/>
                      <a:pt x="24" y="2466"/>
                    </a:cubicBezTo>
                    <a:cubicBezTo>
                      <a:pt x="24" y="2466"/>
                      <a:pt x="47" y="2374"/>
                      <a:pt x="115" y="2215"/>
                    </a:cubicBezTo>
                    <a:cubicBezTo>
                      <a:pt x="161" y="2055"/>
                      <a:pt x="252" y="1849"/>
                      <a:pt x="366" y="1575"/>
                    </a:cubicBezTo>
                    <a:cubicBezTo>
                      <a:pt x="503" y="1324"/>
                      <a:pt x="663" y="1050"/>
                      <a:pt x="868" y="799"/>
                    </a:cubicBezTo>
                    <a:cubicBezTo>
                      <a:pt x="982" y="685"/>
                      <a:pt x="1119" y="594"/>
                      <a:pt x="1256" y="525"/>
                    </a:cubicBezTo>
                    <a:cubicBezTo>
                      <a:pt x="1325" y="480"/>
                      <a:pt x="1416" y="457"/>
                      <a:pt x="1462" y="457"/>
                    </a:cubicBezTo>
                    <a:cubicBezTo>
                      <a:pt x="1535" y="457"/>
                      <a:pt x="1622" y="428"/>
                      <a:pt x="1690" y="428"/>
                    </a:cubicBezTo>
                    <a:cubicBezTo>
                      <a:pt x="1706" y="428"/>
                      <a:pt x="1722" y="430"/>
                      <a:pt x="1736" y="434"/>
                    </a:cubicBezTo>
                    <a:cubicBezTo>
                      <a:pt x="1754" y="431"/>
                      <a:pt x="1773" y="430"/>
                      <a:pt x="1792" y="430"/>
                    </a:cubicBezTo>
                    <a:cubicBezTo>
                      <a:pt x="1915" y="430"/>
                      <a:pt x="2048" y="489"/>
                      <a:pt x="2146" y="548"/>
                    </a:cubicBezTo>
                    <a:cubicBezTo>
                      <a:pt x="2283" y="617"/>
                      <a:pt x="2398" y="731"/>
                      <a:pt x="2489" y="868"/>
                    </a:cubicBezTo>
                    <a:cubicBezTo>
                      <a:pt x="2580" y="982"/>
                      <a:pt x="2671" y="1142"/>
                      <a:pt x="2740" y="1279"/>
                    </a:cubicBezTo>
                    <a:cubicBezTo>
                      <a:pt x="2786" y="1416"/>
                      <a:pt x="2854" y="1553"/>
                      <a:pt x="2900" y="1690"/>
                    </a:cubicBezTo>
                    <a:cubicBezTo>
                      <a:pt x="2968" y="1963"/>
                      <a:pt x="3037" y="2192"/>
                      <a:pt x="3059" y="2351"/>
                    </a:cubicBezTo>
                    <a:cubicBezTo>
                      <a:pt x="3082" y="2534"/>
                      <a:pt x="3082" y="2625"/>
                      <a:pt x="3082" y="2625"/>
                    </a:cubicBezTo>
                    <a:cubicBezTo>
                      <a:pt x="3082" y="2625"/>
                      <a:pt x="3105" y="2534"/>
                      <a:pt x="3128" y="2351"/>
                    </a:cubicBezTo>
                    <a:cubicBezTo>
                      <a:pt x="3151" y="2192"/>
                      <a:pt x="3174" y="1941"/>
                      <a:pt x="3128" y="1644"/>
                    </a:cubicBezTo>
                    <a:cubicBezTo>
                      <a:pt x="3082" y="1347"/>
                      <a:pt x="3014" y="1005"/>
                      <a:pt x="2808" y="640"/>
                    </a:cubicBezTo>
                    <a:cubicBezTo>
                      <a:pt x="2694" y="480"/>
                      <a:pt x="2557" y="320"/>
                      <a:pt x="2375" y="183"/>
                    </a:cubicBezTo>
                    <a:cubicBezTo>
                      <a:pt x="2169" y="69"/>
                      <a:pt x="1964" y="0"/>
                      <a:pt x="1713" y="0"/>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101"/>
              <p:cNvSpPr/>
              <p:nvPr/>
            </p:nvSpPr>
            <p:spPr>
              <a:xfrm>
                <a:off x="1542575" y="1288525"/>
                <a:ext cx="78775" cy="65650"/>
              </a:xfrm>
              <a:custGeom>
                <a:avLst/>
                <a:gdLst/>
                <a:ahLst/>
                <a:cxnLst/>
                <a:rect l="l" t="t" r="r" b="b"/>
                <a:pathLst>
                  <a:path w="3151" h="2626" extrusionOk="0">
                    <a:moveTo>
                      <a:pt x="1690" y="1"/>
                    </a:moveTo>
                    <a:cubicBezTo>
                      <a:pt x="1553" y="1"/>
                      <a:pt x="1484" y="24"/>
                      <a:pt x="1393" y="24"/>
                    </a:cubicBezTo>
                    <a:cubicBezTo>
                      <a:pt x="1256" y="69"/>
                      <a:pt x="1165" y="92"/>
                      <a:pt x="1051" y="161"/>
                    </a:cubicBezTo>
                    <a:cubicBezTo>
                      <a:pt x="845" y="252"/>
                      <a:pt x="685" y="412"/>
                      <a:pt x="571" y="549"/>
                    </a:cubicBezTo>
                    <a:cubicBezTo>
                      <a:pt x="320" y="868"/>
                      <a:pt x="206" y="1211"/>
                      <a:pt x="115" y="1507"/>
                    </a:cubicBezTo>
                    <a:cubicBezTo>
                      <a:pt x="46" y="1781"/>
                      <a:pt x="23" y="2032"/>
                      <a:pt x="1" y="2192"/>
                    </a:cubicBezTo>
                    <a:cubicBezTo>
                      <a:pt x="1" y="2375"/>
                      <a:pt x="1" y="2466"/>
                      <a:pt x="1" y="2466"/>
                    </a:cubicBezTo>
                    <a:cubicBezTo>
                      <a:pt x="1" y="2466"/>
                      <a:pt x="23" y="2375"/>
                      <a:pt x="92" y="2215"/>
                    </a:cubicBezTo>
                    <a:cubicBezTo>
                      <a:pt x="138" y="2055"/>
                      <a:pt x="229" y="1827"/>
                      <a:pt x="343" y="1576"/>
                    </a:cubicBezTo>
                    <a:cubicBezTo>
                      <a:pt x="480" y="1325"/>
                      <a:pt x="640" y="1028"/>
                      <a:pt x="845" y="800"/>
                    </a:cubicBezTo>
                    <a:cubicBezTo>
                      <a:pt x="959" y="686"/>
                      <a:pt x="1096" y="594"/>
                      <a:pt x="1233" y="526"/>
                    </a:cubicBezTo>
                    <a:cubicBezTo>
                      <a:pt x="1302" y="480"/>
                      <a:pt x="1393" y="457"/>
                      <a:pt x="1439" y="457"/>
                    </a:cubicBezTo>
                    <a:cubicBezTo>
                      <a:pt x="1503" y="441"/>
                      <a:pt x="1579" y="425"/>
                      <a:pt x="1642" y="425"/>
                    </a:cubicBezTo>
                    <a:cubicBezTo>
                      <a:pt x="1669" y="425"/>
                      <a:pt x="1692" y="428"/>
                      <a:pt x="1713" y="435"/>
                    </a:cubicBezTo>
                    <a:cubicBezTo>
                      <a:pt x="1731" y="432"/>
                      <a:pt x="1750" y="430"/>
                      <a:pt x="1769" y="430"/>
                    </a:cubicBezTo>
                    <a:cubicBezTo>
                      <a:pt x="1891" y="430"/>
                      <a:pt x="2025" y="489"/>
                      <a:pt x="2123" y="549"/>
                    </a:cubicBezTo>
                    <a:cubicBezTo>
                      <a:pt x="2260" y="617"/>
                      <a:pt x="2374" y="731"/>
                      <a:pt x="2466" y="868"/>
                    </a:cubicBezTo>
                    <a:cubicBezTo>
                      <a:pt x="2557" y="982"/>
                      <a:pt x="2648" y="1119"/>
                      <a:pt x="2717" y="1279"/>
                    </a:cubicBezTo>
                    <a:cubicBezTo>
                      <a:pt x="2785" y="1416"/>
                      <a:pt x="2831" y="1553"/>
                      <a:pt x="2877" y="1690"/>
                    </a:cubicBezTo>
                    <a:cubicBezTo>
                      <a:pt x="2945" y="1964"/>
                      <a:pt x="3014" y="2192"/>
                      <a:pt x="3036" y="2352"/>
                    </a:cubicBezTo>
                    <a:cubicBezTo>
                      <a:pt x="3059" y="2535"/>
                      <a:pt x="3059" y="2626"/>
                      <a:pt x="3059" y="2626"/>
                    </a:cubicBezTo>
                    <a:cubicBezTo>
                      <a:pt x="3059" y="2626"/>
                      <a:pt x="3082" y="2535"/>
                      <a:pt x="3105" y="2352"/>
                    </a:cubicBezTo>
                    <a:cubicBezTo>
                      <a:pt x="3128" y="2192"/>
                      <a:pt x="3151" y="1941"/>
                      <a:pt x="3105" y="1644"/>
                    </a:cubicBezTo>
                    <a:cubicBezTo>
                      <a:pt x="3082" y="1348"/>
                      <a:pt x="2991" y="982"/>
                      <a:pt x="2785" y="640"/>
                    </a:cubicBezTo>
                    <a:cubicBezTo>
                      <a:pt x="2671" y="480"/>
                      <a:pt x="2534" y="321"/>
                      <a:pt x="2352" y="184"/>
                    </a:cubicBezTo>
                    <a:cubicBezTo>
                      <a:pt x="2146" y="69"/>
                      <a:pt x="1941" y="1"/>
                      <a:pt x="1690" y="1"/>
                    </a:cubicBez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93" name="Google Shape;12393;p101"/>
            <p:cNvSpPr/>
            <p:nvPr/>
          </p:nvSpPr>
          <p:spPr>
            <a:xfrm flipH="1">
              <a:off x="7731766" y="1402721"/>
              <a:ext cx="82370" cy="153253"/>
            </a:xfrm>
            <a:custGeom>
              <a:avLst/>
              <a:gdLst/>
              <a:ahLst/>
              <a:cxnLst/>
              <a:rect l="l" t="t" r="r" b="b"/>
              <a:pathLst>
                <a:path w="3234" h="6017" extrusionOk="0">
                  <a:moveTo>
                    <a:pt x="76" y="1"/>
                  </a:moveTo>
                  <a:cubicBezTo>
                    <a:pt x="26" y="1"/>
                    <a:pt x="1" y="51"/>
                    <a:pt x="1" y="101"/>
                  </a:cubicBezTo>
                  <a:cubicBezTo>
                    <a:pt x="51" y="502"/>
                    <a:pt x="126" y="903"/>
                    <a:pt x="251" y="1304"/>
                  </a:cubicBezTo>
                  <a:cubicBezTo>
                    <a:pt x="301" y="1479"/>
                    <a:pt x="376" y="1655"/>
                    <a:pt x="452" y="1805"/>
                  </a:cubicBezTo>
                  <a:cubicBezTo>
                    <a:pt x="552" y="2006"/>
                    <a:pt x="677" y="2206"/>
                    <a:pt x="803" y="2381"/>
                  </a:cubicBezTo>
                  <a:cubicBezTo>
                    <a:pt x="1028" y="2707"/>
                    <a:pt x="1304" y="2958"/>
                    <a:pt x="1605" y="3209"/>
                  </a:cubicBezTo>
                  <a:cubicBezTo>
                    <a:pt x="1880" y="3384"/>
                    <a:pt x="2156" y="3559"/>
                    <a:pt x="2407" y="3760"/>
                  </a:cubicBezTo>
                  <a:cubicBezTo>
                    <a:pt x="2507" y="3860"/>
                    <a:pt x="2607" y="3960"/>
                    <a:pt x="2682" y="4061"/>
                  </a:cubicBezTo>
                  <a:cubicBezTo>
                    <a:pt x="2732" y="4136"/>
                    <a:pt x="2757" y="4186"/>
                    <a:pt x="2782" y="4261"/>
                  </a:cubicBezTo>
                  <a:cubicBezTo>
                    <a:pt x="2808" y="4311"/>
                    <a:pt x="2808" y="4386"/>
                    <a:pt x="2833" y="4437"/>
                  </a:cubicBezTo>
                  <a:cubicBezTo>
                    <a:pt x="2833" y="4537"/>
                    <a:pt x="2808" y="4612"/>
                    <a:pt x="2808" y="4687"/>
                  </a:cubicBezTo>
                  <a:cubicBezTo>
                    <a:pt x="2782" y="4787"/>
                    <a:pt x="2757" y="4863"/>
                    <a:pt x="2732" y="4938"/>
                  </a:cubicBezTo>
                  <a:cubicBezTo>
                    <a:pt x="2682" y="4988"/>
                    <a:pt x="2657" y="5063"/>
                    <a:pt x="2607" y="5138"/>
                  </a:cubicBezTo>
                  <a:cubicBezTo>
                    <a:pt x="2532" y="5214"/>
                    <a:pt x="2457" y="5264"/>
                    <a:pt x="2381" y="5339"/>
                  </a:cubicBezTo>
                  <a:cubicBezTo>
                    <a:pt x="2256" y="5414"/>
                    <a:pt x="2131" y="5464"/>
                    <a:pt x="2006" y="5514"/>
                  </a:cubicBezTo>
                  <a:cubicBezTo>
                    <a:pt x="1880" y="5564"/>
                    <a:pt x="1755" y="5590"/>
                    <a:pt x="1605" y="5615"/>
                  </a:cubicBezTo>
                  <a:lnTo>
                    <a:pt x="1379" y="5615"/>
                  </a:lnTo>
                  <a:cubicBezTo>
                    <a:pt x="1368" y="5612"/>
                    <a:pt x="1358" y="5611"/>
                    <a:pt x="1348" y="5611"/>
                  </a:cubicBezTo>
                  <a:cubicBezTo>
                    <a:pt x="1263" y="5611"/>
                    <a:pt x="1201" y="5700"/>
                    <a:pt x="1178" y="5790"/>
                  </a:cubicBezTo>
                  <a:cubicBezTo>
                    <a:pt x="1178" y="5840"/>
                    <a:pt x="1204" y="5890"/>
                    <a:pt x="1229" y="5940"/>
                  </a:cubicBezTo>
                  <a:cubicBezTo>
                    <a:pt x="1279" y="5965"/>
                    <a:pt x="1329" y="5991"/>
                    <a:pt x="1379" y="5991"/>
                  </a:cubicBezTo>
                  <a:cubicBezTo>
                    <a:pt x="1459" y="6008"/>
                    <a:pt x="1539" y="6017"/>
                    <a:pt x="1619" y="6017"/>
                  </a:cubicBezTo>
                  <a:cubicBezTo>
                    <a:pt x="1764" y="6017"/>
                    <a:pt x="1910" y="5989"/>
                    <a:pt x="2056" y="5940"/>
                  </a:cubicBezTo>
                  <a:cubicBezTo>
                    <a:pt x="2281" y="5890"/>
                    <a:pt x="2507" y="5765"/>
                    <a:pt x="2707" y="5590"/>
                  </a:cubicBezTo>
                  <a:cubicBezTo>
                    <a:pt x="2782" y="5514"/>
                    <a:pt x="2858" y="5439"/>
                    <a:pt x="2933" y="5364"/>
                  </a:cubicBezTo>
                  <a:cubicBezTo>
                    <a:pt x="3008" y="5264"/>
                    <a:pt x="3058" y="5163"/>
                    <a:pt x="3108" y="5038"/>
                  </a:cubicBezTo>
                  <a:cubicBezTo>
                    <a:pt x="3158" y="4938"/>
                    <a:pt x="3183" y="4813"/>
                    <a:pt x="3209" y="4687"/>
                  </a:cubicBezTo>
                  <a:cubicBezTo>
                    <a:pt x="3234" y="4562"/>
                    <a:pt x="3209" y="4462"/>
                    <a:pt x="3209" y="4336"/>
                  </a:cubicBezTo>
                  <a:cubicBezTo>
                    <a:pt x="3183" y="4261"/>
                    <a:pt x="3158" y="4161"/>
                    <a:pt x="3133" y="4086"/>
                  </a:cubicBezTo>
                  <a:cubicBezTo>
                    <a:pt x="3083" y="3985"/>
                    <a:pt x="3033" y="3910"/>
                    <a:pt x="2983" y="3835"/>
                  </a:cubicBezTo>
                  <a:cubicBezTo>
                    <a:pt x="2908" y="3735"/>
                    <a:pt x="2858" y="3685"/>
                    <a:pt x="2782" y="3610"/>
                  </a:cubicBezTo>
                  <a:cubicBezTo>
                    <a:pt x="2682" y="3534"/>
                    <a:pt x="2607" y="3459"/>
                    <a:pt x="2532" y="3409"/>
                  </a:cubicBezTo>
                  <a:cubicBezTo>
                    <a:pt x="2356" y="3284"/>
                    <a:pt x="2156" y="3183"/>
                    <a:pt x="1980" y="3058"/>
                  </a:cubicBezTo>
                  <a:cubicBezTo>
                    <a:pt x="1880" y="3008"/>
                    <a:pt x="1805" y="2958"/>
                    <a:pt x="1705" y="2908"/>
                  </a:cubicBezTo>
                  <a:cubicBezTo>
                    <a:pt x="1605" y="2833"/>
                    <a:pt x="1529" y="2757"/>
                    <a:pt x="1429" y="2682"/>
                  </a:cubicBezTo>
                  <a:cubicBezTo>
                    <a:pt x="1204" y="2482"/>
                    <a:pt x="1003" y="2281"/>
                    <a:pt x="828" y="2031"/>
                  </a:cubicBezTo>
                  <a:lnTo>
                    <a:pt x="828" y="2031"/>
                  </a:lnTo>
                  <a:lnTo>
                    <a:pt x="853" y="2056"/>
                  </a:lnTo>
                  <a:cubicBezTo>
                    <a:pt x="677" y="1805"/>
                    <a:pt x="527" y="1529"/>
                    <a:pt x="427" y="1229"/>
                  </a:cubicBezTo>
                  <a:cubicBezTo>
                    <a:pt x="301" y="853"/>
                    <a:pt x="226" y="452"/>
                    <a:pt x="176" y="51"/>
                  </a:cubicBezTo>
                  <a:cubicBezTo>
                    <a:pt x="176" y="26"/>
                    <a:pt x="126" y="1"/>
                    <a:pt x="76" y="1"/>
                  </a:cubicBezTo>
                  <a:close/>
                </a:path>
              </a:pathLst>
            </a:custGeom>
            <a:solidFill>
              <a:srgbClr val="A54C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xmlns="" id="{E2D32789-23CD-988F-68AC-A4FA51D6C277}"/>
              </a:ext>
            </a:extLst>
          </p:cNvPr>
          <p:cNvSpPr txBox="1"/>
          <p:nvPr/>
        </p:nvSpPr>
        <p:spPr>
          <a:xfrm>
            <a:off x="1405462" y="203260"/>
            <a:ext cx="6858000" cy="400110"/>
          </a:xfrm>
          <a:prstGeom prst="rect">
            <a:avLst/>
          </a:prstGeom>
          <a:noFill/>
        </p:spPr>
        <p:txBody>
          <a:bodyPr wrap="square">
            <a:spAutoFit/>
          </a:bodyPr>
          <a:lstStyle/>
          <a:p>
            <a:r>
              <a:rPr lang="en-US" sz="2000" b="1" dirty="0"/>
              <a:t>C</a:t>
            </a:r>
            <a:r>
              <a:rPr lang="vi-VN" sz="2000" b="1" dirty="0"/>
              <a:t>ác câu tục ngữ sau: </a:t>
            </a:r>
          </a:p>
        </p:txBody>
      </p:sp>
      <p:sp>
        <p:nvSpPr>
          <p:cNvPr id="20" name="TextBox 19">
            <a:extLst>
              <a:ext uri="{FF2B5EF4-FFF2-40B4-BE49-F238E27FC236}">
                <a16:creationId xmlns:a16="http://schemas.microsoft.com/office/drawing/2014/main" xmlns="" id="{55643FCA-C6B2-52F6-A94E-0622AFAFC96E}"/>
              </a:ext>
            </a:extLst>
          </p:cNvPr>
          <p:cNvSpPr txBox="1"/>
          <p:nvPr/>
        </p:nvSpPr>
        <p:spPr>
          <a:xfrm>
            <a:off x="2089301" y="2262863"/>
            <a:ext cx="5225327" cy="523220"/>
          </a:xfrm>
          <a:prstGeom prst="rect">
            <a:avLst/>
          </a:prstGeom>
          <a:solidFill>
            <a:schemeClr val="accent2"/>
          </a:solidFill>
        </p:spPr>
        <p:txBody>
          <a:bodyPr wrap="square">
            <a:spAutoFit/>
          </a:bodyPr>
          <a:lstStyle/>
          <a:p>
            <a:r>
              <a:rPr lang="vi-VN" sz="1800" b="1" dirty="0">
                <a:solidFill>
                  <a:srgbClr val="008A80"/>
                </a:solidFill>
              </a:rPr>
              <a:t> </a:t>
            </a:r>
            <a:r>
              <a:rPr lang="vi-VN" sz="2800" b="1" dirty="0">
                <a:solidFill>
                  <a:srgbClr val="008A80"/>
                </a:solidFill>
              </a:rPr>
              <a:t>– “Cần cù bù thông minh”. </a:t>
            </a:r>
          </a:p>
        </p:txBody>
      </p:sp>
      <p:sp>
        <p:nvSpPr>
          <p:cNvPr id="22" name="TextBox 21">
            <a:extLst>
              <a:ext uri="{FF2B5EF4-FFF2-40B4-BE49-F238E27FC236}">
                <a16:creationId xmlns:a16="http://schemas.microsoft.com/office/drawing/2014/main" xmlns="" id="{50AFB722-9D1D-B05C-9E04-F51E21A252E0}"/>
              </a:ext>
            </a:extLst>
          </p:cNvPr>
          <p:cNvSpPr txBox="1"/>
          <p:nvPr/>
        </p:nvSpPr>
        <p:spPr>
          <a:xfrm>
            <a:off x="2068911" y="1298517"/>
            <a:ext cx="4915015" cy="523220"/>
          </a:xfrm>
          <a:prstGeom prst="rect">
            <a:avLst/>
          </a:prstGeom>
          <a:solidFill>
            <a:schemeClr val="accent2"/>
          </a:solidFill>
        </p:spPr>
        <p:txBody>
          <a:bodyPr wrap="square">
            <a:spAutoFit/>
          </a:bodyPr>
          <a:lstStyle/>
          <a:p>
            <a:r>
              <a:rPr lang="vi-VN" sz="1800" b="1" dirty="0">
                <a:solidFill>
                  <a:srgbClr val="3D88B5"/>
                </a:solidFill>
              </a:rPr>
              <a:t> </a:t>
            </a:r>
            <a:r>
              <a:rPr lang="vi-VN" sz="2800" b="1" dirty="0">
                <a:solidFill>
                  <a:srgbClr val="3D88B5"/>
                </a:solidFill>
              </a:rPr>
              <a:t>– “Cái khó ló cái khôn”. </a:t>
            </a:r>
          </a:p>
        </p:txBody>
      </p:sp>
      <p:sp>
        <p:nvSpPr>
          <p:cNvPr id="24" name="TextBox 23">
            <a:extLst>
              <a:ext uri="{FF2B5EF4-FFF2-40B4-BE49-F238E27FC236}">
                <a16:creationId xmlns:a16="http://schemas.microsoft.com/office/drawing/2014/main" xmlns="" id="{A2C102B7-1F48-086E-C9DE-7A9E3D9ADB3D}"/>
              </a:ext>
            </a:extLst>
          </p:cNvPr>
          <p:cNvSpPr txBox="1"/>
          <p:nvPr/>
        </p:nvSpPr>
        <p:spPr>
          <a:xfrm>
            <a:off x="1801450" y="3327342"/>
            <a:ext cx="5539222" cy="954107"/>
          </a:xfrm>
          <a:prstGeom prst="rect">
            <a:avLst/>
          </a:prstGeom>
          <a:solidFill>
            <a:schemeClr val="accent2"/>
          </a:solidFill>
        </p:spPr>
        <p:txBody>
          <a:bodyPr wrap="square">
            <a:spAutoFit/>
          </a:bodyPr>
          <a:lstStyle/>
          <a:p>
            <a:r>
              <a:rPr lang="vi-VN" sz="1800" b="1" dirty="0">
                <a:solidFill>
                  <a:srgbClr val="FBB040"/>
                </a:solidFill>
              </a:rPr>
              <a:t> </a:t>
            </a:r>
            <a:r>
              <a:rPr lang="vi-VN" sz="2800" b="1" dirty="0">
                <a:solidFill>
                  <a:srgbClr val="FBB040"/>
                </a:solidFill>
              </a:rPr>
              <a:t>– “Có công mài sắt, có ngày nên kim”.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gital Resources For Teachers XL by Slidesgo">
  <a:themeElements>
    <a:clrScheme name="Simple Light">
      <a:dk1>
        <a:srgbClr val="674EA7"/>
      </a:dk1>
      <a:lt1>
        <a:srgbClr val="E9FCE3"/>
      </a:lt1>
      <a:dk2>
        <a:srgbClr val="351C75"/>
      </a:dk2>
      <a:lt2>
        <a:srgbClr val="F9FFF7"/>
      </a:lt2>
      <a:accent1>
        <a:srgbClr val="E3F2DE"/>
      </a:accent1>
      <a:accent2>
        <a:srgbClr val="FFFFFF"/>
      </a:accent2>
      <a:accent3>
        <a:srgbClr val="674EA7"/>
      </a:accent3>
      <a:accent4>
        <a:srgbClr val="CCE1D8"/>
      </a:accent4>
      <a:accent5>
        <a:srgbClr val="351C75"/>
      </a:accent5>
      <a:accent6>
        <a:srgbClr val="F9FFF7"/>
      </a:accent6>
      <a:hlink>
        <a:srgbClr val="351C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TotalTime>
  <Words>4902</Words>
  <Application>Microsoft Office PowerPoint</Application>
  <PresentationFormat>On-screen Show (16:9)</PresentationFormat>
  <Paragraphs>242</Paragraphs>
  <Slides>59</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SVN-Sarifa</vt:lpstr>
      <vt:lpstr>Roboto</vt:lpstr>
      <vt:lpstr>SVN-Caprica Script</vt:lpstr>
      <vt:lpstr>Wingdings</vt:lpstr>
      <vt:lpstr>inpin heiti</vt:lpstr>
      <vt:lpstr>Merriweather Sans</vt:lpstr>
      <vt:lpstr>Paytone One</vt:lpstr>
      <vt:lpstr>SVN-Internation</vt:lpstr>
      <vt:lpstr>Times New Roman</vt:lpstr>
      <vt:lpstr>Digital Resources For Teachers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vt:lpstr>
      <vt:lpstr>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WIN7X64</cp:lastModifiedBy>
  <cp:revision>82</cp:revision>
  <dcterms:modified xsi:type="dcterms:W3CDTF">2024-12-17T01:32:43Z</dcterms:modified>
</cp:coreProperties>
</file>