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sldIdLst>
    <p:sldId id="260" r:id="rId2"/>
    <p:sldId id="269" r:id="rId3"/>
    <p:sldId id="383" r:id="rId4"/>
    <p:sldId id="429" r:id="rId5"/>
    <p:sldId id="333" r:id="rId6"/>
    <p:sldId id="384" r:id="rId7"/>
    <p:sldId id="430" r:id="rId8"/>
    <p:sldId id="431" r:id="rId9"/>
    <p:sldId id="432" r:id="rId10"/>
    <p:sldId id="434" r:id="rId11"/>
    <p:sldId id="436" r:id="rId12"/>
    <p:sldId id="437" r:id="rId13"/>
    <p:sldId id="373" r:id="rId14"/>
    <p:sldId id="417" r:id="rId15"/>
    <p:sldId id="445" r:id="rId16"/>
    <p:sldId id="374" r:id="rId17"/>
    <p:sldId id="427" r:id="rId18"/>
    <p:sldId id="398" r:id="rId19"/>
    <p:sldId id="446" r:id="rId20"/>
    <p:sldId id="341" r:id="rId21"/>
    <p:sldId id="438" r:id="rId22"/>
    <p:sldId id="392" r:id="rId23"/>
    <p:sldId id="416" r:id="rId24"/>
    <p:sldId id="393" r:id="rId25"/>
    <p:sldId id="439" r:id="rId26"/>
    <p:sldId id="391" r:id="rId27"/>
    <p:sldId id="394" r:id="rId28"/>
    <p:sldId id="440" r:id="rId29"/>
    <p:sldId id="387" r:id="rId30"/>
    <p:sldId id="441" r:id="rId31"/>
    <p:sldId id="395" r:id="rId32"/>
    <p:sldId id="442" r:id="rId33"/>
    <p:sldId id="396" r:id="rId34"/>
    <p:sldId id="444" r:id="rId35"/>
    <p:sldId id="412" r:id="rId36"/>
    <p:sldId id="410" r:id="rId37"/>
    <p:sldId id="409" r:id="rId38"/>
    <p:sldId id="443" r:id="rId39"/>
    <p:sldId id="419" r:id="rId40"/>
    <p:sldId id="423" r:id="rId41"/>
    <p:sldId id="318" r:id="rId42"/>
    <p:sldId id="418" r:id="rId43"/>
    <p:sldId id="420" r:id="rId44"/>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FF"/>
    <a:srgbClr val="FFCCCC"/>
    <a:srgbClr val="FF9999"/>
    <a:srgbClr val="FF99FF"/>
    <a:srgbClr val="CC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58" autoAdjust="0"/>
    <p:restoredTop sz="94660"/>
  </p:normalViewPr>
  <p:slideViewPr>
    <p:cSldViewPr snapToGrid="0">
      <p:cViewPr varScale="1">
        <p:scale>
          <a:sx n="92" d="100"/>
          <a:sy n="92" d="100"/>
        </p:scale>
        <p:origin x="-31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E64F00AD-BC54-EAF4-588A-EA9324CCD975}"/>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xmlns="" id="{9D594422-0990-8ACE-7376-6C4A0280B2B2}"/>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xmlns="" id="{2851708B-8F20-F7E1-409D-B874D33E209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xmlns="" id="{E503F47A-68EE-4CF8-8564-24F72133DEFC}"/>
              </a:ext>
            </a:extLst>
          </p:cNvPr>
          <p:cNvSpPr>
            <a:spLocks noGrp="1"/>
          </p:cNvSpPr>
          <p:nvPr>
            <p:ph type="dt" sz="half" idx="10"/>
          </p:nvPr>
        </p:nvSpPr>
        <p:spPr/>
        <p:txBody>
          <a:bodyPr/>
          <a:lstStyle>
            <a:lvl1pPr>
              <a:defRPr/>
            </a:lvl1pPr>
          </a:lstStyle>
          <a:p>
            <a:pPr>
              <a:defRPr/>
            </a:pPr>
            <a:fld id="{9C5D72FD-5281-4400-9974-EB61B0DEF833}" type="datetimeFigureOut">
              <a:rPr lang="en-US"/>
              <a:pPr>
                <a:defRPr/>
              </a:pPr>
              <a:t>17/12/2024</a:t>
            </a:fld>
            <a:endParaRPr lang="en-US" dirty="0"/>
          </a:p>
        </p:txBody>
      </p:sp>
      <p:sp>
        <p:nvSpPr>
          <p:cNvPr id="8" name="Footer Placeholder 4">
            <a:extLst>
              <a:ext uri="{FF2B5EF4-FFF2-40B4-BE49-F238E27FC236}">
                <a16:creationId xmlns:a16="http://schemas.microsoft.com/office/drawing/2014/main" xmlns="" id="{C067918B-F183-5A26-5825-C743FF64B62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45BDFB15-89CC-3518-8BDE-BD17146B92D3}"/>
              </a:ext>
            </a:extLst>
          </p:cNvPr>
          <p:cNvSpPr>
            <a:spLocks noGrp="1"/>
          </p:cNvSpPr>
          <p:nvPr>
            <p:ph type="sldNum" sz="quarter" idx="12"/>
          </p:nvPr>
        </p:nvSpPr>
        <p:spPr/>
        <p:txBody>
          <a:bodyPr/>
          <a:lstStyle>
            <a:lvl1pPr>
              <a:defRPr smtClean="0"/>
            </a:lvl1pPr>
          </a:lstStyle>
          <a:p>
            <a:pPr>
              <a:defRPr/>
            </a:pPr>
            <a:fld id="{0B540FA3-DED1-4010-93A9-D1DEB553A34C}" type="slidenum">
              <a:rPr lang="en-US" altLang="en-US"/>
              <a:pPr>
                <a:defRPr/>
              </a:pPr>
              <a:t>‹#›</a:t>
            </a:fld>
            <a:endParaRPr lang="en-US" altLang="en-US"/>
          </a:p>
        </p:txBody>
      </p:sp>
    </p:spTree>
    <p:extLst>
      <p:ext uri="{BB962C8B-B14F-4D97-AF65-F5344CB8AC3E}">
        <p14:creationId xmlns:p14="http://schemas.microsoft.com/office/powerpoint/2010/main" val="91255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2502C42A-3FB6-CC9E-8D70-4B82B99C58B9}"/>
              </a:ext>
            </a:extLst>
          </p:cNvPr>
          <p:cNvSpPr>
            <a:spLocks noGrp="1"/>
          </p:cNvSpPr>
          <p:nvPr>
            <p:ph type="dt" sz="half" idx="10"/>
          </p:nvPr>
        </p:nvSpPr>
        <p:spPr/>
        <p:txBody>
          <a:bodyPr/>
          <a:lstStyle>
            <a:lvl1pPr>
              <a:defRPr/>
            </a:lvl1pPr>
          </a:lstStyle>
          <a:p>
            <a:pPr>
              <a:defRPr/>
            </a:pPr>
            <a:fld id="{09A8481D-C5D4-4C95-B749-3F88BE5CD611}" type="datetimeFigureOut">
              <a:rPr lang="en-US"/>
              <a:pPr>
                <a:defRPr/>
              </a:pPr>
              <a:t>17/12/2024</a:t>
            </a:fld>
            <a:endParaRPr lang="en-US" dirty="0"/>
          </a:p>
        </p:txBody>
      </p:sp>
      <p:sp>
        <p:nvSpPr>
          <p:cNvPr id="5" name="Footer Placeholder 4">
            <a:extLst>
              <a:ext uri="{FF2B5EF4-FFF2-40B4-BE49-F238E27FC236}">
                <a16:creationId xmlns:a16="http://schemas.microsoft.com/office/drawing/2014/main" xmlns="" id="{1F7108DD-0DFB-8B31-8E42-FDC32F8B00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9F7EC68F-AD7A-5589-3648-C9EECD5B427B}"/>
              </a:ext>
            </a:extLst>
          </p:cNvPr>
          <p:cNvSpPr>
            <a:spLocks noGrp="1"/>
          </p:cNvSpPr>
          <p:nvPr>
            <p:ph type="sldNum" sz="quarter" idx="12"/>
          </p:nvPr>
        </p:nvSpPr>
        <p:spPr/>
        <p:txBody>
          <a:bodyPr/>
          <a:lstStyle>
            <a:lvl1pPr>
              <a:defRPr/>
            </a:lvl1pPr>
          </a:lstStyle>
          <a:p>
            <a:pPr>
              <a:defRPr/>
            </a:pPr>
            <a:fld id="{6575B04B-AE48-40E6-A768-4732DAF4C719}" type="slidenum">
              <a:rPr lang="en-US" altLang="en-US"/>
              <a:pPr>
                <a:defRPr/>
              </a:pPr>
              <a:t>‹#›</a:t>
            </a:fld>
            <a:endParaRPr lang="en-US" altLang="en-US"/>
          </a:p>
        </p:txBody>
      </p:sp>
    </p:spTree>
    <p:extLst>
      <p:ext uri="{BB962C8B-B14F-4D97-AF65-F5344CB8AC3E}">
        <p14:creationId xmlns:p14="http://schemas.microsoft.com/office/powerpoint/2010/main" val="1629865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183A7F4E-8AFA-2164-9CAC-1563A32E6D8F}"/>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xmlns="" id="{655DA1EA-D7EE-C5F8-8BB3-2688C17927B2}"/>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xmlns="" id="{A0F9B4E1-8CB0-C916-FAE1-DAD90C35029E}"/>
              </a:ext>
            </a:extLst>
          </p:cNvPr>
          <p:cNvSpPr>
            <a:spLocks noGrp="1"/>
          </p:cNvSpPr>
          <p:nvPr>
            <p:ph type="dt" sz="half" idx="10"/>
          </p:nvPr>
        </p:nvSpPr>
        <p:spPr/>
        <p:txBody>
          <a:bodyPr/>
          <a:lstStyle>
            <a:lvl1pPr>
              <a:defRPr/>
            </a:lvl1pPr>
          </a:lstStyle>
          <a:p>
            <a:pPr>
              <a:defRPr/>
            </a:pPr>
            <a:fld id="{1A806307-AF6A-4C8C-8FE4-54670D727BF9}" type="datetimeFigureOut">
              <a:rPr lang="en-US"/>
              <a:pPr>
                <a:defRPr/>
              </a:pPr>
              <a:t>17/12/2024</a:t>
            </a:fld>
            <a:endParaRPr lang="en-US" dirty="0"/>
          </a:p>
        </p:txBody>
      </p:sp>
      <p:sp>
        <p:nvSpPr>
          <p:cNvPr id="7" name="Footer Placeholder 4">
            <a:extLst>
              <a:ext uri="{FF2B5EF4-FFF2-40B4-BE49-F238E27FC236}">
                <a16:creationId xmlns:a16="http://schemas.microsoft.com/office/drawing/2014/main" xmlns="" id="{B89C2568-1E3C-B58D-C738-69FDDD0DAC8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xmlns="" id="{A2B46AA5-DF75-A96F-BC58-49D64E276BA9}"/>
              </a:ext>
            </a:extLst>
          </p:cNvPr>
          <p:cNvSpPr>
            <a:spLocks noGrp="1"/>
          </p:cNvSpPr>
          <p:nvPr>
            <p:ph type="sldNum" sz="quarter" idx="12"/>
          </p:nvPr>
        </p:nvSpPr>
        <p:spPr/>
        <p:txBody>
          <a:bodyPr/>
          <a:lstStyle>
            <a:lvl1pPr>
              <a:defRPr smtClean="0"/>
            </a:lvl1pPr>
          </a:lstStyle>
          <a:p>
            <a:pPr>
              <a:defRPr/>
            </a:pPr>
            <a:fld id="{F9434924-88E2-4ED1-A08E-61A6AAC9FB3B}" type="slidenum">
              <a:rPr lang="en-US" altLang="en-US"/>
              <a:pPr>
                <a:defRPr/>
              </a:pPr>
              <a:t>‹#›</a:t>
            </a:fld>
            <a:endParaRPr lang="en-US" altLang="en-US"/>
          </a:p>
        </p:txBody>
      </p:sp>
    </p:spTree>
    <p:extLst>
      <p:ext uri="{BB962C8B-B14F-4D97-AF65-F5344CB8AC3E}">
        <p14:creationId xmlns:p14="http://schemas.microsoft.com/office/powerpoint/2010/main" val="2802164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A44D5B0-3EDA-A73D-E175-41A94378D0FD}"/>
              </a:ext>
            </a:extLst>
          </p:cNvPr>
          <p:cNvSpPr>
            <a:spLocks noGrp="1"/>
          </p:cNvSpPr>
          <p:nvPr>
            <p:ph type="dt" sz="half" idx="10"/>
          </p:nvPr>
        </p:nvSpPr>
        <p:spPr/>
        <p:txBody>
          <a:bodyPr/>
          <a:lstStyle>
            <a:lvl1pPr>
              <a:defRPr/>
            </a:lvl1pPr>
          </a:lstStyle>
          <a:p>
            <a:pPr>
              <a:defRPr/>
            </a:pPr>
            <a:fld id="{D8EE5017-B46B-4B7E-BED5-DC1CF7165AA7}" type="datetimeFigureOut">
              <a:rPr lang="en-US"/>
              <a:pPr>
                <a:defRPr/>
              </a:pPr>
              <a:t>17/12/2024</a:t>
            </a:fld>
            <a:endParaRPr lang="en-US" dirty="0"/>
          </a:p>
        </p:txBody>
      </p:sp>
      <p:sp>
        <p:nvSpPr>
          <p:cNvPr id="3" name="Footer Placeholder 2">
            <a:extLst>
              <a:ext uri="{FF2B5EF4-FFF2-40B4-BE49-F238E27FC236}">
                <a16:creationId xmlns:a16="http://schemas.microsoft.com/office/drawing/2014/main" xmlns="" id="{FCC5AD4D-E837-3CA2-30F9-1EDAF26F276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xmlns="" id="{7D50DC16-B6F7-34AD-554A-35396C0C067C}"/>
              </a:ext>
            </a:extLst>
          </p:cNvPr>
          <p:cNvSpPr>
            <a:spLocks noGrp="1"/>
          </p:cNvSpPr>
          <p:nvPr>
            <p:ph type="sldNum" sz="quarter" idx="12"/>
          </p:nvPr>
        </p:nvSpPr>
        <p:spPr/>
        <p:txBody>
          <a:bodyPr/>
          <a:lstStyle>
            <a:lvl1pPr>
              <a:defRPr smtClean="0"/>
            </a:lvl1pPr>
          </a:lstStyle>
          <a:p>
            <a:pPr>
              <a:defRPr/>
            </a:pPr>
            <a:fld id="{04E18684-1F2C-465F-9612-F0C5B2490384}" type="slidenum">
              <a:rPr lang="en-US" altLang="en-US"/>
              <a:pPr>
                <a:defRPr/>
              </a:pPr>
              <a:t>‹#›</a:t>
            </a:fld>
            <a:endParaRPr lang="en-US" altLang="en-US"/>
          </a:p>
        </p:txBody>
      </p:sp>
    </p:spTree>
    <p:extLst>
      <p:ext uri="{BB962C8B-B14F-4D97-AF65-F5344CB8AC3E}">
        <p14:creationId xmlns:p14="http://schemas.microsoft.com/office/powerpoint/2010/main" val="265500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91A6224B-95FA-6D6F-356A-BEC115CF56CE}"/>
              </a:ext>
            </a:extLst>
          </p:cNvPr>
          <p:cNvSpPr>
            <a:spLocks noGrp="1"/>
          </p:cNvSpPr>
          <p:nvPr>
            <p:ph type="dt" sz="half" idx="10"/>
          </p:nvPr>
        </p:nvSpPr>
        <p:spPr/>
        <p:txBody>
          <a:bodyPr/>
          <a:lstStyle>
            <a:lvl1pPr>
              <a:defRPr/>
            </a:lvl1pPr>
          </a:lstStyle>
          <a:p>
            <a:pPr>
              <a:defRPr/>
            </a:pPr>
            <a:fld id="{F9C269CB-8C3C-4738-8E1D-82004BFB1564}" type="datetimeFigureOut">
              <a:rPr lang="en-US"/>
              <a:pPr>
                <a:defRPr/>
              </a:pPr>
              <a:t>17/12/2024</a:t>
            </a:fld>
            <a:endParaRPr lang="en-US" dirty="0"/>
          </a:p>
        </p:txBody>
      </p:sp>
      <p:sp>
        <p:nvSpPr>
          <p:cNvPr id="5" name="Footer Placeholder 4">
            <a:extLst>
              <a:ext uri="{FF2B5EF4-FFF2-40B4-BE49-F238E27FC236}">
                <a16:creationId xmlns:a16="http://schemas.microsoft.com/office/drawing/2014/main" xmlns="" id="{2DA2CD7A-FACE-A466-1438-F3A1D67C83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0A7DE20F-C413-5556-97DA-A29556FDD59E}"/>
              </a:ext>
            </a:extLst>
          </p:cNvPr>
          <p:cNvSpPr>
            <a:spLocks noGrp="1"/>
          </p:cNvSpPr>
          <p:nvPr>
            <p:ph type="sldNum" sz="quarter" idx="12"/>
          </p:nvPr>
        </p:nvSpPr>
        <p:spPr/>
        <p:txBody>
          <a:bodyPr/>
          <a:lstStyle>
            <a:lvl1pPr>
              <a:defRPr/>
            </a:lvl1pPr>
          </a:lstStyle>
          <a:p>
            <a:pPr>
              <a:defRPr/>
            </a:pPr>
            <a:fld id="{17A3EE1C-60DA-43DF-8C7E-768CFB4F2C97}" type="slidenum">
              <a:rPr lang="en-US" altLang="en-US"/>
              <a:pPr>
                <a:defRPr/>
              </a:pPr>
              <a:t>‹#›</a:t>
            </a:fld>
            <a:endParaRPr lang="en-US" altLang="en-US"/>
          </a:p>
        </p:txBody>
      </p:sp>
    </p:spTree>
    <p:extLst>
      <p:ext uri="{BB962C8B-B14F-4D97-AF65-F5344CB8AC3E}">
        <p14:creationId xmlns:p14="http://schemas.microsoft.com/office/powerpoint/2010/main" val="80380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xmlns="" id="{1C6231CC-0615-1D96-357E-B4E7EE3D35E5}"/>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xmlns="" id="{DDD5DDCD-D391-E634-479B-1F425FDF8B85}"/>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xmlns="" id="{2FC29F38-398F-99B9-3E9B-7D00325D8B9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xmlns="" id="{56B6C677-42C8-5A17-2FB9-62E7C43F0AD8}"/>
              </a:ext>
            </a:extLst>
          </p:cNvPr>
          <p:cNvSpPr>
            <a:spLocks noGrp="1"/>
          </p:cNvSpPr>
          <p:nvPr>
            <p:ph type="dt" sz="half" idx="10"/>
          </p:nvPr>
        </p:nvSpPr>
        <p:spPr/>
        <p:txBody>
          <a:bodyPr/>
          <a:lstStyle>
            <a:lvl1pPr>
              <a:defRPr/>
            </a:lvl1pPr>
          </a:lstStyle>
          <a:p>
            <a:pPr>
              <a:defRPr/>
            </a:pPr>
            <a:fld id="{2A18CD33-4ABB-4FDB-B6B6-2E81850C75E5}" type="datetimeFigureOut">
              <a:rPr lang="en-US"/>
              <a:pPr>
                <a:defRPr/>
              </a:pPr>
              <a:t>17/12/2024</a:t>
            </a:fld>
            <a:endParaRPr lang="en-US" dirty="0"/>
          </a:p>
        </p:txBody>
      </p:sp>
      <p:sp>
        <p:nvSpPr>
          <p:cNvPr id="8" name="Footer Placeholder 4">
            <a:extLst>
              <a:ext uri="{FF2B5EF4-FFF2-40B4-BE49-F238E27FC236}">
                <a16:creationId xmlns:a16="http://schemas.microsoft.com/office/drawing/2014/main" xmlns="" id="{011C31AB-6A0C-D652-1D1C-C381AF45783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02BACCF1-7458-8D01-0185-24C718E668DD}"/>
              </a:ext>
            </a:extLst>
          </p:cNvPr>
          <p:cNvSpPr>
            <a:spLocks noGrp="1"/>
          </p:cNvSpPr>
          <p:nvPr>
            <p:ph type="sldNum" sz="quarter" idx="12"/>
          </p:nvPr>
        </p:nvSpPr>
        <p:spPr/>
        <p:txBody>
          <a:bodyPr/>
          <a:lstStyle>
            <a:lvl1pPr>
              <a:defRPr smtClean="0"/>
            </a:lvl1pPr>
          </a:lstStyle>
          <a:p>
            <a:pPr>
              <a:defRPr/>
            </a:pPr>
            <a:fld id="{46B8078D-7B0C-4A37-AF1C-922EA03887AB}" type="slidenum">
              <a:rPr lang="en-US" altLang="en-US"/>
              <a:pPr>
                <a:defRPr/>
              </a:pPr>
              <a:t>‹#›</a:t>
            </a:fld>
            <a:endParaRPr lang="en-US" altLang="en-US"/>
          </a:p>
        </p:txBody>
      </p:sp>
    </p:spTree>
    <p:extLst>
      <p:ext uri="{BB962C8B-B14F-4D97-AF65-F5344CB8AC3E}">
        <p14:creationId xmlns:p14="http://schemas.microsoft.com/office/powerpoint/2010/main" val="255226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xmlns="" id="{D0335B48-5B3A-070D-DB3C-DAA486897C97}"/>
              </a:ext>
            </a:extLst>
          </p:cNvPr>
          <p:cNvSpPr>
            <a:spLocks noGrp="1"/>
          </p:cNvSpPr>
          <p:nvPr>
            <p:ph type="dt" sz="half" idx="10"/>
          </p:nvPr>
        </p:nvSpPr>
        <p:spPr/>
        <p:txBody>
          <a:bodyPr/>
          <a:lstStyle>
            <a:lvl1pPr>
              <a:defRPr/>
            </a:lvl1pPr>
          </a:lstStyle>
          <a:p>
            <a:pPr>
              <a:defRPr/>
            </a:pPr>
            <a:fld id="{35668E6C-3B17-40D3-BB27-AFCA1BC3BF9A}" type="datetimeFigureOut">
              <a:rPr lang="en-US"/>
              <a:pPr>
                <a:defRPr/>
              </a:pPr>
              <a:t>17/12/2024</a:t>
            </a:fld>
            <a:endParaRPr lang="en-US" dirty="0"/>
          </a:p>
        </p:txBody>
      </p:sp>
      <p:sp>
        <p:nvSpPr>
          <p:cNvPr id="5" name="Footer Placeholder 4">
            <a:extLst>
              <a:ext uri="{FF2B5EF4-FFF2-40B4-BE49-F238E27FC236}">
                <a16:creationId xmlns:a16="http://schemas.microsoft.com/office/drawing/2014/main" xmlns="" id="{DD2D5CF0-2607-05A1-7976-2178A6608C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76AA775-AC68-501C-7DA4-C0C1EA6A334E}"/>
              </a:ext>
            </a:extLst>
          </p:cNvPr>
          <p:cNvSpPr>
            <a:spLocks noGrp="1"/>
          </p:cNvSpPr>
          <p:nvPr>
            <p:ph type="sldNum" sz="quarter" idx="12"/>
          </p:nvPr>
        </p:nvSpPr>
        <p:spPr/>
        <p:txBody>
          <a:bodyPr/>
          <a:lstStyle>
            <a:lvl1pPr>
              <a:defRPr/>
            </a:lvl1pPr>
          </a:lstStyle>
          <a:p>
            <a:pPr>
              <a:defRPr/>
            </a:pPr>
            <a:fld id="{F84EF80B-7EDA-40A5-91A6-2FA25766C92F}" type="slidenum">
              <a:rPr lang="en-US" altLang="en-US"/>
              <a:pPr>
                <a:defRPr/>
              </a:pPr>
              <a:t>‹#›</a:t>
            </a:fld>
            <a:endParaRPr lang="en-US" altLang="en-US"/>
          </a:p>
        </p:txBody>
      </p:sp>
    </p:spTree>
    <p:extLst>
      <p:ext uri="{BB962C8B-B14F-4D97-AF65-F5344CB8AC3E}">
        <p14:creationId xmlns:p14="http://schemas.microsoft.com/office/powerpoint/2010/main" val="3530821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xmlns="" id="{9796ABFA-D285-C778-34BE-421A18B6BB10}"/>
              </a:ext>
            </a:extLst>
          </p:cNvPr>
          <p:cNvSpPr>
            <a:spLocks noGrp="1"/>
          </p:cNvSpPr>
          <p:nvPr>
            <p:ph type="dt" sz="half" idx="10"/>
          </p:nvPr>
        </p:nvSpPr>
        <p:spPr/>
        <p:txBody>
          <a:bodyPr/>
          <a:lstStyle>
            <a:lvl1pPr>
              <a:defRPr/>
            </a:lvl1pPr>
          </a:lstStyle>
          <a:p>
            <a:pPr>
              <a:defRPr/>
            </a:pPr>
            <a:fld id="{9C670C12-906F-4E1C-8206-0C926D2558B6}" type="datetimeFigureOut">
              <a:rPr lang="en-US"/>
              <a:pPr>
                <a:defRPr/>
              </a:pPr>
              <a:t>17/12/2024</a:t>
            </a:fld>
            <a:endParaRPr lang="en-US" dirty="0"/>
          </a:p>
        </p:txBody>
      </p:sp>
      <p:sp>
        <p:nvSpPr>
          <p:cNvPr id="7" name="Footer Placeholder 4">
            <a:extLst>
              <a:ext uri="{FF2B5EF4-FFF2-40B4-BE49-F238E27FC236}">
                <a16:creationId xmlns:a16="http://schemas.microsoft.com/office/drawing/2014/main" xmlns="" id="{F9AB6A53-CFDD-BE79-82E7-E3E6271B9CFB}"/>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xmlns="" id="{6BE4A5F8-5568-6031-0075-D24841934012}"/>
              </a:ext>
            </a:extLst>
          </p:cNvPr>
          <p:cNvSpPr>
            <a:spLocks noGrp="1"/>
          </p:cNvSpPr>
          <p:nvPr>
            <p:ph type="sldNum" sz="quarter" idx="12"/>
          </p:nvPr>
        </p:nvSpPr>
        <p:spPr/>
        <p:txBody>
          <a:bodyPr/>
          <a:lstStyle>
            <a:lvl1pPr>
              <a:defRPr/>
            </a:lvl1pPr>
          </a:lstStyle>
          <a:p>
            <a:pPr>
              <a:defRPr/>
            </a:pPr>
            <a:fld id="{0E7F8990-E132-4D14-8519-076F83A3E883}" type="slidenum">
              <a:rPr lang="en-US" altLang="en-US"/>
              <a:pPr>
                <a:defRPr/>
              </a:pPr>
              <a:t>‹#›</a:t>
            </a:fld>
            <a:endParaRPr lang="en-US" altLang="en-US"/>
          </a:p>
        </p:txBody>
      </p:sp>
    </p:spTree>
    <p:extLst>
      <p:ext uri="{BB962C8B-B14F-4D97-AF65-F5344CB8AC3E}">
        <p14:creationId xmlns:p14="http://schemas.microsoft.com/office/powerpoint/2010/main" val="2619708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652BBF57-4F7F-4309-2DAE-D4FEAF064425}"/>
              </a:ext>
            </a:extLst>
          </p:cNvPr>
          <p:cNvSpPr>
            <a:spLocks noGrp="1"/>
          </p:cNvSpPr>
          <p:nvPr>
            <p:ph type="dt" sz="half" idx="10"/>
          </p:nvPr>
        </p:nvSpPr>
        <p:spPr/>
        <p:txBody>
          <a:bodyPr/>
          <a:lstStyle>
            <a:lvl1pPr>
              <a:defRPr/>
            </a:lvl1pPr>
          </a:lstStyle>
          <a:p>
            <a:pPr>
              <a:defRPr/>
            </a:pPr>
            <a:fld id="{8C74A6F2-DD7D-4441-8F7F-FD6A9CA83A6E}" type="datetimeFigureOut">
              <a:rPr lang="en-US"/>
              <a:pPr>
                <a:defRPr/>
              </a:pPr>
              <a:t>17/12/2024</a:t>
            </a:fld>
            <a:endParaRPr lang="en-US" dirty="0"/>
          </a:p>
        </p:txBody>
      </p:sp>
      <p:sp>
        <p:nvSpPr>
          <p:cNvPr id="4" name="Footer Placeholder 4">
            <a:extLst>
              <a:ext uri="{FF2B5EF4-FFF2-40B4-BE49-F238E27FC236}">
                <a16:creationId xmlns:a16="http://schemas.microsoft.com/office/drawing/2014/main" xmlns="" id="{40C6C29A-63AA-3377-40FD-D9392073A2E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9C64667A-6F74-F131-59BB-5B39954EEE46}"/>
              </a:ext>
            </a:extLst>
          </p:cNvPr>
          <p:cNvSpPr>
            <a:spLocks noGrp="1"/>
          </p:cNvSpPr>
          <p:nvPr>
            <p:ph type="sldNum" sz="quarter" idx="12"/>
          </p:nvPr>
        </p:nvSpPr>
        <p:spPr/>
        <p:txBody>
          <a:bodyPr/>
          <a:lstStyle>
            <a:lvl1pPr>
              <a:defRPr/>
            </a:lvl1pPr>
          </a:lstStyle>
          <a:p>
            <a:pPr>
              <a:defRPr/>
            </a:pPr>
            <a:fld id="{5E53113B-9436-4C16-A95D-6591C973098E}" type="slidenum">
              <a:rPr lang="en-US" altLang="en-US"/>
              <a:pPr>
                <a:defRPr/>
              </a:pPr>
              <a:t>‹#›</a:t>
            </a:fld>
            <a:endParaRPr lang="en-US" altLang="en-US"/>
          </a:p>
        </p:txBody>
      </p:sp>
    </p:spTree>
    <p:extLst>
      <p:ext uri="{BB962C8B-B14F-4D97-AF65-F5344CB8AC3E}">
        <p14:creationId xmlns:p14="http://schemas.microsoft.com/office/powerpoint/2010/main" val="3553548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5CFECB25-6405-E509-B9FB-50FB6AD4C89D}"/>
              </a:ext>
            </a:extLst>
          </p:cNvPr>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xmlns="" id="{8B488AC1-1EEA-4636-F8AB-148E0503932F}"/>
              </a:ext>
            </a:extLst>
          </p:cNvPr>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xmlns="" id="{6356BC0E-7B53-90A2-84AE-FEACF0EB07AD}"/>
              </a:ext>
            </a:extLst>
          </p:cNvPr>
          <p:cNvSpPr>
            <a:spLocks noGrp="1"/>
          </p:cNvSpPr>
          <p:nvPr>
            <p:ph type="dt" sz="half" idx="10"/>
          </p:nvPr>
        </p:nvSpPr>
        <p:spPr/>
        <p:txBody>
          <a:bodyPr/>
          <a:lstStyle>
            <a:lvl1pPr>
              <a:defRPr/>
            </a:lvl1pPr>
          </a:lstStyle>
          <a:p>
            <a:pPr>
              <a:defRPr/>
            </a:pPr>
            <a:fld id="{69857C85-592F-4B01-A78A-BBDAE574069A}" type="datetimeFigureOut">
              <a:rPr lang="en-US"/>
              <a:pPr>
                <a:defRPr/>
              </a:pPr>
              <a:t>17/12/2024</a:t>
            </a:fld>
            <a:endParaRPr lang="en-US" dirty="0"/>
          </a:p>
        </p:txBody>
      </p:sp>
      <p:sp>
        <p:nvSpPr>
          <p:cNvPr id="5" name="Footer Placeholder 7">
            <a:extLst>
              <a:ext uri="{FF2B5EF4-FFF2-40B4-BE49-F238E27FC236}">
                <a16:creationId xmlns:a16="http://schemas.microsoft.com/office/drawing/2014/main" xmlns="" id="{6B031BF5-245F-56A9-87D7-4205D3A87956}"/>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xmlns="" id="{E92AD4F9-EB24-558A-8CC9-BCC45738F090}"/>
              </a:ext>
            </a:extLst>
          </p:cNvPr>
          <p:cNvSpPr>
            <a:spLocks noGrp="1"/>
          </p:cNvSpPr>
          <p:nvPr>
            <p:ph type="sldNum" sz="quarter" idx="12"/>
          </p:nvPr>
        </p:nvSpPr>
        <p:spPr/>
        <p:txBody>
          <a:bodyPr/>
          <a:lstStyle>
            <a:lvl1pPr>
              <a:defRPr smtClean="0"/>
            </a:lvl1pPr>
          </a:lstStyle>
          <a:p>
            <a:pPr>
              <a:defRPr/>
            </a:pPr>
            <a:fld id="{645E27D1-2F78-4400-8602-D2164A17E02E}" type="slidenum">
              <a:rPr lang="en-US" altLang="en-US"/>
              <a:pPr>
                <a:defRPr/>
              </a:pPr>
              <a:t>‹#›</a:t>
            </a:fld>
            <a:endParaRPr lang="en-US" altLang="en-US"/>
          </a:p>
        </p:txBody>
      </p:sp>
    </p:spTree>
    <p:extLst>
      <p:ext uri="{BB962C8B-B14F-4D97-AF65-F5344CB8AC3E}">
        <p14:creationId xmlns:p14="http://schemas.microsoft.com/office/powerpoint/2010/main" val="71268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AE3D267A-B309-B7D3-0AA6-C8C282635E94}"/>
              </a:ext>
            </a:extLst>
          </p:cNvPr>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xmlns="" id="{9F73B9A1-5592-EDC4-2773-EA4A0A960045}"/>
              </a:ext>
            </a:extLst>
          </p:cNvPr>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xmlns="" id="{202BB2C1-10C3-0DDB-2659-6BDF3399E058}"/>
              </a:ext>
            </a:extLst>
          </p:cNvPr>
          <p:cNvSpPr>
            <a:spLocks noGrp="1"/>
          </p:cNvSpPr>
          <p:nvPr>
            <p:ph type="dt" sz="half" idx="10"/>
          </p:nvPr>
        </p:nvSpPr>
        <p:spPr>
          <a:xfrm>
            <a:off x="465138" y="6459538"/>
            <a:ext cx="2619375" cy="365125"/>
          </a:xfrm>
        </p:spPr>
        <p:txBody>
          <a:bodyPr/>
          <a:lstStyle>
            <a:lvl1pPr algn="l">
              <a:defRPr/>
            </a:lvl1pPr>
          </a:lstStyle>
          <a:p>
            <a:pPr>
              <a:defRPr/>
            </a:pPr>
            <a:fld id="{276CE05A-6B12-4E7B-BF0B-C0C587F0578F}" type="datetimeFigureOut">
              <a:rPr lang="en-US"/>
              <a:pPr>
                <a:defRPr/>
              </a:pPr>
              <a:t>17/12/2024</a:t>
            </a:fld>
            <a:endParaRPr lang="en-US" dirty="0"/>
          </a:p>
        </p:txBody>
      </p:sp>
      <p:sp>
        <p:nvSpPr>
          <p:cNvPr id="8" name="Footer Placeholder 5">
            <a:extLst>
              <a:ext uri="{FF2B5EF4-FFF2-40B4-BE49-F238E27FC236}">
                <a16:creationId xmlns:a16="http://schemas.microsoft.com/office/drawing/2014/main" xmlns="" id="{0A070DD7-1B78-747C-88C7-764BA2337CDD}"/>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xmlns="" id="{4B42E337-7617-F07E-889C-9C2E451A41A9}"/>
              </a:ext>
            </a:extLst>
          </p:cNvPr>
          <p:cNvSpPr>
            <a:spLocks noGrp="1"/>
          </p:cNvSpPr>
          <p:nvPr>
            <p:ph type="sldNum" sz="quarter" idx="12"/>
          </p:nvPr>
        </p:nvSpPr>
        <p:spPr/>
        <p:txBody>
          <a:bodyPr/>
          <a:lstStyle>
            <a:lvl1pPr>
              <a:defRPr smtClean="0">
                <a:solidFill>
                  <a:schemeClr val="tx2"/>
                </a:solidFill>
              </a:defRPr>
            </a:lvl1pPr>
          </a:lstStyle>
          <a:p>
            <a:pPr>
              <a:defRPr/>
            </a:pPr>
            <a:fld id="{FF79623B-C73E-49CB-BB3C-C98590325FFB}" type="slidenum">
              <a:rPr lang="en-US" altLang="en-US"/>
              <a:pPr>
                <a:defRPr/>
              </a:pPr>
              <a:t>‹#›</a:t>
            </a:fld>
            <a:endParaRPr lang="en-US" altLang="en-US"/>
          </a:p>
        </p:txBody>
      </p:sp>
    </p:spTree>
    <p:extLst>
      <p:ext uri="{BB962C8B-B14F-4D97-AF65-F5344CB8AC3E}">
        <p14:creationId xmlns:p14="http://schemas.microsoft.com/office/powerpoint/2010/main" val="97412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B89AE9E1-F377-06ED-DE20-AD4599EFD5C4}"/>
              </a:ext>
            </a:extLst>
          </p:cNvPr>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xmlns="" id="{3B013FC2-F64B-B6B7-B652-6A7F979F17B2}"/>
              </a:ext>
            </a:extLst>
          </p:cNvPr>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xmlns="" id="{AB10C406-9EA0-5218-8422-513834A66BA3}"/>
              </a:ext>
            </a:extLst>
          </p:cNvPr>
          <p:cNvSpPr>
            <a:spLocks noGrp="1"/>
          </p:cNvSpPr>
          <p:nvPr>
            <p:ph type="dt" sz="half" idx="10"/>
          </p:nvPr>
        </p:nvSpPr>
        <p:spPr/>
        <p:txBody>
          <a:bodyPr/>
          <a:lstStyle>
            <a:lvl1pPr>
              <a:defRPr/>
            </a:lvl1pPr>
          </a:lstStyle>
          <a:p>
            <a:pPr>
              <a:defRPr/>
            </a:pPr>
            <a:fld id="{1B280C77-BF38-43F3-BD7A-BC0FC11034DC}" type="datetimeFigureOut">
              <a:rPr lang="en-US"/>
              <a:pPr>
                <a:defRPr/>
              </a:pPr>
              <a:t>17/12/2024</a:t>
            </a:fld>
            <a:endParaRPr lang="en-US" dirty="0"/>
          </a:p>
        </p:txBody>
      </p:sp>
      <p:sp>
        <p:nvSpPr>
          <p:cNvPr id="8" name="Footer Placeholder 5">
            <a:extLst>
              <a:ext uri="{FF2B5EF4-FFF2-40B4-BE49-F238E27FC236}">
                <a16:creationId xmlns:a16="http://schemas.microsoft.com/office/drawing/2014/main" xmlns="" id="{6608D80B-83CB-4A28-D0D9-D3FD71D1223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xmlns="" id="{1BF9C98E-D0BD-078F-CB30-CA6D9827931F}"/>
              </a:ext>
            </a:extLst>
          </p:cNvPr>
          <p:cNvSpPr>
            <a:spLocks noGrp="1"/>
          </p:cNvSpPr>
          <p:nvPr>
            <p:ph type="sldNum" sz="quarter" idx="12"/>
          </p:nvPr>
        </p:nvSpPr>
        <p:spPr/>
        <p:txBody>
          <a:bodyPr/>
          <a:lstStyle>
            <a:lvl1pPr>
              <a:defRPr smtClean="0"/>
            </a:lvl1pPr>
          </a:lstStyle>
          <a:p>
            <a:pPr>
              <a:defRPr/>
            </a:pPr>
            <a:fld id="{2A18F7A0-4A74-40F6-8B09-3496F6FDF662}" type="slidenum">
              <a:rPr lang="en-US" altLang="en-US"/>
              <a:pPr>
                <a:defRPr/>
              </a:pPr>
              <a:t>‹#›</a:t>
            </a:fld>
            <a:endParaRPr lang="en-US" altLang="en-US"/>
          </a:p>
        </p:txBody>
      </p:sp>
    </p:spTree>
    <p:extLst>
      <p:ext uri="{BB962C8B-B14F-4D97-AF65-F5344CB8AC3E}">
        <p14:creationId xmlns:p14="http://schemas.microsoft.com/office/powerpoint/2010/main" val="144247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2653217-BD22-489D-4541-76119A4FCD41}"/>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xmlns="" id="{8680669A-62BB-A288-8C65-0170E3F61EC7}"/>
              </a:ext>
            </a:extLst>
          </p:cNvPr>
          <p:cNvSpPr>
            <a:spLocks noGrp="1"/>
          </p:cNvSpPr>
          <p:nvPr>
            <p:ph type="body" idx="1"/>
          </p:nvPr>
        </p:nvSpPr>
        <p:spPr bwMode="auto">
          <a:xfrm>
            <a:off x="1096963" y="1846263"/>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8AC81D04-78A8-F741-19E4-7E7123FA41B9}"/>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cs typeface="+mn-cs"/>
              </a:defRPr>
            </a:lvl1pPr>
          </a:lstStyle>
          <a:p>
            <a:pPr>
              <a:defRPr/>
            </a:pPr>
            <a:fld id="{13F8E2CE-9466-4BE2-A17B-7F61ED040F5B}" type="datetimeFigureOut">
              <a:rPr lang="en-US"/>
              <a:pPr>
                <a:defRPr/>
              </a:pPr>
              <a:t>17/12/2024</a:t>
            </a:fld>
            <a:endParaRPr lang="en-US" dirty="0"/>
          </a:p>
        </p:txBody>
      </p:sp>
      <p:sp>
        <p:nvSpPr>
          <p:cNvPr id="5" name="Footer Placeholder 4">
            <a:extLst>
              <a:ext uri="{FF2B5EF4-FFF2-40B4-BE49-F238E27FC236}">
                <a16:creationId xmlns:a16="http://schemas.microsoft.com/office/drawing/2014/main" xmlns="" id="{7D0E3F70-C84C-3F6E-AF48-3B9B9FC71398}"/>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14E0D456-84A8-1811-9A15-0E6AF5AAC3C6}"/>
              </a:ext>
            </a:extLst>
          </p:cNvPr>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FFFFFF"/>
                </a:solidFill>
                <a:latin typeface="Calibri" panose="020F0502020204030204" pitchFamily="34" charset="0"/>
              </a:defRPr>
            </a:lvl1pPr>
          </a:lstStyle>
          <a:p>
            <a:pPr>
              <a:defRPr/>
            </a:pPr>
            <a:fld id="{983BB386-77D9-464F-8F10-F21F2B61CF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8" r:id="rId1"/>
    <p:sldLayoutId id="2147483743" r:id="rId2"/>
    <p:sldLayoutId id="2147483749" r:id="rId3"/>
    <p:sldLayoutId id="2147483744" r:id="rId4"/>
    <p:sldLayoutId id="2147483745" r:id="rId5"/>
    <p:sldLayoutId id="2147483746" r:id="rId6"/>
    <p:sldLayoutId id="2147483750" r:id="rId7"/>
    <p:sldLayoutId id="2147483751" r:id="rId8"/>
    <p:sldLayoutId id="2147483752" r:id="rId9"/>
    <p:sldLayoutId id="2147483747" r:id="rId10"/>
    <p:sldLayoutId id="2147483753" r:id="rId11"/>
    <p:sldLayoutId id="2147483754" r:id="rId12"/>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6">
            <a:extLst>
              <a:ext uri="{FF2B5EF4-FFF2-40B4-BE49-F238E27FC236}">
                <a16:creationId xmlns:a16="http://schemas.microsoft.com/office/drawing/2014/main" xmlns="" id="{67548092-3C11-C701-77B6-98922ED16CFE}"/>
              </a:ext>
            </a:extLst>
          </p:cNvPr>
          <p:cNvSpPr>
            <a:spLocks noChangeArrowheads="1"/>
          </p:cNvSpPr>
          <p:nvPr/>
        </p:nvSpPr>
        <p:spPr bwMode="auto">
          <a:xfrm>
            <a:off x="123092" y="61547"/>
            <a:ext cx="11939954"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r>
              <a:rPr lang="en-US" altLang="en-US" sz="3700" b="1" dirty="0">
                <a:solidFill>
                  <a:srgbClr val="0000FF"/>
                </a:solidFill>
              </a:rPr>
              <a:t>BÀI 3: TÍCH CỰC THAM GIA CÁC </a:t>
            </a:r>
            <a:br>
              <a:rPr lang="en-US" altLang="en-US" sz="3700" b="1" dirty="0">
                <a:solidFill>
                  <a:srgbClr val="0000FF"/>
                </a:solidFill>
              </a:rPr>
            </a:br>
            <a:r>
              <a:rPr lang="en-US" altLang="en-US" sz="3700" b="1" dirty="0">
                <a:solidFill>
                  <a:srgbClr val="0000FF"/>
                </a:solidFill>
              </a:rPr>
              <a:t>HOẠT ĐỘNG CỘNG ĐỒNG</a:t>
            </a:r>
          </a:p>
          <a:p>
            <a:pPr algn="ctr" defTabSz="914400" eaLnBrk="1" hangingPunct="1"/>
            <a:r>
              <a:rPr lang="en-US" altLang="en-US" sz="3700" b="1" dirty="0">
                <a:solidFill>
                  <a:srgbClr val="0000FF"/>
                </a:solidFill>
              </a:rPr>
              <a:t>(3 TIẾT )</a:t>
            </a:r>
          </a:p>
        </p:txBody>
      </p:sp>
      <p:pic>
        <p:nvPicPr>
          <p:cNvPr id="9219" name="Picture 18" descr="Chung sức vì cộng đồng - Báo Thái Bình điện tử">
            <a:extLst>
              <a:ext uri="{FF2B5EF4-FFF2-40B4-BE49-F238E27FC236}">
                <a16:creationId xmlns:a16="http://schemas.microsoft.com/office/drawing/2014/main" xmlns="" id="{AC645F1B-912E-E909-3F95-7B20EF3AC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124075"/>
            <a:ext cx="542925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9">
            <a:extLst>
              <a:ext uri="{FF2B5EF4-FFF2-40B4-BE49-F238E27FC236}">
                <a16:creationId xmlns:a16="http://schemas.microsoft.com/office/drawing/2014/main" xmlns="" id="{47B79E69-09A4-0A9A-EA76-EBE4D8C2C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088" y="2122488"/>
            <a:ext cx="605155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xmlns="" id="{1066BD06-8B10-A731-148A-929212AE4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347663"/>
            <a:ext cx="6596062" cy="62674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68963" name="Rectangle 3">
            <a:extLst>
              <a:ext uri="{FF2B5EF4-FFF2-40B4-BE49-F238E27FC236}">
                <a16:creationId xmlns:a16="http://schemas.microsoft.com/office/drawing/2014/main" xmlns="" id="{703F8DF4-4ED6-409D-3230-9526D8FBB024}"/>
              </a:ext>
            </a:extLst>
          </p:cNvPr>
          <p:cNvSpPr>
            <a:spLocks noChangeArrowheads="1"/>
          </p:cNvSpPr>
          <p:nvPr/>
        </p:nvSpPr>
        <p:spPr bwMode="auto">
          <a:xfrm>
            <a:off x="6959600" y="345312"/>
            <a:ext cx="4967288" cy="2062103"/>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FF0000"/>
                </a:solidFill>
              </a:rPr>
              <a:t>EM HÃY CHỈ RA NHỮNG ĐỐI TƯỢNG CÓ THỂ THAM GIA HOẠT ĐỘNG CỘNG ĐỒNG?</a:t>
            </a:r>
          </a:p>
        </p:txBody>
      </p:sp>
    </p:spTree>
    <p:extLst>
      <p:ext uri="{BB962C8B-B14F-4D97-AF65-F5344CB8AC3E}">
        <p14:creationId xmlns:p14="http://schemas.microsoft.com/office/powerpoint/2010/main" val="13155829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8963"/>
                                        </p:tgtEl>
                                        <p:attrNameLst>
                                          <p:attrName>style.visibility</p:attrName>
                                        </p:attrNameLst>
                                      </p:cBhvr>
                                      <p:to>
                                        <p:strVal val="visible"/>
                                      </p:to>
                                    </p:set>
                                    <p:animEffect transition="in" filter="blinds(horizontal)">
                                      <p:cBhvr>
                                        <p:cTn id="7" dur="500"/>
                                        <p:tgtEl>
                                          <p:spTgt spid="168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xmlns="" id="{1066BD06-8B10-A731-148A-929212AE4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347663"/>
            <a:ext cx="6596062" cy="62674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68963" name="Rectangle 3">
            <a:extLst>
              <a:ext uri="{FF2B5EF4-FFF2-40B4-BE49-F238E27FC236}">
                <a16:creationId xmlns:a16="http://schemas.microsoft.com/office/drawing/2014/main" xmlns="" id="{703F8DF4-4ED6-409D-3230-9526D8FBB024}"/>
              </a:ext>
            </a:extLst>
          </p:cNvPr>
          <p:cNvSpPr>
            <a:spLocks noChangeArrowheads="1"/>
          </p:cNvSpPr>
          <p:nvPr/>
        </p:nvSpPr>
        <p:spPr bwMode="auto">
          <a:xfrm>
            <a:off x="6959600" y="591533"/>
            <a:ext cx="4967288" cy="156966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FF0000"/>
                </a:solidFill>
              </a:rPr>
              <a:t>NHỮNG ĐỐI TƯỢNG CÓ THỂ THAM GIA HOẠT ĐỘNG CỘNG ĐỒNG?</a:t>
            </a:r>
          </a:p>
        </p:txBody>
      </p:sp>
      <p:sp>
        <p:nvSpPr>
          <p:cNvPr id="168966" name="AutoShape 6">
            <a:extLst>
              <a:ext uri="{FF2B5EF4-FFF2-40B4-BE49-F238E27FC236}">
                <a16:creationId xmlns:a16="http://schemas.microsoft.com/office/drawing/2014/main" xmlns="" id="{DE02E430-A8D6-AA58-6CF7-84842AEC7E94}"/>
              </a:ext>
            </a:extLst>
          </p:cNvPr>
          <p:cNvSpPr>
            <a:spLocks noChangeArrowheads="1"/>
          </p:cNvSpPr>
          <p:nvPr/>
        </p:nvSpPr>
        <p:spPr bwMode="auto">
          <a:xfrm flipH="1">
            <a:off x="7054850" y="3046413"/>
            <a:ext cx="1320800" cy="2220912"/>
          </a:xfrm>
          <a:custGeom>
            <a:avLst/>
            <a:gdLst>
              <a:gd name="T0" fmla="*/ 943455 w 21600"/>
              <a:gd name="T1" fmla="*/ 0 h 21600"/>
              <a:gd name="T2" fmla="*/ 566048 w 21600"/>
              <a:gd name="T3" fmla="*/ 634502 h 21600"/>
              <a:gd name="T4" fmla="*/ 377345 w 21600"/>
              <a:gd name="T5" fmla="*/ 951805 h 21600"/>
              <a:gd name="T6" fmla="*/ 0 w 21600"/>
              <a:gd name="T7" fmla="*/ 1586410 h 21600"/>
              <a:gd name="T8" fmla="*/ 377345 w 21600"/>
              <a:gd name="T9" fmla="*/ 2220912 h 21600"/>
              <a:gd name="T10" fmla="*/ 754752 w 21600"/>
              <a:gd name="T11" fmla="*/ 1903609 h 21600"/>
              <a:gd name="T12" fmla="*/ 1132097 w 21600"/>
              <a:gd name="T13" fmla="*/ 1269107 h 21600"/>
              <a:gd name="T14" fmla="*/ 1320800 w 21600"/>
              <a:gd name="T15" fmla="*/ 634502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8967" name="Rectangle 7">
            <a:extLst>
              <a:ext uri="{FF2B5EF4-FFF2-40B4-BE49-F238E27FC236}">
                <a16:creationId xmlns:a16="http://schemas.microsoft.com/office/drawing/2014/main" xmlns="" id="{E435EB29-E621-4C3E-07AE-2BB2E78319E7}"/>
              </a:ext>
            </a:extLst>
          </p:cNvPr>
          <p:cNvSpPr>
            <a:spLocks noChangeArrowheads="1"/>
          </p:cNvSpPr>
          <p:nvPr/>
        </p:nvSpPr>
        <p:spPr bwMode="auto">
          <a:xfrm>
            <a:off x="8585200" y="3624263"/>
            <a:ext cx="3124200" cy="1382712"/>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800"/>
              <a:t>Cá nhân, tập thể, các tổ chức, đoàn thể,…</a:t>
            </a:r>
          </a:p>
        </p:txBody>
      </p:sp>
    </p:spTree>
    <p:extLst>
      <p:ext uri="{BB962C8B-B14F-4D97-AF65-F5344CB8AC3E}">
        <p14:creationId xmlns:p14="http://schemas.microsoft.com/office/powerpoint/2010/main" val="3206652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8963"/>
                                        </p:tgtEl>
                                        <p:attrNameLst>
                                          <p:attrName>style.visibility</p:attrName>
                                        </p:attrNameLst>
                                      </p:cBhvr>
                                      <p:to>
                                        <p:strVal val="visible"/>
                                      </p:to>
                                    </p:set>
                                    <p:animEffect transition="in" filter="blinds(horizontal)">
                                      <p:cBhvr>
                                        <p:cTn id="7" dur="500"/>
                                        <p:tgtEl>
                                          <p:spTgt spid="168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8966"/>
                                        </p:tgtEl>
                                        <p:attrNameLst>
                                          <p:attrName>style.visibility</p:attrName>
                                        </p:attrNameLst>
                                      </p:cBhvr>
                                      <p:to>
                                        <p:strVal val="visible"/>
                                      </p:to>
                                    </p:set>
                                    <p:animEffect transition="in" filter="blinds(horizontal)">
                                      <p:cBhvr>
                                        <p:cTn id="12" dur="500"/>
                                        <p:tgtEl>
                                          <p:spTgt spid="1689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8967"/>
                                        </p:tgtEl>
                                        <p:attrNameLst>
                                          <p:attrName>style.visibility</p:attrName>
                                        </p:attrNameLst>
                                      </p:cBhvr>
                                      <p:to>
                                        <p:strVal val="visible"/>
                                      </p:to>
                                    </p:set>
                                    <p:animEffect transition="in" filter="blinds(horizontal)">
                                      <p:cBhvr>
                                        <p:cTn id="17" dur="500"/>
                                        <p:tgtEl>
                                          <p:spTgt spid="168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nimBg="1"/>
      <p:bldP spid="1689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xmlns="" id="{1066BD06-8B10-A731-148A-929212AE4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347663"/>
            <a:ext cx="6596062" cy="62674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68963" name="Rectangle 3">
            <a:extLst>
              <a:ext uri="{FF2B5EF4-FFF2-40B4-BE49-F238E27FC236}">
                <a16:creationId xmlns:a16="http://schemas.microsoft.com/office/drawing/2014/main" xmlns="" id="{703F8DF4-4ED6-409D-3230-9526D8FBB024}"/>
              </a:ext>
            </a:extLst>
          </p:cNvPr>
          <p:cNvSpPr>
            <a:spLocks noChangeArrowheads="1"/>
          </p:cNvSpPr>
          <p:nvPr/>
        </p:nvSpPr>
        <p:spPr bwMode="auto">
          <a:xfrm>
            <a:off x="7042638" y="616631"/>
            <a:ext cx="4884250" cy="3046988"/>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FF0000"/>
                </a:solidFill>
              </a:rPr>
              <a:t>HÃY TRÌNH BÀY CÁCH HIỂU CỦA EM VỀ HOẠT ĐỘNG CỘNG ĐỒNG VÀ GIẢI THÍCH VÌ SAO PHẢI THAM GIA HOẠT ĐỘNG CỘNG ĐỒNG?</a:t>
            </a:r>
          </a:p>
        </p:txBody>
      </p:sp>
    </p:spTree>
    <p:extLst>
      <p:ext uri="{BB962C8B-B14F-4D97-AF65-F5344CB8AC3E}">
        <p14:creationId xmlns:p14="http://schemas.microsoft.com/office/powerpoint/2010/main" val="357220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8963"/>
                                        </p:tgtEl>
                                        <p:attrNameLst>
                                          <p:attrName>style.visibility</p:attrName>
                                        </p:attrNameLst>
                                      </p:cBhvr>
                                      <p:to>
                                        <p:strVal val="visible"/>
                                      </p:to>
                                    </p:set>
                                    <p:animEffect transition="in" filter="blinds(horizontal)">
                                      <p:cBhvr>
                                        <p:cTn id="7" dur="500"/>
                                        <p:tgtEl>
                                          <p:spTgt spid="168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0">
            <a:extLst>
              <a:ext uri="{FF2B5EF4-FFF2-40B4-BE49-F238E27FC236}">
                <a16:creationId xmlns:a16="http://schemas.microsoft.com/office/drawing/2014/main" xmlns="" id="{04E933DB-D4BC-D8E2-9FD4-E1C825EC3958}"/>
              </a:ext>
            </a:extLst>
          </p:cNvPr>
          <p:cNvSpPr/>
          <p:nvPr/>
        </p:nvSpPr>
        <p:spPr>
          <a:xfrm>
            <a:off x="385763" y="3605213"/>
            <a:ext cx="2073275" cy="2271712"/>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ko-KR" altLang="en-US" sz="2700"/>
          </a:p>
        </p:txBody>
      </p:sp>
      <p:sp>
        <p:nvSpPr>
          <p:cNvPr id="60" name="Rounded Rectangle 105">
            <a:extLst>
              <a:ext uri="{FF2B5EF4-FFF2-40B4-BE49-F238E27FC236}">
                <a16:creationId xmlns:a16="http://schemas.microsoft.com/office/drawing/2014/main" xmlns="" id="{E99C156B-B475-2C54-3CCE-751FE6BA5D7D}"/>
              </a:ext>
            </a:extLst>
          </p:cNvPr>
          <p:cNvSpPr/>
          <p:nvPr/>
        </p:nvSpPr>
        <p:spPr>
          <a:xfrm>
            <a:off x="2671763" y="3605213"/>
            <a:ext cx="2074862" cy="2271712"/>
          </a:xfrm>
          <a:prstGeom prst="roundRect">
            <a:avLst>
              <a:gd name="adj" fmla="val 7753"/>
            </a:avLst>
          </a:pr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ko-KR" altLang="en-US" sz="2700"/>
          </a:p>
        </p:txBody>
      </p:sp>
      <p:sp>
        <p:nvSpPr>
          <p:cNvPr id="64" name="Rounded Rectangle 142">
            <a:extLst>
              <a:ext uri="{FF2B5EF4-FFF2-40B4-BE49-F238E27FC236}">
                <a16:creationId xmlns:a16="http://schemas.microsoft.com/office/drawing/2014/main" xmlns="" id="{9FE50699-8398-1567-395F-EC8212974ABE}"/>
              </a:ext>
            </a:extLst>
          </p:cNvPr>
          <p:cNvSpPr/>
          <p:nvPr/>
        </p:nvSpPr>
        <p:spPr>
          <a:xfrm>
            <a:off x="5051425" y="3635375"/>
            <a:ext cx="2074863" cy="2271713"/>
          </a:xfrm>
          <a:prstGeom prst="roundRect">
            <a:avLst>
              <a:gd name="adj" fmla="val 7753"/>
            </a:avLst>
          </a:prstGeom>
          <a:solidFill>
            <a:schemeClr val="accent2"/>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ko-KR" altLang="en-US" sz="2700"/>
          </a:p>
        </p:txBody>
      </p:sp>
      <p:sp>
        <p:nvSpPr>
          <p:cNvPr id="68" name="Rounded Rectangle 152">
            <a:extLst>
              <a:ext uri="{FF2B5EF4-FFF2-40B4-BE49-F238E27FC236}">
                <a16:creationId xmlns:a16="http://schemas.microsoft.com/office/drawing/2014/main" xmlns="" id="{E2E051D3-A876-B268-582C-7404CA80CB37}"/>
              </a:ext>
            </a:extLst>
          </p:cNvPr>
          <p:cNvSpPr/>
          <p:nvPr/>
        </p:nvSpPr>
        <p:spPr>
          <a:xfrm>
            <a:off x="7350125" y="3649663"/>
            <a:ext cx="2073275" cy="2271712"/>
          </a:xfrm>
          <a:prstGeom prst="roundRect">
            <a:avLst>
              <a:gd name="adj" fmla="val 7753"/>
            </a:avLst>
          </a:pr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ko-KR" altLang="en-US" sz="2700"/>
          </a:p>
        </p:txBody>
      </p:sp>
      <p:sp>
        <p:nvSpPr>
          <p:cNvPr id="147475" name="Rectangle 19">
            <a:extLst>
              <a:ext uri="{FF2B5EF4-FFF2-40B4-BE49-F238E27FC236}">
                <a16:creationId xmlns:a16="http://schemas.microsoft.com/office/drawing/2014/main" xmlns="" id="{F097FCA3-F2AD-A54B-AD9B-C1971D854475}"/>
              </a:ext>
            </a:extLst>
          </p:cNvPr>
          <p:cNvSpPr>
            <a:spLocks noChangeArrowheads="1"/>
          </p:cNvSpPr>
          <p:nvPr/>
        </p:nvSpPr>
        <p:spPr bwMode="auto">
          <a:xfrm>
            <a:off x="434975" y="3824288"/>
            <a:ext cx="183991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700" b="1">
                <a:solidFill>
                  <a:schemeClr val="bg1"/>
                </a:solidFill>
              </a:rPr>
              <a:t>PHONG TRÀO KẾ HOẠCH NHỎ </a:t>
            </a:r>
          </a:p>
        </p:txBody>
      </p:sp>
      <p:sp>
        <p:nvSpPr>
          <p:cNvPr id="147476" name="Rectangle 20">
            <a:extLst>
              <a:ext uri="{FF2B5EF4-FFF2-40B4-BE49-F238E27FC236}">
                <a16:creationId xmlns:a16="http://schemas.microsoft.com/office/drawing/2014/main" xmlns="" id="{4B9FB342-CD0D-2B90-A032-6E911DD45641}"/>
              </a:ext>
            </a:extLst>
          </p:cNvPr>
          <p:cNvSpPr>
            <a:spLocks noChangeArrowheads="1"/>
          </p:cNvSpPr>
          <p:nvPr/>
        </p:nvSpPr>
        <p:spPr bwMode="auto">
          <a:xfrm>
            <a:off x="2919413" y="4035425"/>
            <a:ext cx="1636712"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700" b="1"/>
              <a:t>ĐỀN ƠN ĐÁP NGHĨA</a:t>
            </a:r>
            <a:r>
              <a:rPr lang="en-US" altLang="en-US" sz="2700"/>
              <a:t> </a:t>
            </a:r>
          </a:p>
        </p:txBody>
      </p:sp>
      <p:sp>
        <p:nvSpPr>
          <p:cNvPr id="147477" name="Rectangle 21">
            <a:extLst>
              <a:ext uri="{FF2B5EF4-FFF2-40B4-BE49-F238E27FC236}">
                <a16:creationId xmlns:a16="http://schemas.microsoft.com/office/drawing/2014/main" xmlns="" id="{646D39CC-4FCD-126F-0275-268C7D856092}"/>
              </a:ext>
            </a:extLst>
          </p:cNvPr>
          <p:cNvSpPr>
            <a:spLocks noChangeArrowheads="1"/>
          </p:cNvSpPr>
          <p:nvPr/>
        </p:nvSpPr>
        <p:spPr bwMode="auto">
          <a:xfrm>
            <a:off x="5148263" y="4044950"/>
            <a:ext cx="1868487"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t>NỤ CƯỜI HỒNG </a:t>
            </a:r>
          </a:p>
        </p:txBody>
      </p:sp>
      <p:sp>
        <p:nvSpPr>
          <p:cNvPr id="147478" name="Rectangle 22">
            <a:extLst>
              <a:ext uri="{FF2B5EF4-FFF2-40B4-BE49-F238E27FC236}">
                <a16:creationId xmlns:a16="http://schemas.microsoft.com/office/drawing/2014/main" xmlns="" id="{CE80C00E-44B6-3E86-3DA2-6544FB1E6C76}"/>
              </a:ext>
            </a:extLst>
          </p:cNvPr>
          <p:cNvSpPr>
            <a:spLocks noChangeArrowheads="1"/>
          </p:cNvSpPr>
          <p:nvPr/>
        </p:nvSpPr>
        <p:spPr bwMode="auto">
          <a:xfrm>
            <a:off x="7410450" y="3875088"/>
            <a:ext cx="1882775" cy="184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300" b="1">
                <a:solidFill>
                  <a:schemeClr val="bg1"/>
                </a:solidFill>
              </a:rPr>
              <a:t>HIẾN MÁU NHÂN ĐẠO; BẢO VỆ MÔI TRƯỜNG; </a:t>
            </a:r>
          </a:p>
        </p:txBody>
      </p:sp>
      <p:sp>
        <p:nvSpPr>
          <p:cNvPr id="147479" name="Rectangle 23">
            <a:extLst>
              <a:ext uri="{FF2B5EF4-FFF2-40B4-BE49-F238E27FC236}">
                <a16:creationId xmlns:a16="http://schemas.microsoft.com/office/drawing/2014/main" xmlns="" id="{E73857BB-8885-6A84-237A-A622D09EE0FD}"/>
              </a:ext>
            </a:extLst>
          </p:cNvPr>
          <p:cNvSpPr>
            <a:spLocks noChangeArrowheads="1"/>
          </p:cNvSpPr>
          <p:nvPr/>
        </p:nvSpPr>
        <p:spPr bwMode="auto">
          <a:xfrm>
            <a:off x="114301" y="166741"/>
            <a:ext cx="11671300" cy="1754326"/>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ko-KR" sz="3600" dirty="0" err="1">
                <a:solidFill>
                  <a:srgbClr val="FF0000"/>
                </a:solidFill>
                <a:ea typeface="Gulim" panose="020B0600000101010101" pitchFamily="34" charset="-127"/>
              </a:rPr>
              <a:t>Hoạt</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động</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cộng</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đồng</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là</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những</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hoạt</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động</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được</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tổ</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chức</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trong</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nhà</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trường</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xã</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hội</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bởi</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các</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cá</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nhân</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tập</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thể</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tổ</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chức</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và</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mang</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lại</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lợi</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ích</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chung</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cho</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cộng</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đồng</a:t>
            </a:r>
            <a:r>
              <a:rPr lang="en-US" altLang="ko-KR" sz="3600" dirty="0">
                <a:solidFill>
                  <a:srgbClr val="FF0000"/>
                </a:solidFill>
                <a:ea typeface="Gulim" panose="020B0600000101010101" pitchFamily="34" charset="-127"/>
              </a:rPr>
              <a:t> </a:t>
            </a:r>
            <a:endParaRPr lang="en-US" altLang="en-US" sz="3600" dirty="0">
              <a:solidFill>
                <a:srgbClr val="FF0000"/>
              </a:solidFill>
            </a:endParaRPr>
          </a:p>
        </p:txBody>
      </p:sp>
      <p:sp>
        <p:nvSpPr>
          <p:cNvPr id="147480" name="Rectangle 24">
            <a:extLst>
              <a:ext uri="{FF2B5EF4-FFF2-40B4-BE49-F238E27FC236}">
                <a16:creationId xmlns:a16="http://schemas.microsoft.com/office/drawing/2014/main" xmlns="" id="{A914F531-D289-615D-3CC6-4FAAA11E1E5E}"/>
              </a:ext>
            </a:extLst>
          </p:cNvPr>
          <p:cNvSpPr>
            <a:spLocks noChangeArrowheads="1"/>
          </p:cNvSpPr>
          <p:nvPr/>
        </p:nvSpPr>
        <p:spPr bwMode="auto">
          <a:xfrm>
            <a:off x="2260600" y="2290763"/>
            <a:ext cx="7780338" cy="4572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ko-KR" sz="2400" b="1">
                <a:solidFill>
                  <a:schemeClr val="bg1"/>
                </a:solidFill>
                <a:ea typeface="Gulim" panose="020B0600000101010101" pitchFamily="34" charset="-127"/>
              </a:rPr>
              <a:t>MỘT SỐ HOẠT ĐỘNG CỘNG ĐỒNG TIÊU BIỂU NHƯ </a:t>
            </a:r>
          </a:p>
        </p:txBody>
      </p:sp>
      <p:sp>
        <p:nvSpPr>
          <p:cNvPr id="2" name="Rounded Rectangle 105">
            <a:extLst>
              <a:ext uri="{FF2B5EF4-FFF2-40B4-BE49-F238E27FC236}">
                <a16:creationId xmlns:a16="http://schemas.microsoft.com/office/drawing/2014/main" xmlns="" id="{BAA445DD-F6CC-8B28-63C6-4EA3870B2B81}"/>
              </a:ext>
            </a:extLst>
          </p:cNvPr>
          <p:cNvSpPr/>
          <p:nvPr/>
        </p:nvSpPr>
        <p:spPr>
          <a:xfrm>
            <a:off x="9774238" y="3614738"/>
            <a:ext cx="2074862" cy="2271712"/>
          </a:xfrm>
          <a:prstGeom prst="roundRect">
            <a:avLst>
              <a:gd name="adj" fmla="val 7753"/>
            </a:avLst>
          </a:pr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defRPr/>
            </a:pPr>
            <a:endParaRPr lang="ko-KR" altLang="en-US" sz="2700">
              <a:solidFill>
                <a:schemeClr val="bg1"/>
              </a:solidFill>
              <a:latin typeface="Arial" panose="020B0604020202020204" pitchFamily="34" charset="0"/>
              <a:ea typeface="Arial Unicode MS" pitchFamily="34" charset="-128"/>
            </a:endParaRPr>
          </a:p>
        </p:txBody>
      </p:sp>
      <p:sp>
        <p:nvSpPr>
          <p:cNvPr id="147482" name="Rectangle 26">
            <a:extLst>
              <a:ext uri="{FF2B5EF4-FFF2-40B4-BE49-F238E27FC236}">
                <a16:creationId xmlns:a16="http://schemas.microsoft.com/office/drawing/2014/main" xmlns="" id="{F885A733-8A6A-78B2-1B9C-DF43A93CCAE0}"/>
              </a:ext>
            </a:extLst>
          </p:cNvPr>
          <p:cNvSpPr>
            <a:spLocks noChangeArrowheads="1"/>
          </p:cNvSpPr>
          <p:nvPr/>
        </p:nvSpPr>
        <p:spPr bwMode="auto">
          <a:xfrm>
            <a:off x="9891713" y="3841750"/>
            <a:ext cx="176688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700" b="1"/>
              <a:t>MÙA HÈ XANH; KÌ NGHỈ HỒNG</a:t>
            </a:r>
            <a:r>
              <a:rPr lang="en-US" altLang="en-US" sz="27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7479"/>
                                        </p:tgtEl>
                                        <p:attrNameLst>
                                          <p:attrName>style.visibility</p:attrName>
                                        </p:attrNameLst>
                                      </p:cBhvr>
                                      <p:to>
                                        <p:strVal val="visible"/>
                                      </p:to>
                                    </p:set>
                                    <p:animEffect transition="in" filter="blinds(horizontal)">
                                      <p:cBhvr>
                                        <p:cTn id="7" dur="500"/>
                                        <p:tgtEl>
                                          <p:spTgt spid="1474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7480"/>
                                        </p:tgtEl>
                                        <p:attrNameLst>
                                          <p:attrName>style.visibility</p:attrName>
                                        </p:attrNameLst>
                                      </p:cBhvr>
                                      <p:to>
                                        <p:strVal val="visible"/>
                                      </p:to>
                                    </p:set>
                                    <p:animEffect transition="in" filter="blinds(horizontal)">
                                      <p:cBhvr>
                                        <p:cTn id="12" dur="500"/>
                                        <p:tgtEl>
                                          <p:spTgt spid="1474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par>
                                <p:cTn id="18" presetID="3" presetClass="entr" presetSubtype="10" fill="hold" nodeType="withEffect">
                                  <p:stCondLst>
                                    <p:cond delay="0"/>
                                  </p:stCondLst>
                                  <p:childTnLst>
                                    <p:set>
                                      <p:cBhvr>
                                        <p:cTn id="19" dur="1" fill="hold">
                                          <p:stCondLst>
                                            <p:cond delay="0"/>
                                          </p:stCondLst>
                                        </p:cTn>
                                        <p:tgtEl>
                                          <p:spTgt spid="147475"/>
                                        </p:tgtEl>
                                        <p:attrNameLst>
                                          <p:attrName>style.visibility</p:attrName>
                                        </p:attrNameLst>
                                      </p:cBhvr>
                                      <p:to>
                                        <p:strVal val="visible"/>
                                      </p:to>
                                    </p:set>
                                    <p:animEffect transition="in" filter="blinds(horizontal)">
                                      <p:cBhvr>
                                        <p:cTn id="20" dur="500"/>
                                        <p:tgtEl>
                                          <p:spTgt spid="14747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linds(horizontal)">
                                      <p:cBhvr>
                                        <p:cTn id="25" dur="500"/>
                                        <p:tgtEl>
                                          <p:spTgt spid="60"/>
                                        </p:tgtEl>
                                      </p:cBhvr>
                                    </p:animEffect>
                                  </p:childTnLst>
                                </p:cTn>
                              </p:par>
                              <p:par>
                                <p:cTn id="26" presetID="3" presetClass="entr" presetSubtype="10" fill="hold" nodeType="withEffect">
                                  <p:stCondLst>
                                    <p:cond delay="0"/>
                                  </p:stCondLst>
                                  <p:childTnLst>
                                    <p:set>
                                      <p:cBhvr>
                                        <p:cTn id="27" dur="1" fill="hold">
                                          <p:stCondLst>
                                            <p:cond delay="0"/>
                                          </p:stCondLst>
                                        </p:cTn>
                                        <p:tgtEl>
                                          <p:spTgt spid="147476"/>
                                        </p:tgtEl>
                                        <p:attrNameLst>
                                          <p:attrName>style.visibility</p:attrName>
                                        </p:attrNameLst>
                                      </p:cBhvr>
                                      <p:to>
                                        <p:strVal val="visible"/>
                                      </p:to>
                                    </p:set>
                                    <p:animEffect transition="in" filter="blinds(horizontal)">
                                      <p:cBhvr>
                                        <p:cTn id="28" dur="500"/>
                                        <p:tgtEl>
                                          <p:spTgt spid="14747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blinds(horizontal)">
                                      <p:cBhvr>
                                        <p:cTn id="33" dur="500"/>
                                        <p:tgtEl>
                                          <p:spTgt spid="64"/>
                                        </p:tgtEl>
                                      </p:cBhvr>
                                    </p:animEffect>
                                  </p:childTnLst>
                                </p:cTn>
                              </p:par>
                              <p:par>
                                <p:cTn id="34" presetID="3" presetClass="entr" presetSubtype="10" fill="hold" nodeType="withEffect">
                                  <p:stCondLst>
                                    <p:cond delay="0"/>
                                  </p:stCondLst>
                                  <p:childTnLst>
                                    <p:set>
                                      <p:cBhvr>
                                        <p:cTn id="35" dur="1" fill="hold">
                                          <p:stCondLst>
                                            <p:cond delay="0"/>
                                          </p:stCondLst>
                                        </p:cTn>
                                        <p:tgtEl>
                                          <p:spTgt spid="147477"/>
                                        </p:tgtEl>
                                        <p:attrNameLst>
                                          <p:attrName>style.visibility</p:attrName>
                                        </p:attrNameLst>
                                      </p:cBhvr>
                                      <p:to>
                                        <p:strVal val="visible"/>
                                      </p:to>
                                    </p:set>
                                    <p:animEffect transition="in" filter="blinds(horizontal)">
                                      <p:cBhvr>
                                        <p:cTn id="36" dur="500"/>
                                        <p:tgtEl>
                                          <p:spTgt spid="14747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blinds(horizontal)">
                                      <p:cBhvr>
                                        <p:cTn id="41" dur="500"/>
                                        <p:tgtEl>
                                          <p:spTgt spid="68"/>
                                        </p:tgtEl>
                                      </p:cBhvr>
                                    </p:animEffect>
                                  </p:childTnLst>
                                </p:cTn>
                              </p:par>
                              <p:par>
                                <p:cTn id="42" presetID="3" presetClass="entr" presetSubtype="10" fill="hold" nodeType="withEffect">
                                  <p:stCondLst>
                                    <p:cond delay="0"/>
                                  </p:stCondLst>
                                  <p:childTnLst>
                                    <p:set>
                                      <p:cBhvr>
                                        <p:cTn id="43" dur="1" fill="hold">
                                          <p:stCondLst>
                                            <p:cond delay="0"/>
                                          </p:stCondLst>
                                        </p:cTn>
                                        <p:tgtEl>
                                          <p:spTgt spid="147478"/>
                                        </p:tgtEl>
                                        <p:attrNameLst>
                                          <p:attrName>style.visibility</p:attrName>
                                        </p:attrNameLst>
                                      </p:cBhvr>
                                      <p:to>
                                        <p:strVal val="visible"/>
                                      </p:to>
                                    </p:set>
                                    <p:animEffect transition="in" filter="blinds(horizontal)">
                                      <p:cBhvr>
                                        <p:cTn id="44" dur="500"/>
                                        <p:tgtEl>
                                          <p:spTgt spid="14747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linds(horizontal)">
                                      <p:cBhvr>
                                        <p:cTn id="49" dur="500"/>
                                        <p:tgtEl>
                                          <p:spTgt spid="2"/>
                                        </p:tgtEl>
                                      </p:cBhvr>
                                    </p:animEffect>
                                  </p:childTnLst>
                                </p:cTn>
                              </p:par>
                              <p:par>
                                <p:cTn id="50" presetID="3" presetClass="entr" presetSubtype="10" fill="hold" nodeType="withEffect">
                                  <p:stCondLst>
                                    <p:cond delay="0"/>
                                  </p:stCondLst>
                                  <p:childTnLst>
                                    <p:set>
                                      <p:cBhvr>
                                        <p:cTn id="51" dur="1" fill="hold">
                                          <p:stCondLst>
                                            <p:cond delay="0"/>
                                          </p:stCondLst>
                                        </p:cTn>
                                        <p:tgtEl>
                                          <p:spTgt spid="147482"/>
                                        </p:tgtEl>
                                        <p:attrNameLst>
                                          <p:attrName>style.visibility</p:attrName>
                                        </p:attrNameLst>
                                      </p:cBhvr>
                                      <p:to>
                                        <p:strVal val="visible"/>
                                      </p:to>
                                    </p:set>
                                    <p:animEffect transition="in" filter="blinds(horizontal)">
                                      <p:cBhvr>
                                        <p:cTn id="52" dur="500"/>
                                        <p:tgtEl>
                                          <p:spTgt spid="147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0" grpId="0" animBg="1"/>
      <p:bldP spid="64" grpId="0" animBg="1"/>
      <p:bldP spid="68" grpId="0" animBg="1"/>
      <p:bldP spid="147475" grpId="0"/>
      <p:bldP spid="147476" grpId="0"/>
      <p:bldP spid="147477" grpId="0"/>
      <p:bldP spid="147478" grpId="0"/>
      <p:bldP spid="147479" grpId="0" animBg="1"/>
      <p:bldP spid="147480" grpId="0" animBg="1"/>
      <p:bldP spid="2" grpId="0" animBg="1"/>
      <p:bldP spid="1474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xmlns="" id="{247585CE-4EA0-E4E9-2DA0-9FD0DAC48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657225"/>
            <a:ext cx="10407650"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Rectangle 3">
            <a:extLst>
              <a:ext uri="{FF2B5EF4-FFF2-40B4-BE49-F238E27FC236}">
                <a16:creationId xmlns:a16="http://schemas.microsoft.com/office/drawing/2014/main" xmlns="" id="{4503BCDE-11E6-DF3E-4FC4-AF96AE1EC269}"/>
              </a:ext>
            </a:extLst>
          </p:cNvPr>
          <p:cNvSpPr>
            <a:spLocks noChangeArrowheads="1"/>
          </p:cNvSpPr>
          <p:nvPr/>
        </p:nvSpPr>
        <p:spPr bwMode="auto">
          <a:xfrm>
            <a:off x="3632200" y="2300288"/>
            <a:ext cx="60324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800" b="1" dirty="0">
                <a:solidFill>
                  <a:srgbClr val="FF0000"/>
                </a:solidFill>
              </a:rPr>
              <a:t>NỘI DUNG BÀI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8659"/>
                                        </p:tgtEl>
                                        <p:attrNameLst>
                                          <p:attrName>style.visibility</p:attrName>
                                        </p:attrNameLst>
                                      </p:cBhvr>
                                      <p:to>
                                        <p:strVal val="visible"/>
                                      </p:to>
                                    </p:set>
                                    <p:animEffect transition="in" filter="blinds(horizontal)">
                                      <p:cBhvr>
                                        <p:cTn id="7" dur="500"/>
                                        <p:tgtEl>
                                          <p:spTgt spid="198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0">
            <a:extLst>
              <a:ext uri="{FF2B5EF4-FFF2-40B4-BE49-F238E27FC236}">
                <a16:creationId xmlns:a16="http://schemas.microsoft.com/office/drawing/2014/main" xmlns="" id="{04E933DB-D4BC-D8E2-9FD4-E1C825EC3958}"/>
              </a:ext>
            </a:extLst>
          </p:cNvPr>
          <p:cNvSpPr/>
          <p:nvPr/>
        </p:nvSpPr>
        <p:spPr>
          <a:xfrm>
            <a:off x="385763" y="3605213"/>
            <a:ext cx="2073275" cy="2271712"/>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ko-KR" altLang="en-US" sz="2700"/>
          </a:p>
        </p:txBody>
      </p:sp>
      <p:sp>
        <p:nvSpPr>
          <p:cNvPr id="60" name="Rounded Rectangle 105">
            <a:extLst>
              <a:ext uri="{FF2B5EF4-FFF2-40B4-BE49-F238E27FC236}">
                <a16:creationId xmlns:a16="http://schemas.microsoft.com/office/drawing/2014/main" xmlns="" id="{E99C156B-B475-2C54-3CCE-751FE6BA5D7D}"/>
              </a:ext>
            </a:extLst>
          </p:cNvPr>
          <p:cNvSpPr/>
          <p:nvPr/>
        </p:nvSpPr>
        <p:spPr>
          <a:xfrm>
            <a:off x="2671763" y="3605213"/>
            <a:ext cx="2074862" cy="2271712"/>
          </a:xfrm>
          <a:prstGeom prst="roundRect">
            <a:avLst>
              <a:gd name="adj" fmla="val 7753"/>
            </a:avLst>
          </a:pr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ko-KR" altLang="en-US" sz="2700"/>
          </a:p>
        </p:txBody>
      </p:sp>
      <p:sp>
        <p:nvSpPr>
          <p:cNvPr id="64" name="Rounded Rectangle 142">
            <a:extLst>
              <a:ext uri="{FF2B5EF4-FFF2-40B4-BE49-F238E27FC236}">
                <a16:creationId xmlns:a16="http://schemas.microsoft.com/office/drawing/2014/main" xmlns="" id="{9FE50699-8398-1567-395F-EC8212974ABE}"/>
              </a:ext>
            </a:extLst>
          </p:cNvPr>
          <p:cNvSpPr/>
          <p:nvPr/>
        </p:nvSpPr>
        <p:spPr>
          <a:xfrm>
            <a:off x="5051425" y="3635375"/>
            <a:ext cx="2074863" cy="2271713"/>
          </a:xfrm>
          <a:prstGeom prst="roundRect">
            <a:avLst>
              <a:gd name="adj" fmla="val 7753"/>
            </a:avLst>
          </a:prstGeom>
          <a:solidFill>
            <a:schemeClr val="accent2"/>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ko-KR" altLang="en-US" sz="2700"/>
          </a:p>
        </p:txBody>
      </p:sp>
      <p:sp>
        <p:nvSpPr>
          <p:cNvPr id="68" name="Rounded Rectangle 152">
            <a:extLst>
              <a:ext uri="{FF2B5EF4-FFF2-40B4-BE49-F238E27FC236}">
                <a16:creationId xmlns:a16="http://schemas.microsoft.com/office/drawing/2014/main" xmlns="" id="{E2E051D3-A876-B268-582C-7404CA80CB37}"/>
              </a:ext>
            </a:extLst>
          </p:cNvPr>
          <p:cNvSpPr/>
          <p:nvPr/>
        </p:nvSpPr>
        <p:spPr>
          <a:xfrm>
            <a:off x="7350125" y="3649663"/>
            <a:ext cx="2073275" cy="2271712"/>
          </a:xfrm>
          <a:prstGeom prst="roundRect">
            <a:avLst>
              <a:gd name="adj" fmla="val 7753"/>
            </a:avLst>
          </a:pr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ko-KR" altLang="en-US" sz="2700"/>
          </a:p>
        </p:txBody>
      </p:sp>
      <p:sp>
        <p:nvSpPr>
          <p:cNvPr id="147475" name="Rectangle 19">
            <a:extLst>
              <a:ext uri="{FF2B5EF4-FFF2-40B4-BE49-F238E27FC236}">
                <a16:creationId xmlns:a16="http://schemas.microsoft.com/office/drawing/2014/main" xmlns="" id="{F097FCA3-F2AD-A54B-AD9B-C1971D854475}"/>
              </a:ext>
            </a:extLst>
          </p:cNvPr>
          <p:cNvSpPr>
            <a:spLocks noChangeArrowheads="1"/>
          </p:cNvSpPr>
          <p:nvPr/>
        </p:nvSpPr>
        <p:spPr bwMode="auto">
          <a:xfrm>
            <a:off x="434975" y="3824288"/>
            <a:ext cx="1839913"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700" b="1">
                <a:solidFill>
                  <a:schemeClr val="bg1"/>
                </a:solidFill>
              </a:rPr>
              <a:t>PHONG TRÀO KẾ HOẠCH NHỎ </a:t>
            </a:r>
          </a:p>
        </p:txBody>
      </p:sp>
      <p:sp>
        <p:nvSpPr>
          <p:cNvPr id="147476" name="Rectangle 20">
            <a:extLst>
              <a:ext uri="{FF2B5EF4-FFF2-40B4-BE49-F238E27FC236}">
                <a16:creationId xmlns:a16="http://schemas.microsoft.com/office/drawing/2014/main" xmlns="" id="{4B9FB342-CD0D-2B90-A032-6E911DD45641}"/>
              </a:ext>
            </a:extLst>
          </p:cNvPr>
          <p:cNvSpPr>
            <a:spLocks noChangeArrowheads="1"/>
          </p:cNvSpPr>
          <p:nvPr/>
        </p:nvSpPr>
        <p:spPr bwMode="auto">
          <a:xfrm>
            <a:off x="2919413" y="4035425"/>
            <a:ext cx="1636712"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700" b="1"/>
              <a:t>ĐỀN ƠN ĐÁP NGHĨA</a:t>
            </a:r>
            <a:r>
              <a:rPr lang="en-US" altLang="en-US" sz="2700"/>
              <a:t> </a:t>
            </a:r>
          </a:p>
        </p:txBody>
      </p:sp>
      <p:sp>
        <p:nvSpPr>
          <p:cNvPr id="147477" name="Rectangle 21">
            <a:extLst>
              <a:ext uri="{FF2B5EF4-FFF2-40B4-BE49-F238E27FC236}">
                <a16:creationId xmlns:a16="http://schemas.microsoft.com/office/drawing/2014/main" xmlns="" id="{646D39CC-4FCD-126F-0275-268C7D856092}"/>
              </a:ext>
            </a:extLst>
          </p:cNvPr>
          <p:cNvSpPr>
            <a:spLocks noChangeArrowheads="1"/>
          </p:cNvSpPr>
          <p:nvPr/>
        </p:nvSpPr>
        <p:spPr bwMode="auto">
          <a:xfrm>
            <a:off x="5148263" y="4044950"/>
            <a:ext cx="1868487"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t>NỤ CƯỜI HỒNG </a:t>
            </a:r>
          </a:p>
        </p:txBody>
      </p:sp>
      <p:sp>
        <p:nvSpPr>
          <p:cNvPr id="147478" name="Rectangle 22">
            <a:extLst>
              <a:ext uri="{FF2B5EF4-FFF2-40B4-BE49-F238E27FC236}">
                <a16:creationId xmlns:a16="http://schemas.microsoft.com/office/drawing/2014/main" xmlns="" id="{CE80C00E-44B6-3E86-3DA2-6544FB1E6C76}"/>
              </a:ext>
            </a:extLst>
          </p:cNvPr>
          <p:cNvSpPr>
            <a:spLocks noChangeArrowheads="1"/>
          </p:cNvSpPr>
          <p:nvPr/>
        </p:nvSpPr>
        <p:spPr bwMode="auto">
          <a:xfrm>
            <a:off x="7410450" y="3875088"/>
            <a:ext cx="1882775" cy="184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300" b="1">
                <a:solidFill>
                  <a:schemeClr val="bg1"/>
                </a:solidFill>
              </a:rPr>
              <a:t>HIẾN MÁU NHÂN ĐẠO; BẢO VỆ MÔI TRƯỜNG; </a:t>
            </a:r>
          </a:p>
        </p:txBody>
      </p:sp>
      <p:sp>
        <p:nvSpPr>
          <p:cNvPr id="147479" name="Rectangle 23">
            <a:extLst>
              <a:ext uri="{FF2B5EF4-FFF2-40B4-BE49-F238E27FC236}">
                <a16:creationId xmlns:a16="http://schemas.microsoft.com/office/drawing/2014/main" xmlns="" id="{E73857BB-8885-6A84-237A-A622D09EE0FD}"/>
              </a:ext>
            </a:extLst>
          </p:cNvPr>
          <p:cNvSpPr>
            <a:spLocks noChangeArrowheads="1"/>
          </p:cNvSpPr>
          <p:nvPr/>
        </p:nvSpPr>
        <p:spPr bwMode="auto">
          <a:xfrm>
            <a:off x="114301" y="166741"/>
            <a:ext cx="11671300" cy="1754326"/>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ko-KR" sz="3600" dirty="0">
                <a:solidFill>
                  <a:srgbClr val="FF0000"/>
                </a:solidFill>
                <a:ea typeface="Gulim" panose="020B0600000101010101" pitchFamily="34" charset="-127"/>
              </a:rPr>
              <a:t>1. </a:t>
            </a:r>
            <a:r>
              <a:rPr lang="en-US" altLang="ko-KR" sz="3600" dirty="0" err="1">
                <a:solidFill>
                  <a:srgbClr val="FF0000"/>
                </a:solidFill>
                <a:ea typeface="Gulim" panose="020B0600000101010101" pitchFamily="34" charset="-127"/>
              </a:rPr>
              <a:t>Hoạt</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động</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cộng</a:t>
            </a:r>
            <a:r>
              <a:rPr lang="en-US" altLang="ko-KR" sz="3600" dirty="0">
                <a:solidFill>
                  <a:srgbClr val="FF0000"/>
                </a:solidFill>
                <a:ea typeface="Gulim" panose="020B0600000101010101" pitchFamily="34" charset="-127"/>
              </a:rPr>
              <a:t> </a:t>
            </a:r>
            <a:r>
              <a:rPr lang="en-US" altLang="ko-KR" sz="3600" dirty="0" err="1">
                <a:solidFill>
                  <a:srgbClr val="FF0000"/>
                </a:solidFill>
                <a:ea typeface="Gulim" panose="020B0600000101010101" pitchFamily="34" charset="-127"/>
              </a:rPr>
              <a:t>đồng</a:t>
            </a:r>
            <a:r>
              <a:rPr lang="en-US" altLang="ko-KR" sz="3600" dirty="0">
                <a:solidFill>
                  <a:srgbClr val="FF0000"/>
                </a:solidFill>
                <a:ea typeface="Gulim" panose="020B0600000101010101" pitchFamily="34" charset="-127"/>
              </a:rPr>
              <a:t> </a:t>
            </a:r>
            <a:r>
              <a:rPr lang="en-US" altLang="ko-KR" sz="3600" dirty="0" err="1">
                <a:ea typeface="Gulim" panose="020B0600000101010101" pitchFamily="34" charset="-127"/>
              </a:rPr>
              <a:t>là</a:t>
            </a:r>
            <a:r>
              <a:rPr lang="en-US" altLang="ko-KR" sz="3600" dirty="0">
                <a:ea typeface="Gulim" panose="020B0600000101010101" pitchFamily="34" charset="-127"/>
              </a:rPr>
              <a:t> </a:t>
            </a:r>
            <a:r>
              <a:rPr lang="en-US" altLang="ko-KR" sz="3600" dirty="0" err="1">
                <a:ea typeface="Gulim" panose="020B0600000101010101" pitchFamily="34" charset="-127"/>
              </a:rPr>
              <a:t>những</a:t>
            </a:r>
            <a:r>
              <a:rPr lang="en-US" altLang="ko-KR" sz="3600" dirty="0">
                <a:ea typeface="Gulim" panose="020B0600000101010101" pitchFamily="34" charset="-127"/>
              </a:rPr>
              <a:t> </a:t>
            </a:r>
            <a:r>
              <a:rPr lang="en-US" altLang="ko-KR" sz="3600" dirty="0" err="1">
                <a:ea typeface="Gulim" panose="020B0600000101010101" pitchFamily="34" charset="-127"/>
              </a:rPr>
              <a:t>hoạt</a:t>
            </a:r>
            <a:r>
              <a:rPr lang="en-US" altLang="ko-KR" sz="3600" dirty="0">
                <a:ea typeface="Gulim" panose="020B0600000101010101" pitchFamily="34" charset="-127"/>
              </a:rPr>
              <a:t> </a:t>
            </a:r>
            <a:r>
              <a:rPr lang="en-US" altLang="ko-KR" sz="3600" dirty="0" err="1">
                <a:ea typeface="Gulim" panose="020B0600000101010101" pitchFamily="34" charset="-127"/>
              </a:rPr>
              <a:t>động</a:t>
            </a:r>
            <a:r>
              <a:rPr lang="en-US" altLang="ko-KR" sz="3600" dirty="0">
                <a:ea typeface="Gulim" panose="020B0600000101010101" pitchFamily="34" charset="-127"/>
              </a:rPr>
              <a:t> </a:t>
            </a:r>
            <a:r>
              <a:rPr lang="en-US" altLang="ko-KR" sz="3600" dirty="0" err="1">
                <a:ea typeface="Gulim" panose="020B0600000101010101" pitchFamily="34" charset="-127"/>
              </a:rPr>
              <a:t>được</a:t>
            </a:r>
            <a:r>
              <a:rPr lang="en-US" altLang="ko-KR" sz="3600" dirty="0">
                <a:ea typeface="Gulim" panose="020B0600000101010101" pitchFamily="34" charset="-127"/>
              </a:rPr>
              <a:t> </a:t>
            </a:r>
            <a:r>
              <a:rPr lang="en-US" altLang="ko-KR" sz="3600" dirty="0" err="1">
                <a:ea typeface="Gulim" panose="020B0600000101010101" pitchFamily="34" charset="-127"/>
              </a:rPr>
              <a:t>tổ</a:t>
            </a:r>
            <a:r>
              <a:rPr lang="en-US" altLang="ko-KR" sz="3600" dirty="0">
                <a:ea typeface="Gulim" panose="020B0600000101010101" pitchFamily="34" charset="-127"/>
              </a:rPr>
              <a:t> </a:t>
            </a:r>
            <a:r>
              <a:rPr lang="en-US" altLang="ko-KR" sz="3600" dirty="0" err="1">
                <a:ea typeface="Gulim" panose="020B0600000101010101" pitchFamily="34" charset="-127"/>
              </a:rPr>
              <a:t>chức</a:t>
            </a:r>
            <a:r>
              <a:rPr lang="en-US" altLang="ko-KR" sz="3600" dirty="0">
                <a:ea typeface="Gulim" panose="020B0600000101010101" pitchFamily="34" charset="-127"/>
              </a:rPr>
              <a:t> </a:t>
            </a:r>
            <a:r>
              <a:rPr lang="en-US" altLang="ko-KR" sz="3600" dirty="0" err="1">
                <a:ea typeface="Gulim" panose="020B0600000101010101" pitchFamily="34" charset="-127"/>
              </a:rPr>
              <a:t>trong</a:t>
            </a:r>
            <a:r>
              <a:rPr lang="en-US" altLang="ko-KR" sz="3600" dirty="0">
                <a:ea typeface="Gulim" panose="020B0600000101010101" pitchFamily="34" charset="-127"/>
              </a:rPr>
              <a:t> </a:t>
            </a:r>
            <a:r>
              <a:rPr lang="en-US" altLang="ko-KR" sz="3600" dirty="0" err="1">
                <a:ea typeface="Gulim" panose="020B0600000101010101" pitchFamily="34" charset="-127"/>
              </a:rPr>
              <a:t>nhà</a:t>
            </a:r>
            <a:r>
              <a:rPr lang="en-US" altLang="ko-KR" sz="3600" dirty="0">
                <a:ea typeface="Gulim" panose="020B0600000101010101" pitchFamily="34" charset="-127"/>
              </a:rPr>
              <a:t> </a:t>
            </a:r>
            <a:r>
              <a:rPr lang="en-US" altLang="ko-KR" sz="3600" dirty="0" err="1">
                <a:ea typeface="Gulim" panose="020B0600000101010101" pitchFamily="34" charset="-127"/>
              </a:rPr>
              <a:t>trường</a:t>
            </a:r>
            <a:r>
              <a:rPr lang="en-US" altLang="ko-KR" sz="3600" dirty="0">
                <a:ea typeface="Gulim" panose="020B0600000101010101" pitchFamily="34" charset="-127"/>
              </a:rPr>
              <a:t>, </a:t>
            </a:r>
            <a:r>
              <a:rPr lang="en-US" altLang="ko-KR" sz="3600" dirty="0" err="1">
                <a:ea typeface="Gulim" panose="020B0600000101010101" pitchFamily="34" charset="-127"/>
              </a:rPr>
              <a:t>xã</a:t>
            </a:r>
            <a:r>
              <a:rPr lang="en-US" altLang="ko-KR" sz="3600" dirty="0">
                <a:ea typeface="Gulim" panose="020B0600000101010101" pitchFamily="34" charset="-127"/>
              </a:rPr>
              <a:t> </a:t>
            </a:r>
            <a:r>
              <a:rPr lang="en-US" altLang="ko-KR" sz="3600" dirty="0" err="1">
                <a:ea typeface="Gulim" panose="020B0600000101010101" pitchFamily="34" charset="-127"/>
              </a:rPr>
              <a:t>hội</a:t>
            </a:r>
            <a:r>
              <a:rPr lang="en-US" altLang="ko-KR" sz="3600" dirty="0">
                <a:ea typeface="Gulim" panose="020B0600000101010101" pitchFamily="34" charset="-127"/>
              </a:rPr>
              <a:t> </a:t>
            </a:r>
            <a:r>
              <a:rPr lang="en-US" altLang="ko-KR" sz="3600" dirty="0" err="1">
                <a:ea typeface="Gulim" panose="020B0600000101010101" pitchFamily="34" charset="-127"/>
              </a:rPr>
              <a:t>bởi</a:t>
            </a:r>
            <a:r>
              <a:rPr lang="en-US" altLang="ko-KR" sz="3600" dirty="0">
                <a:ea typeface="Gulim" panose="020B0600000101010101" pitchFamily="34" charset="-127"/>
              </a:rPr>
              <a:t> </a:t>
            </a:r>
            <a:r>
              <a:rPr lang="en-US" altLang="ko-KR" sz="3600" dirty="0" err="1">
                <a:ea typeface="Gulim" panose="020B0600000101010101" pitchFamily="34" charset="-127"/>
              </a:rPr>
              <a:t>các</a:t>
            </a:r>
            <a:r>
              <a:rPr lang="en-US" altLang="ko-KR" sz="3600" dirty="0">
                <a:ea typeface="Gulim" panose="020B0600000101010101" pitchFamily="34" charset="-127"/>
              </a:rPr>
              <a:t> </a:t>
            </a:r>
            <a:r>
              <a:rPr lang="en-US" altLang="ko-KR" sz="3600" dirty="0" err="1">
                <a:ea typeface="Gulim" panose="020B0600000101010101" pitchFamily="34" charset="-127"/>
              </a:rPr>
              <a:t>cá</a:t>
            </a:r>
            <a:r>
              <a:rPr lang="en-US" altLang="ko-KR" sz="3600" dirty="0">
                <a:ea typeface="Gulim" panose="020B0600000101010101" pitchFamily="34" charset="-127"/>
              </a:rPr>
              <a:t> </a:t>
            </a:r>
            <a:r>
              <a:rPr lang="en-US" altLang="ko-KR" sz="3600" dirty="0" err="1">
                <a:ea typeface="Gulim" panose="020B0600000101010101" pitchFamily="34" charset="-127"/>
              </a:rPr>
              <a:t>nhân</a:t>
            </a:r>
            <a:r>
              <a:rPr lang="en-US" altLang="ko-KR" sz="3600" dirty="0">
                <a:ea typeface="Gulim" panose="020B0600000101010101" pitchFamily="34" charset="-127"/>
              </a:rPr>
              <a:t>, </a:t>
            </a:r>
            <a:r>
              <a:rPr lang="en-US" altLang="ko-KR" sz="3600" dirty="0" err="1">
                <a:ea typeface="Gulim" panose="020B0600000101010101" pitchFamily="34" charset="-127"/>
              </a:rPr>
              <a:t>tập</a:t>
            </a:r>
            <a:r>
              <a:rPr lang="en-US" altLang="ko-KR" sz="3600" dirty="0">
                <a:ea typeface="Gulim" panose="020B0600000101010101" pitchFamily="34" charset="-127"/>
              </a:rPr>
              <a:t> </a:t>
            </a:r>
            <a:r>
              <a:rPr lang="en-US" altLang="ko-KR" sz="3600" dirty="0" err="1">
                <a:ea typeface="Gulim" panose="020B0600000101010101" pitchFamily="34" charset="-127"/>
              </a:rPr>
              <a:t>thể</a:t>
            </a:r>
            <a:r>
              <a:rPr lang="en-US" altLang="ko-KR" sz="3600" dirty="0">
                <a:ea typeface="Gulim" panose="020B0600000101010101" pitchFamily="34" charset="-127"/>
              </a:rPr>
              <a:t>, </a:t>
            </a:r>
            <a:r>
              <a:rPr lang="en-US" altLang="ko-KR" sz="3600" dirty="0" err="1">
                <a:ea typeface="Gulim" panose="020B0600000101010101" pitchFamily="34" charset="-127"/>
              </a:rPr>
              <a:t>tổ</a:t>
            </a:r>
            <a:r>
              <a:rPr lang="en-US" altLang="ko-KR" sz="3600" dirty="0">
                <a:ea typeface="Gulim" panose="020B0600000101010101" pitchFamily="34" charset="-127"/>
              </a:rPr>
              <a:t> </a:t>
            </a:r>
            <a:r>
              <a:rPr lang="en-US" altLang="ko-KR" sz="3600" dirty="0" err="1">
                <a:ea typeface="Gulim" panose="020B0600000101010101" pitchFamily="34" charset="-127"/>
              </a:rPr>
              <a:t>chức</a:t>
            </a:r>
            <a:r>
              <a:rPr lang="en-US" altLang="ko-KR" sz="3600" dirty="0">
                <a:ea typeface="Gulim" panose="020B0600000101010101" pitchFamily="34" charset="-127"/>
              </a:rPr>
              <a:t> </a:t>
            </a:r>
            <a:r>
              <a:rPr lang="en-US" altLang="ko-KR" sz="3600" dirty="0" err="1">
                <a:ea typeface="Gulim" panose="020B0600000101010101" pitchFamily="34" charset="-127"/>
              </a:rPr>
              <a:t>và</a:t>
            </a:r>
            <a:r>
              <a:rPr lang="en-US" altLang="ko-KR" sz="3600" dirty="0">
                <a:ea typeface="Gulim" panose="020B0600000101010101" pitchFamily="34" charset="-127"/>
              </a:rPr>
              <a:t> </a:t>
            </a:r>
            <a:r>
              <a:rPr lang="en-US" altLang="ko-KR" sz="3600" dirty="0" err="1">
                <a:ea typeface="Gulim" panose="020B0600000101010101" pitchFamily="34" charset="-127"/>
              </a:rPr>
              <a:t>mang</a:t>
            </a:r>
            <a:r>
              <a:rPr lang="en-US" altLang="ko-KR" sz="3600" dirty="0">
                <a:ea typeface="Gulim" panose="020B0600000101010101" pitchFamily="34" charset="-127"/>
              </a:rPr>
              <a:t> </a:t>
            </a:r>
            <a:r>
              <a:rPr lang="en-US" altLang="ko-KR" sz="3600" dirty="0" err="1">
                <a:ea typeface="Gulim" panose="020B0600000101010101" pitchFamily="34" charset="-127"/>
              </a:rPr>
              <a:t>lại</a:t>
            </a:r>
            <a:r>
              <a:rPr lang="en-US" altLang="ko-KR" sz="3600" dirty="0">
                <a:ea typeface="Gulim" panose="020B0600000101010101" pitchFamily="34" charset="-127"/>
              </a:rPr>
              <a:t> </a:t>
            </a:r>
            <a:r>
              <a:rPr lang="en-US" altLang="ko-KR" sz="3600" dirty="0" err="1">
                <a:ea typeface="Gulim" panose="020B0600000101010101" pitchFamily="34" charset="-127"/>
              </a:rPr>
              <a:t>lợi</a:t>
            </a:r>
            <a:r>
              <a:rPr lang="en-US" altLang="ko-KR" sz="3600" dirty="0">
                <a:ea typeface="Gulim" panose="020B0600000101010101" pitchFamily="34" charset="-127"/>
              </a:rPr>
              <a:t> </a:t>
            </a:r>
            <a:r>
              <a:rPr lang="en-US" altLang="ko-KR" sz="3600" dirty="0" err="1">
                <a:ea typeface="Gulim" panose="020B0600000101010101" pitchFamily="34" charset="-127"/>
              </a:rPr>
              <a:t>ích</a:t>
            </a:r>
            <a:r>
              <a:rPr lang="en-US" altLang="ko-KR" sz="3600" dirty="0">
                <a:ea typeface="Gulim" panose="020B0600000101010101" pitchFamily="34" charset="-127"/>
              </a:rPr>
              <a:t> </a:t>
            </a:r>
            <a:r>
              <a:rPr lang="en-US" altLang="ko-KR" sz="3600" dirty="0" err="1">
                <a:ea typeface="Gulim" panose="020B0600000101010101" pitchFamily="34" charset="-127"/>
              </a:rPr>
              <a:t>chung</a:t>
            </a:r>
            <a:r>
              <a:rPr lang="en-US" altLang="ko-KR" sz="3600" dirty="0">
                <a:ea typeface="Gulim" panose="020B0600000101010101" pitchFamily="34" charset="-127"/>
              </a:rPr>
              <a:t> </a:t>
            </a:r>
            <a:r>
              <a:rPr lang="en-US" altLang="ko-KR" sz="3600" dirty="0" err="1">
                <a:ea typeface="Gulim" panose="020B0600000101010101" pitchFamily="34" charset="-127"/>
              </a:rPr>
              <a:t>cho</a:t>
            </a:r>
            <a:r>
              <a:rPr lang="en-US" altLang="ko-KR" sz="3600" dirty="0">
                <a:ea typeface="Gulim" panose="020B0600000101010101" pitchFamily="34" charset="-127"/>
              </a:rPr>
              <a:t> </a:t>
            </a:r>
            <a:r>
              <a:rPr lang="en-US" altLang="ko-KR" sz="3600" dirty="0" err="1">
                <a:ea typeface="Gulim" panose="020B0600000101010101" pitchFamily="34" charset="-127"/>
              </a:rPr>
              <a:t>cộng</a:t>
            </a:r>
            <a:r>
              <a:rPr lang="en-US" altLang="ko-KR" sz="3600" dirty="0">
                <a:ea typeface="Gulim" panose="020B0600000101010101" pitchFamily="34" charset="-127"/>
              </a:rPr>
              <a:t> </a:t>
            </a:r>
            <a:r>
              <a:rPr lang="en-US" altLang="ko-KR" sz="3600" dirty="0" err="1">
                <a:ea typeface="Gulim" panose="020B0600000101010101" pitchFamily="34" charset="-127"/>
              </a:rPr>
              <a:t>đồng</a:t>
            </a:r>
            <a:r>
              <a:rPr lang="en-US" altLang="ko-KR" sz="3600" dirty="0">
                <a:ea typeface="Gulim" panose="020B0600000101010101" pitchFamily="34" charset="-127"/>
              </a:rPr>
              <a:t> </a:t>
            </a:r>
            <a:r>
              <a:rPr lang="en-US" altLang="ko-KR" sz="3600" dirty="0" err="1">
                <a:ea typeface="Gulim" panose="020B0600000101010101" pitchFamily="34" charset="-127"/>
              </a:rPr>
              <a:t>như</a:t>
            </a:r>
            <a:r>
              <a:rPr lang="en-US" altLang="ko-KR" sz="3600" dirty="0">
                <a:ea typeface="Gulim" panose="020B0600000101010101" pitchFamily="34" charset="-127"/>
              </a:rPr>
              <a:t>: </a:t>
            </a:r>
            <a:endParaRPr lang="en-US" altLang="en-US" sz="3600" dirty="0"/>
          </a:p>
        </p:txBody>
      </p:sp>
      <p:sp>
        <p:nvSpPr>
          <p:cNvPr id="147480" name="Rectangle 24">
            <a:extLst>
              <a:ext uri="{FF2B5EF4-FFF2-40B4-BE49-F238E27FC236}">
                <a16:creationId xmlns:a16="http://schemas.microsoft.com/office/drawing/2014/main" xmlns="" id="{A914F531-D289-615D-3CC6-4FAAA11E1E5E}"/>
              </a:ext>
            </a:extLst>
          </p:cNvPr>
          <p:cNvSpPr>
            <a:spLocks noChangeArrowheads="1"/>
          </p:cNvSpPr>
          <p:nvPr/>
        </p:nvSpPr>
        <p:spPr bwMode="auto">
          <a:xfrm>
            <a:off x="2260600" y="2288531"/>
            <a:ext cx="7957628" cy="46166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ko-KR" sz="2400" b="1" dirty="0">
                <a:solidFill>
                  <a:schemeClr val="bg1"/>
                </a:solidFill>
                <a:ea typeface="Gulim" panose="020B0600000101010101" pitchFamily="34" charset="-127"/>
              </a:rPr>
              <a:t>MỘT SỐ HOẠT ĐỘNG CỘNG ĐỒNG TIÊU BIỂU NHƯ: </a:t>
            </a:r>
          </a:p>
        </p:txBody>
      </p:sp>
      <p:sp>
        <p:nvSpPr>
          <p:cNvPr id="2" name="Rounded Rectangle 105">
            <a:extLst>
              <a:ext uri="{FF2B5EF4-FFF2-40B4-BE49-F238E27FC236}">
                <a16:creationId xmlns:a16="http://schemas.microsoft.com/office/drawing/2014/main" xmlns="" id="{BAA445DD-F6CC-8B28-63C6-4EA3870B2B81}"/>
              </a:ext>
            </a:extLst>
          </p:cNvPr>
          <p:cNvSpPr/>
          <p:nvPr/>
        </p:nvSpPr>
        <p:spPr>
          <a:xfrm>
            <a:off x="9774238" y="3614738"/>
            <a:ext cx="2074862" cy="2271712"/>
          </a:xfrm>
          <a:prstGeom prst="roundRect">
            <a:avLst>
              <a:gd name="adj" fmla="val 7753"/>
            </a:avLst>
          </a:prstGeom>
          <a:solidFill>
            <a:schemeClr val="accent3"/>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eaLnBrk="1" hangingPunct="1">
              <a:defRPr/>
            </a:pPr>
            <a:endParaRPr lang="ko-KR" altLang="en-US" sz="2700">
              <a:solidFill>
                <a:schemeClr val="bg1"/>
              </a:solidFill>
              <a:latin typeface="Arial" panose="020B0604020202020204" pitchFamily="34" charset="0"/>
              <a:ea typeface="Arial Unicode MS" pitchFamily="34" charset="-128"/>
            </a:endParaRPr>
          </a:p>
        </p:txBody>
      </p:sp>
      <p:sp>
        <p:nvSpPr>
          <p:cNvPr id="147482" name="Rectangle 26">
            <a:extLst>
              <a:ext uri="{FF2B5EF4-FFF2-40B4-BE49-F238E27FC236}">
                <a16:creationId xmlns:a16="http://schemas.microsoft.com/office/drawing/2014/main" xmlns="" id="{F885A733-8A6A-78B2-1B9C-DF43A93CCAE0}"/>
              </a:ext>
            </a:extLst>
          </p:cNvPr>
          <p:cNvSpPr>
            <a:spLocks noChangeArrowheads="1"/>
          </p:cNvSpPr>
          <p:nvPr/>
        </p:nvSpPr>
        <p:spPr bwMode="auto">
          <a:xfrm>
            <a:off x="9891713" y="3841750"/>
            <a:ext cx="176688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700" b="1"/>
              <a:t>MÙA HÈ XANH; KÌ NGHỈ HỒNG</a:t>
            </a:r>
            <a:r>
              <a:rPr lang="en-US" altLang="en-US" sz="2700"/>
              <a:t> </a:t>
            </a:r>
          </a:p>
        </p:txBody>
      </p:sp>
    </p:spTree>
    <p:extLst>
      <p:ext uri="{BB962C8B-B14F-4D97-AF65-F5344CB8AC3E}">
        <p14:creationId xmlns:p14="http://schemas.microsoft.com/office/powerpoint/2010/main" val="1630281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7479"/>
                                        </p:tgtEl>
                                        <p:attrNameLst>
                                          <p:attrName>style.visibility</p:attrName>
                                        </p:attrNameLst>
                                      </p:cBhvr>
                                      <p:to>
                                        <p:strVal val="visible"/>
                                      </p:to>
                                    </p:set>
                                    <p:animEffect transition="in" filter="blinds(horizontal)">
                                      <p:cBhvr>
                                        <p:cTn id="7" dur="500"/>
                                        <p:tgtEl>
                                          <p:spTgt spid="1474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7480"/>
                                        </p:tgtEl>
                                        <p:attrNameLst>
                                          <p:attrName>style.visibility</p:attrName>
                                        </p:attrNameLst>
                                      </p:cBhvr>
                                      <p:to>
                                        <p:strVal val="visible"/>
                                      </p:to>
                                    </p:set>
                                    <p:animEffect transition="in" filter="blinds(horizontal)">
                                      <p:cBhvr>
                                        <p:cTn id="12" dur="500"/>
                                        <p:tgtEl>
                                          <p:spTgt spid="1474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par>
                                <p:cTn id="18" presetID="3" presetClass="entr" presetSubtype="10" fill="hold" nodeType="withEffect">
                                  <p:stCondLst>
                                    <p:cond delay="0"/>
                                  </p:stCondLst>
                                  <p:childTnLst>
                                    <p:set>
                                      <p:cBhvr>
                                        <p:cTn id="19" dur="1" fill="hold">
                                          <p:stCondLst>
                                            <p:cond delay="0"/>
                                          </p:stCondLst>
                                        </p:cTn>
                                        <p:tgtEl>
                                          <p:spTgt spid="147475"/>
                                        </p:tgtEl>
                                        <p:attrNameLst>
                                          <p:attrName>style.visibility</p:attrName>
                                        </p:attrNameLst>
                                      </p:cBhvr>
                                      <p:to>
                                        <p:strVal val="visible"/>
                                      </p:to>
                                    </p:set>
                                    <p:animEffect transition="in" filter="blinds(horizontal)">
                                      <p:cBhvr>
                                        <p:cTn id="20" dur="500"/>
                                        <p:tgtEl>
                                          <p:spTgt spid="14747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linds(horizontal)">
                                      <p:cBhvr>
                                        <p:cTn id="25" dur="500"/>
                                        <p:tgtEl>
                                          <p:spTgt spid="60"/>
                                        </p:tgtEl>
                                      </p:cBhvr>
                                    </p:animEffect>
                                  </p:childTnLst>
                                </p:cTn>
                              </p:par>
                              <p:par>
                                <p:cTn id="26" presetID="3" presetClass="entr" presetSubtype="10" fill="hold" nodeType="withEffect">
                                  <p:stCondLst>
                                    <p:cond delay="0"/>
                                  </p:stCondLst>
                                  <p:childTnLst>
                                    <p:set>
                                      <p:cBhvr>
                                        <p:cTn id="27" dur="1" fill="hold">
                                          <p:stCondLst>
                                            <p:cond delay="0"/>
                                          </p:stCondLst>
                                        </p:cTn>
                                        <p:tgtEl>
                                          <p:spTgt spid="147476"/>
                                        </p:tgtEl>
                                        <p:attrNameLst>
                                          <p:attrName>style.visibility</p:attrName>
                                        </p:attrNameLst>
                                      </p:cBhvr>
                                      <p:to>
                                        <p:strVal val="visible"/>
                                      </p:to>
                                    </p:set>
                                    <p:animEffect transition="in" filter="blinds(horizontal)">
                                      <p:cBhvr>
                                        <p:cTn id="28" dur="500"/>
                                        <p:tgtEl>
                                          <p:spTgt spid="14747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blinds(horizontal)">
                                      <p:cBhvr>
                                        <p:cTn id="33" dur="500"/>
                                        <p:tgtEl>
                                          <p:spTgt spid="64"/>
                                        </p:tgtEl>
                                      </p:cBhvr>
                                    </p:animEffect>
                                  </p:childTnLst>
                                </p:cTn>
                              </p:par>
                              <p:par>
                                <p:cTn id="34" presetID="3" presetClass="entr" presetSubtype="10" fill="hold" nodeType="withEffect">
                                  <p:stCondLst>
                                    <p:cond delay="0"/>
                                  </p:stCondLst>
                                  <p:childTnLst>
                                    <p:set>
                                      <p:cBhvr>
                                        <p:cTn id="35" dur="1" fill="hold">
                                          <p:stCondLst>
                                            <p:cond delay="0"/>
                                          </p:stCondLst>
                                        </p:cTn>
                                        <p:tgtEl>
                                          <p:spTgt spid="147477"/>
                                        </p:tgtEl>
                                        <p:attrNameLst>
                                          <p:attrName>style.visibility</p:attrName>
                                        </p:attrNameLst>
                                      </p:cBhvr>
                                      <p:to>
                                        <p:strVal val="visible"/>
                                      </p:to>
                                    </p:set>
                                    <p:animEffect transition="in" filter="blinds(horizontal)">
                                      <p:cBhvr>
                                        <p:cTn id="36" dur="500"/>
                                        <p:tgtEl>
                                          <p:spTgt spid="14747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blinds(horizontal)">
                                      <p:cBhvr>
                                        <p:cTn id="41" dur="500"/>
                                        <p:tgtEl>
                                          <p:spTgt spid="68"/>
                                        </p:tgtEl>
                                      </p:cBhvr>
                                    </p:animEffect>
                                  </p:childTnLst>
                                </p:cTn>
                              </p:par>
                              <p:par>
                                <p:cTn id="42" presetID="3" presetClass="entr" presetSubtype="10" fill="hold" nodeType="withEffect">
                                  <p:stCondLst>
                                    <p:cond delay="0"/>
                                  </p:stCondLst>
                                  <p:childTnLst>
                                    <p:set>
                                      <p:cBhvr>
                                        <p:cTn id="43" dur="1" fill="hold">
                                          <p:stCondLst>
                                            <p:cond delay="0"/>
                                          </p:stCondLst>
                                        </p:cTn>
                                        <p:tgtEl>
                                          <p:spTgt spid="147478"/>
                                        </p:tgtEl>
                                        <p:attrNameLst>
                                          <p:attrName>style.visibility</p:attrName>
                                        </p:attrNameLst>
                                      </p:cBhvr>
                                      <p:to>
                                        <p:strVal val="visible"/>
                                      </p:to>
                                    </p:set>
                                    <p:animEffect transition="in" filter="blinds(horizontal)">
                                      <p:cBhvr>
                                        <p:cTn id="44" dur="500"/>
                                        <p:tgtEl>
                                          <p:spTgt spid="14747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linds(horizontal)">
                                      <p:cBhvr>
                                        <p:cTn id="49" dur="500"/>
                                        <p:tgtEl>
                                          <p:spTgt spid="2"/>
                                        </p:tgtEl>
                                      </p:cBhvr>
                                    </p:animEffect>
                                  </p:childTnLst>
                                </p:cTn>
                              </p:par>
                              <p:par>
                                <p:cTn id="50" presetID="3" presetClass="entr" presetSubtype="10" fill="hold" nodeType="withEffect">
                                  <p:stCondLst>
                                    <p:cond delay="0"/>
                                  </p:stCondLst>
                                  <p:childTnLst>
                                    <p:set>
                                      <p:cBhvr>
                                        <p:cTn id="51" dur="1" fill="hold">
                                          <p:stCondLst>
                                            <p:cond delay="0"/>
                                          </p:stCondLst>
                                        </p:cTn>
                                        <p:tgtEl>
                                          <p:spTgt spid="147482"/>
                                        </p:tgtEl>
                                        <p:attrNameLst>
                                          <p:attrName>style.visibility</p:attrName>
                                        </p:attrNameLst>
                                      </p:cBhvr>
                                      <p:to>
                                        <p:strVal val="visible"/>
                                      </p:to>
                                    </p:set>
                                    <p:animEffect transition="in" filter="blinds(horizontal)">
                                      <p:cBhvr>
                                        <p:cTn id="52" dur="500"/>
                                        <p:tgtEl>
                                          <p:spTgt spid="147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0" grpId="0" animBg="1"/>
      <p:bldP spid="64" grpId="0" animBg="1"/>
      <p:bldP spid="68" grpId="0" animBg="1"/>
      <p:bldP spid="147475" grpId="0"/>
      <p:bldP spid="147476" grpId="0"/>
      <p:bldP spid="147477" grpId="0"/>
      <p:bldP spid="147478" grpId="0"/>
      <p:bldP spid="147479" grpId="0" animBg="1"/>
      <p:bldP spid="147480" grpId="0" animBg="1"/>
      <p:bldP spid="2" grpId="0" animBg="1"/>
      <p:bldP spid="1474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0">
            <a:extLst>
              <a:ext uri="{FF2B5EF4-FFF2-40B4-BE49-F238E27FC236}">
                <a16:creationId xmlns:a16="http://schemas.microsoft.com/office/drawing/2014/main" xmlns="" id="{1772F85F-2400-8960-93B6-90D5A6814CA7}"/>
              </a:ext>
            </a:extLst>
          </p:cNvPr>
          <p:cNvSpPr/>
          <p:nvPr/>
        </p:nvSpPr>
        <p:spPr>
          <a:xfrm>
            <a:off x="285750" y="1819275"/>
            <a:ext cx="2073275" cy="3490913"/>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ko-KR" altLang="en-US" sz="2700"/>
          </a:p>
        </p:txBody>
      </p:sp>
      <p:sp>
        <p:nvSpPr>
          <p:cNvPr id="148485" name="Rectangle 5">
            <a:extLst>
              <a:ext uri="{FF2B5EF4-FFF2-40B4-BE49-F238E27FC236}">
                <a16:creationId xmlns:a16="http://schemas.microsoft.com/office/drawing/2014/main" xmlns="" id="{2C353A2A-51A8-45E3-6D19-BB49BC707636}"/>
              </a:ext>
            </a:extLst>
          </p:cNvPr>
          <p:cNvSpPr>
            <a:spLocks noChangeArrowheads="1"/>
          </p:cNvSpPr>
          <p:nvPr/>
        </p:nvSpPr>
        <p:spPr bwMode="auto">
          <a:xfrm>
            <a:off x="495300" y="2467183"/>
            <a:ext cx="163671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b="1" dirty="0">
                <a:solidFill>
                  <a:srgbClr val="FF0000"/>
                </a:solidFill>
              </a:rPr>
              <a:t>2. </a:t>
            </a:r>
            <a:r>
              <a:rPr lang="vi-VN" altLang="en-US" sz="2200" b="1" dirty="0">
                <a:solidFill>
                  <a:srgbClr val="FF0000"/>
                </a:solidFill>
              </a:rPr>
              <a:t> THAM GIA HOẠT ĐỘNG CỘNG ĐỒNG</a:t>
            </a:r>
            <a:r>
              <a:rPr lang="en-US" altLang="en-US" sz="2200" b="1" dirty="0">
                <a:solidFill>
                  <a:srgbClr val="FF0000"/>
                </a:solidFill>
              </a:rPr>
              <a:t> CÓ Ý NGHĨA</a:t>
            </a:r>
            <a:r>
              <a:rPr lang="vi-VN" altLang="en-US" sz="2200" b="1" dirty="0">
                <a:solidFill>
                  <a:srgbClr val="FF0000"/>
                </a:solidFill>
              </a:rPr>
              <a:t>:</a:t>
            </a:r>
            <a:endParaRPr lang="en-US" altLang="en-US" sz="2200" b="1" dirty="0">
              <a:solidFill>
                <a:srgbClr val="FF0000"/>
              </a:solidFill>
            </a:endParaRPr>
          </a:p>
        </p:txBody>
      </p:sp>
      <p:sp>
        <p:nvSpPr>
          <p:cNvPr id="66" name="Freeform: Shape 65">
            <a:extLst>
              <a:ext uri="{FF2B5EF4-FFF2-40B4-BE49-F238E27FC236}">
                <a16:creationId xmlns:a16="http://schemas.microsoft.com/office/drawing/2014/main" xmlns="" id="{B28463A7-C15D-4F6E-2EB1-FEF5ACBBBB55}"/>
              </a:ext>
            </a:extLst>
          </p:cNvPr>
          <p:cNvSpPr/>
          <p:nvPr/>
        </p:nvSpPr>
        <p:spPr>
          <a:xfrm>
            <a:off x="2627313" y="900113"/>
            <a:ext cx="3167062" cy="2157412"/>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36000">
                <a:srgbClr val="D52454"/>
              </a:gs>
              <a:gs pos="100000">
                <a:srgbClr val="76142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IN"/>
          </a:p>
        </p:txBody>
      </p:sp>
      <p:sp>
        <p:nvSpPr>
          <p:cNvPr id="58" name="Freeform: Shape 57">
            <a:extLst>
              <a:ext uri="{FF2B5EF4-FFF2-40B4-BE49-F238E27FC236}">
                <a16:creationId xmlns:a16="http://schemas.microsoft.com/office/drawing/2014/main" xmlns="" id="{A16BDBD1-E598-5DF3-E41C-1461F942BEBA}"/>
              </a:ext>
            </a:extLst>
          </p:cNvPr>
          <p:cNvSpPr/>
          <p:nvPr/>
        </p:nvSpPr>
        <p:spPr>
          <a:xfrm>
            <a:off x="2584450" y="4129088"/>
            <a:ext cx="3167063" cy="2157412"/>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5000">
                <a:srgbClr val="0099CC"/>
              </a:gs>
              <a:gs pos="100000">
                <a:srgbClr val="17506F"/>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IN"/>
          </a:p>
        </p:txBody>
      </p:sp>
      <p:sp>
        <p:nvSpPr>
          <p:cNvPr id="148489" name="Rectangle 9">
            <a:extLst>
              <a:ext uri="{FF2B5EF4-FFF2-40B4-BE49-F238E27FC236}">
                <a16:creationId xmlns:a16="http://schemas.microsoft.com/office/drawing/2014/main" xmlns="" id="{E32C2D17-A61A-1CA5-1002-C84F6CE57358}"/>
              </a:ext>
            </a:extLst>
          </p:cNvPr>
          <p:cNvSpPr>
            <a:spLocks noChangeArrowheads="1"/>
          </p:cNvSpPr>
          <p:nvPr/>
        </p:nvSpPr>
        <p:spPr bwMode="auto">
          <a:xfrm>
            <a:off x="3257550" y="1112838"/>
            <a:ext cx="2154238"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100">
                <a:solidFill>
                  <a:schemeClr val="bg1"/>
                </a:solidFill>
              </a:rPr>
              <a:t>Xem vi deo</a:t>
            </a:r>
          </a:p>
        </p:txBody>
      </p:sp>
      <p:sp>
        <p:nvSpPr>
          <p:cNvPr id="2" name="Freeform: Shape 65">
            <a:extLst>
              <a:ext uri="{FF2B5EF4-FFF2-40B4-BE49-F238E27FC236}">
                <a16:creationId xmlns:a16="http://schemas.microsoft.com/office/drawing/2014/main" xmlns="" id="{BCC5264C-E528-FA0B-08DB-BB78EC07975F}"/>
              </a:ext>
            </a:extLst>
          </p:cNvPr>
          <p:cNvSpPr/>
          <p:nvPr/>
        </p:nvSpPr>
        <p:spPr>
          <a:xfrm>
            <a:off x="2627313" y="900113"/>
            <a:ext cx="3167062" cy="2157412"/>
          </a:xfrm>
          <a:custGeom>
            <a:avLst/>
            <a:gdLst>
              <a:gd name="connsiteX0" fmla="*/ 1137652 w 3166302"/>
              <a:gd name="connsiteY0" fmla="*/ 0 h 2157573"/>
              <a:gd name="connsiteX1" fmla="*/ 3099498 w 3166302"/>
              <a:gd name="connsiteY1" fmla="*/ 0 h 2157573"/>
              <a:gd name="connsiteX2" fmla="*/ 3166302 w 3166302"/>
              <a:gd name="connsiteY2" fmla="*/ 3373 h 2157573"/>
              <a:gd name="connsiteX3" fmla="*/ 3166302 w 3166302"/>
              <a:gd name="connsiteY3" fmla="*/ 1023294 h 2157573"/>
              <a:gd name="connsiteX4" fmla="*/ 3099498 w 3166302"/>
              <a:gd name="connsiteY4" fmla="*/ 1019921 h 2157573"/>
              <a:gd name="connsiteX5" fmla="*/ 1137652 w 3166302"/>
              <a:gd name="connsiteY5" fmla="*/ 1019921 h 2157573"/>
              <a:gd name="connsiteX6" fmla="*/ 0 w 3166302"/>
              <a:gd name="connsiteY6" fmla="*/ 2157573 h 2157573"/>
              <a:gd name="connsiteX7" fmla="*/ 0 w 3166302"/>
              <a:gd name="connsiteY7" fmla="*/ 1137652 h 2157573"/>
              <a:gd name="connsiteX8" fmla="*/ 1137652 w 3166302"/>
              <a:gd name="connsiteY8" fmla="*/ 0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6302" h="2157573">
                <a:moveTo>
                  <a:pt x="1137652" y="0"/>
                </a:moveTo>
                <a:lnTo>
                  <a:pt x="3099498" y="0"/>
                </a:lnTo>
                <a:lnTo>
                  <a:pt x="3166302" y="3373"/>
                </a:lnTo>
                <a:lnTo>
                  <a:pt x="3166302" y="1023294"/>
                </a:lnTo>
                <a:lnTo>
                  <a:pt x="3099498" y="1019921"/>
                </a:lnTo>
                <a:lnTo>
                  <a:pt x="1137652" y="1019921"/>
                </a:lnTo>
                <a:cubicBezTo>
                  <a:pt x="509344" y="1019921"/>
                  <a:pt x="0" y="1529265"/>
                  <a:pt x="0" y="2157573"/>
                </a:cubicBezTo>
                <a:lnTo>
                  <a:pt x="0" y="1137652"/>
                </a:lnTo>
                <a:cubicBezTo>
                  <a:pt x="0" y="509344"/>
                  <a:pt x="509344" y="0"/>
                  <a:pt x="1137652" y="0"/>
                </a:cubicBezTo>
                <a:close/>
              </a:path>
            </a:pathLst>
          </a:custGeom>
          <a:gradFill>
            <a:gsLst>
              <a:gs pos="36000">
                <a:srgbClr val="D52454"/>
              </a:gs>
              <a:gs pos="100000">
                <a:srgbClr val="76142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IN"/>
          </a:p>
        </p:txBody>
      </p:sp>
      <p:sp>
        <p:nvSpPr>
          <p:cNvPr id="148496" name="Rectangle 16">
            <a:extLst>
              <a:ext uri="{FF2B5EF4-FFF2-40B4-BE49-F238E27FC236}">
                <a16:creationId xmlns:a16="http://schemas.microsoft.com/office/drawing/2014/main" xmlns="" id="{5630139E-77B0-C0FB-1A57-9500ABD06047}"/>
              </a:ext>
            </a:extLst>
          </p:cNvPr>
          <p:cNvSpPr>
            <a:spLocks noChangeArrowheads="1"/>
          </p:cNvSpPr>
          <p:nvPr/>
        </p:nvSpPr>
        <p:spPr bwMode="auto">
          <a:xfrm>
            <a:off x="3079750" y="4522788"/>
            <a:ext cx="2278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chemeClr val="bg1"/>
                </a:solidFill>
              </a:rPr>
              <a:t>Đối với xã hội </a:t>
            </a:r>
          </a:p>
        </p:txBody>
      </p:sp>
      <p:sp>
        <p:nvSpPr>
          <p:cNvPr id="148497" name="Rectangle 17">
            <a:extLst>
              <a:ext uri="{FF2B5EF4-FFF2-40B4-BE49-F238E27FC236}">
                <a16:creationId xmlns:a16="http://schemas.microsoft.com/office/drawing/2014/main" xmlns="" id="{12814A1B-7407-F7D6-737C-D6E6EE4688AB}"/>
              </a:ext>
            </a:extLst>
          </p:cNvPr>
          <p:cNvSpPr>
            <a:spLocks noChangeArrowheads="1"/>
          </p:cNvSpPr>
          <p:nvPr/>
        </p:nvSpPr>
        <p:spPr bwMode="auto">
          <a:xfrm>
            <a:off x="2984500" y="1257300"/>
            <a:ext cx="22812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200" b="1">
                <a:solidFill>
                  <a:schemeClr val="bg1"/>
                </a:solidFill>
              </a:rPr>
              <a:t>Đối với </a:t>
            </a:r>
            <a:r>
              <a:rPr lang="en-US" altLang="en-US" sz="2200" b="1">
                <a:solidFill>
                  <a:schemeClr val="bg1"/>
                </a:solidFill>
              </a:rPr>
              <a:t>cá nhân</a:t>
            </a:r>
          </a:p>
        </p:txBody>
      </p:sp>
      <p:sp>
        <p:nvSpPr>
          <p:cNvPr id="148498" name="Rectangle 18">
            <a:extLst>
              <a:ext uri="{FF2B5EF4-FFF2-40B4-BE49-F238E27FC236}">
                <a16:creationId xmlns:a16="http://schemas.microsoft.com/office/drawing/2014/main" xmlns="" id="{0DA8145D-601E-14AC-A980-68239239F1D9}"/>
              </a:ext>
            </a:extLst>
          </p:cNvPr>
          <p:cNvSpPr>
            <a:spLocks noChangeArrowheads="1"/>
          </p:cNvSpPr>
          <p:nvPr/>
        </p:nvSpPr>
        <p:spPr bwMode="auto">
          <a:xfrm>
            <a:off x="6095999" y="60693"/>
            <a:ext cx="5984631" cy="4031873"/>
          </a:xfrm>
          <a:prstGeom prst="rect">
            <a:avLst/>
          </a:prstGeom>
          <a:noFill/>
          <a:ln w="9525">
            <a:solidFill>
              <a:srgbClr val="80008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dirty="0" err="1">
                <a:solidFill>
                  <a:srgbClr val="FF0000"/>
                </a:solidFill>
              </a:rPr>
              <a:t>Tham</a:t>
            </a:r>
            <a:r>
              <a:rPr lang="en-US" altLang="en-US" sz="3200" dirty="0">
                <a:solidFill>
                  <a:srgbClr val="FF0000"/>
                </a:solidFill>
              </a:rPr>
              <a:t> </a:t>
            </a:r>
            <a:r>
              <a:rPr lang="en-US" altLang="en-US" sz="3200" dirty="0" err="1">
                <a:solidFill>
                  <a:srgbClr val="FF0000"/>
                </a:solidFill>
              </a:rPr>
              <a:t>gia</a:t>
            </a:r>
            <a:r>
              <a:rPr lang="en-US" altLang="en-US" sz="3200" dirty="0">
                <a:solidFill>
                  <a:srgbClr val="FF0000"/>
                </a:solidFill>
              </a:rPr>
              <a:t> </a:t>
            </a:r>
            <a:r>
              <a:rPr lang="en-US" altLang="en-US" sz="3200" dirty="0" err="1">
                <a:solidFill>
                  <a:srgbClr val="FF0000"/>
                </a:solidFill>
              </a:rPr>
              <a:t>hoạt</a:t>
            </a:r>
            <a:r>
              <a:rPr lang="en-US" altLang="en-US" sz="3200" dirty="0">
                <a:solidFill>
                  <a:srgbClr val="FF0000"/>
                </a:solidFill>
              </a:rPr>
              <a:t> </a:t>
            </a:r>
            <a:r>
              <a:rPr lang="en-US" altLang="en-US" sz="3200" dirty="0" err="1">
                <a:solidFill>
                  <a:srgbClr val="FF0000"/>
                </a:solidFill>
              </a:rPr>
              <a:t>động</a:t>
            </a:r>
            <a:r>
              <a:rPr lang="en-US" altLang="en-US" sz="3200" dirty="0">
                <a:solidFill>
                  <a:srgbClr val="FF0000"/>
                </a:solidFill>
              </a:rPr>
              <a:t> </a:t>
            </a:r>
            <a:r>
              <a:rPr lang="en-US" altLang="en-US" sz="3200" dirty="0" err="1">
                <a:solidFill>
                  <a:srgbClr val="FF0000"/>
                </a:solidFill>
              </a:rPr>
              <a:t>cộng</a:t>
            </a:r>
            <a:r>
              <a:rPr lang="en-US" altLang="en-US" sz="3200" dirty="0">
                <a:solidFill>
                  <a:srgbClr val="FF0000"/>
                </a:solidFill>
              </a:rPr>
              <a:t> </a:t>
            </a:r>
            <a:r>
              <a:rPr lang="en-US" altLang="en-US" sz="3200" dirty="0" err="1">
                <a:solidFill>
                  <a:srgbClr val="FF0000"/>
                </a:solidFill>
              </a:rPr>
              <a:t>đồng</a:t>
            </a:r>
            <a:r>
              <a:rPr lang="en-US" altLang="en-US" sz="3200" dirty="0">
                <a:solidFill>
                  <a:srgbClr val="FF0000"/>
                </a:solidFill>
              </a:rPr>
              <a:t> </a:t>
            </a:r>
            <a:r>
              <a:rPr lang="en-US" altLang="en-US" sz="3200" dirty="0" err="1">
                <a:solidFill>
                  <a:srgbClr val="FF0000"/>
                </a:solidFill>
              </a:rPr>
              <a:t>có</a:t>
            </a:r>
            <a:r>
              <a:rPr lang="en-US" altLang="en-US" sz="3200" dirty="0">
                <a:solidFill>
                  <a:srgbClr val="FF0000"/>
                </a:solidFill>
              </a:rPr>
              <a:t> ý </a:t>
            </a:r>
            <a:r>
              <a:rPr lang="en-US" altLang="en-US" sz="3200" dirty="0" err="1">
                <a:solidFill>
                  <a:srgbClr val="FF0000"/>
                </a:solidFill>
              </a:rPr>
              <a:t>nghĩa</a:t>
            </a:r>
            <a:r>
              <a:rPr lang="en-US" altLang="en-US" sz="3200" dirty="0">
                <a:solidFill>
                  <a:srgbClr val="FF0000"/>
                </a:solidFill>
              </a:rPr>
              <a:t> </a:t>
            </a:r>
            <a:r>
              <a:rPr lang="en-US" altLang="en-US" sz="3200" dirty="0" err="1">
                <a:solidFill>
                  <a:srgbClr val="FF0000"/>
                </a:solidFill>
              </a:rPr>
              <a:t>nhân</a:t>
            </a:r>
            <a:r>
              <a:rPr lang="en-US" altLang="en-US" sz="3200" dirty="0">
                <a:solidFill>
                  <a:srgbClr val="FF0000"/>
                </a:solidFill>
              </a:rPr>
              <a:t> </a:t>
            </a:r>
            <a:r>
              <a:rPr lang="en-US" altLang="en-US" sz="3200" dirty="0" err="1">
                <a:solidFill>
                  <a:srgbClr val="FF0000"/>
                </a:solidFill>
              </a:rPr>
              <a:t>văn</a:t>
            </a:r>
            <a:r>
              <a:rPr lang="en-US" altLang="en-US" sz="3200" dirty="0">
                <a:solidFill>
                  <a:srgbClr val="FF0000"/>
                </a:solidFill>
              </a:rPr>
              <a:t> </a:t>
            </a:r>
            <a:r>
              <a:rPr lang="en-US" altLang="en-US" sz="3200" dirty="0" err="1">
                <a:solidFill>
                  <a:srgbClr val="FF0000"/>
                </a:solidFill>
              </a:rPr>
              <a:t>sâu</a:t>
            </a:r>
            <a:r>
              <a:rPr lang="en-US" altLang="en-US" sz="3200" dirty="0">
                <a:solidFill>
                  <a:srgbClr val="FF0000"/>
                </a:solidFill>
              </a:rPr>
              <a:t> </a:t>
            </a:r>
            <a:r>
              <a:rPr lang="en-US" altLang="en-US" sz="3200" dirty="0" err="1">
                <a:solidFill>
                  <a:srgbClr val="FF0000"/>
                </a:solidFill>
              </a:rPr>
              <a:t>sắc</a:t>
            </a:r>
            <a:r>
              <a:rPr lang="en-US" altLang="en-US" sz="3200" dirty="0">
                <a:solidFill>
                  <a:srgbClr val="FF0000"/>
                </a:solidFill>
              </a:rPr>
              <a:t>, </a:t>
            </a:r>
            <a:r>
              <a:rPr lang="en-US" altLang="en-US" sz="3200" dirty="0" err="1"/>
              <a:t>giúp</a:t>
            </a:r>
            <a:r>
              <a:rPr lang="en-US" altLang="en-US" sz="3200" dirty="0"/>
              <a:t> </a:t>
            </a:r>
            <a:r>
              <a:rPr lang="en-US" altLang="en-US" sz="3200" dirty="0" err="1"/>
              <a:t>mỗi</a:t>
            </a:r>
            <a:r>
              <a:rPr lang="en-US" altLang="en-US" sz="3200" dirty="0"/>
              <a:t> </a:t>
            </a:r>
            <a:r>
              <a:rPr lang="en-US" altLang="en-US" sz="3200" dirty="0" err="1"/>
              <a:t>cá</a:t>
            </a:r>
            <a:r>
              <a:rPr lang="en-US" altLang="en-US" sz="3200" dirty="0"/>
              <a:t> </a:t>
            </a:r>
            <a:r>
              <a:rPr lang="en-US" altLang="en-US" sz="3200" dirty="0" err="1"/>
              <a:t>nhân</a:t>
            </a:r>
            <a:r>
              <a:rPr lang="en-US" altLang="en-US" sz="3200" dirty="0"/>
              <a:t> </a:t>
            </a:r>
            <a:r>
              <a:rPr lang="en-US" altLang="en-US" sz="3200" dirty="0" err="1"/>
              <a:t>được</a:t>
            </a:r>
            <a:r>
              <a:rPr lang="en-US" altLang="en-US" sz="3200" dirty="0"/>
              <a:t> </a:t>
            </a:r>
            <a:r>
              <a:rPr lang="en-US" altLang="en-US" sz="3200" dirty="0" err="1"/>
              <a:t>rèn</a:t>
            </a:r>
            <a:r>
              <a:rPr lang="en-US" altLang="en-US" sz="3200" dirty="0"/>
              <a:t> </a:t>
            </a:r>
            <a:r>
              <a:rPr lang="en-US" altLang="en-US" sz="3200" dirty="0" err="1"/>
              <a:t>luyện</a:t>
            </a:r>
            <a:r>
              <a:rPr lang="en-US" altLang="en-US" sz="3200" dirty="0"/>
              <a:t> </a:t>
            </a:r>
            <a:r>
              <a:rPr lang="en-US" altLang="en-US" sz="3200" dirty="0" err="1"/>
              <a:t>về</a:t>
            </a:r>
            <a:r>
              <a:rPr lang="en-US" altLang="en-US" sz="3200" dirty="0"/>
              <a:t> </a:t>
            </a:r>
            <a:r>
              <a:rPr lang="en-US" altLang="en-US" sz="3200" dirty="0" err="1"/>
              <a:t>kĩ</a:t>
            </a:r>
            <a:r>
              <a:rPr lang="en-US" altLang="en-US" sz="3200" dirty="0"/>
              <a:t> </a:t>
            </a:r>
            <a:r>
              <a:rPr lang="en-US" altLang="en-US" sz="3200" dirty="0" err="1"/>
              <a:t>năng</a:t>
            </a:r>
            <a:r>
              <a:rPr lang="en-US" altLang="en-US" sz="3200" dirty="0"/>
              <a:t> </a:t>
            </a:r>
            <a:r>
              <a:rPr lang="en-US" altLang="en-US" sz="3200" dirty="0" err="1"/>
              <a:t>sống</a:t>
            </a:r>
            <a:r>
              <a:rPr lang="en-US" altLang="en-US" sz="3200" dirty="0"/>
              <a:t>, </a:t>
            </a:r>
            <a:r>
              <a:rPr lang="en-US" altLang="en-US" sz="3200" dirty="0" err="1"/>
              <a:t>sự</a:t>
            </a:r>
            <a:r>
              <a:rPr lang="en-US" altLang="en-US" sz="3200" dirty="0"/>
              <a:t> </a:t>
            </a:r>
            <a:r>
              <a:rPr lang="en-US" altLang="en-US" sz="3200" dirty="0" err="1"/>
              <a:t>trưởng</a:t>
            </a:r>
            <a:r>
              <a:rPr lang="en-US" altLang="en-US" sz="3200" dirty="0"/>
              <a:t> </a:t>
            </a:r>
            <a:r>
              <a:rPr lang="en-US" altLang="en-US" sz="3200" dirty="0" err="1"/>
              <a:t>thành</a:t>
            </a:r>
            <a:r>
              <a:rPr lang="en-US" altLang="en-US" sz="3200" dirty="0"/>
              <a:t> </a:t>
            </a:r>
            <a:r>
              <a:rPr lang="en-US" altLang="en-US" sz="3200" dirty="0" err="1"/>
              <a:t>và</a:t>
            </a:r>
            <a:r>
              <a:rPr lang="en-US" altLang="en-US" sz="3200" dirty="0"/>
              <a:t> </a:t>
            </a:r>
            <a:r>
              <a:rPr lang="en-US" altLang="en-US" sz="3200" dirty="0" err="1"/>
              <a:t>tinh</a:t>
            </a:r>
            <a:r>
              <a:rPr lang="en-US" altLang="en-US" sz="3200" dirty="0"/>
              <a:t> </a:t>
            </a:r>
            <a:r>
              <a:rPr lang="en-US" altLang="en-US" sz="3200" dirty="0" err="1"/>
              <a:t>thần</a:t>
            </a:r>
            <a:r>
              <a:rPr lang="en-US" altLang="en-US" sz="3200" dirty="0"/>
              <a:t> </a:t>
            </a:r>
            <a:r>
              <a:rPr lang="en-US" altLang="en-US" sz="3200" dirty="0" err="1"/>
              <a:t>trách</a:t>
            </a:r>
            <a:r>
              <a:rPr lang="en-US" altLang="en-US" sz="3200" dirty="0"/>
              <a:t> </a:t>
            </a:r>
            <a:r>
              <a:rPr lang="en-US" altLang="en-US" sz="3200" dirty="0" err="1"/>
              <a:t>nhiệm</a:t>
            </a:r>
            <a:r>
              <a:rPr lang="en-US" altLang="en-US" sz="3200" dirty="0"/>
              <a:t>, </a:t>
            </a:r>
            <a:r>
              <a:rPr lang="en-US" altLang="en-US" sz="3200" dirty="0" err="1"/>
              <a:t>đóng</a:t>
            </a:r>
            <a:r>
              <a:rPr lang="en-US" altLang="en-US" sz="3200" dirty="0"/>
              <a:t> </a:t>
            </a:r>
            <a:r>
              <a:rPr lang="en-US" altLang="en-US" sz="3200" dirty="0" err="1"/>
              <a:t>góp</a:t>
            </a:r>
            <a:r>
              <a:rPr lang="en-US" altLang="en-US" sz="3200" dirty="0"/>
              <a:t> </a:t>
            </a:r>
            <a:r>
              <a:rPr lang="en-US" altLang="en-US" sz="3200" dirty="0" err="1"/>
              <a:t>công</a:t>
            </a:r>
            <a:r>
              <a:rPr lang="en-US" altLang="en-US" sz="3200" dirty="0"/>
              <a:t> </a:t>
            </a:r>
            <a:r>
              <a:rPr lang="en-US" altLang="en-US" sz="3200" dirty="0" err="1"/>
              <a:t>sức</a:t>
            </a:r>
            <a:r>
              <a:rPr lang="en-US" altLang="en-US" sz="3200" dirty="0"/>
              <a:t>, </a:t>
            </a:r>
            <a:r>
              <a:rPr lang="en-US" altLang="en-US" sz="3200" dirty="0" err="1"/>
              <a:t>trí</a:t>
            </a:r>
            <a:r>
              <a:rPr lang="en-US" altLang="en-US" sz="3200" dirty="0"/>
              <a:t> </a:t>
            </a:r>
            <a:r>
              <a:rPr lang="en-US" altLang="en-US" sz="3200" dirty="0" err="1"/>
              <a:t>tuệ</a:t>
            </a:r>
            <a:r>
              <a:rPr lang="en-US" altLang="en-US" sz="3200" dirty="0"/>
              <a:t> </a:t>
            </a:r>
            <a:r>
              <a:rPr lang="en-US" altLang="en-US" sz="3200" dirty="0" err="1"/>
              <a:t>của</a:t>
            </a:r>
            <a:r>
              <a:rPr lang="en-US" altLang="en-US" sz="3200" dirty="0"/>
              <a:t> </a:t>
            </a:r>
            <a:r>
              <a:rPr lang="en-US" altLang="en-US" sz="3200" dirty="0" err="1"/>
              <a:t>mình</a:t>
            </a:r>
            <a:r>
              <a:rPr lang="en-US" altLang="en-US" sz="3200" dirty="0"/>
              <a:t> </a:t>
            </a:r>
            <a:r>
              <a:rPr lang="en-US" altLang="en-US" sz="3200" dirty="0" err="1"/>
              <a:t>vào</a:t>
            </a:r>
            <a:r>
              <a:rPr lang="en-US" altLang="en-US" sz="3200" dirty="0"/>
              <a:t> </a:t>
            </a:r>
            <a:r>
              <a:rPr lang="en-US" altLang="en-US" sz="3200" dirty="0" err="1"/>
              <a:t>công</a:t>
            </a:r>
            <a:r>
              <a:rPr lang="en-US" altLang="en-US" sz="3200" dirty="0"/>
              <a:t> </a:t>
            </a:r>
            <a:r>
              <a:rPr lang="en-US" altLang="en-US" sz="3200" dirty="0" err="1"/>
              <a:t>việc</a:t>
            </a:r>
            <a:r>
              <a:rPr lang="en-US" altLang="en-US" sz="3200" dirty="0"/>
              <a:t> </a:t>
            </a:r>
            <a:r>
              <a:rPr lang="en-US" altLang="en-US" sz="3200" dirty="0" err="1"/>
              <a:t>chung</a:t>
            </a:r>
            <a:r>
              <a:rPr lang="en-US" altLang="en-US" sz="3200" dirty="0"/>
              <a:t> </a:t>
            </a:r>
            <a:r>
              <a:rPr lang="en-US" altLang="en-US" sz="3200" dirty="0" err="1"/>
              <a:t>của</a:t>
            </a:r>
            <a:r>
              <a:rPr lang="en-US" altLang="en-US" sz="3200" dirty="0"/>
              <a:t> </a:t>
            </a:r>
            <a:r>
              <a:rPr lang="en-US" altLang="en-US" sz="3200" dirty="0" err="1"/>
              <a:t>xã</a:t>
            </a:r>
            <a:r>
              <a:rPr lang="en-US" altLang="en-US" sz="3200" dirty="0"/>
              <a:t> </a:t>
            </a:r>
            <a:r>
              <a:rPr lang="en-US" altLang="en-US" sz="3200" dirty="0" err="1"/>
              <a:t>hội</a:t>
            </a:r>
            <a:r>
              <a:rPr lang="en-US" altLang="en-US" sz="3200" dirty="0"/>
              <a:t>. </a:t>
            </a:r>
            <a:endParaRPr lang="vi-VN" altLang="en-US" sz="3200" dirty="0"/>
          </a:p>
        </p:txBody>
      </p:sp>
      <p:sp>
        <p:nvSpPr>
          <p:cNvPr id="148499" name="Rectangle 19">
            <a:extLst>
              <a:ext uri="{FF2B5EF4-FFF2-40B4-BE49-F238E27FC236}">
                <a16:creationId xmlns:a16="http://schemas.microsoft.com/office/drawing/2014/main" xmlns="" id="{BB982E7D-CDB8-4F4B-D563-0108804068B8}"/>
              </a:ext>
            </a:extLst>
          </p:cNvPr>
          <p:cNvSpPr>
            <a:spLocks noChangeArrowheads="1"/>
          </p:cNvSpPr>
          <p:nvPr/>
        </p:nvSpPr>
        <p:spPr bwMode="auto">
          <a:xfrm>
            <a:off x="5976938" y="4277215"/>
            <a:ext cx="5929312" cy="2062103"/>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err="1">
                <a:solidFill>
                  <a:srgbClr val="FF0000"/>
                </a:solidFill>
              </a:rPr>
              <a:t>Góp</a:t>
            </a:r>
            <a:r>
              <a:rPr lang="en-US" altLang="en-US" sz="3200" dirty="0">
                <a:solidFill>
                  <a:srgbClr val="FF0000"/>
                </a:solidFill>
              </a:rPr>
              <a:t> </a:t>
            </a:r>
            <a:r>
              <a:rPr lang="en-US" altLang="en-US" sz="3200" dirty="0" err="1">
                <a:solidFill>
                  <a:srgbClr val="FF0000"/>
                </a:solidFill>
              </a:rPr>
              <a:t>phần</a:t>
            </a:r>
            <a:r>
              <a:rPr lang="en-US" altLang="en-US" sz="3200" dirty="0">
                <a:solidFill>
                  <a:srgbClr val="FF0000"/>
                </a:solidFill>
              </a:rPr>
              <a:t> </a:t>
            </a:r>
            <a:r>
              <a:rPr lang="en-US" altLang="en-US" sz="3200" dirty="0" err="1">
                <a:solidFill>
                  <a:srgbClr val="FF0000"/>
                </a:solidFill>
              </a:rPr>
              <a:t>tạo</a:t>
            </a:r>
            <a:r>
              <a:rPr lang="en-US" altLang="en-US" sz="3200" dirty="0">
                <a:solidFill>
                  <a:srgbClr val="FF0000"/>
                </a:solidFill>
              </a:rPr>
              <a:t> </a:t>
            </a:r>
            <a:r>
              <a:rPr lang="en-US" altLang="en-US" sz="3200" dirty="0" err="1">
                <a:solidFill>
                  <a:srgbClr val="FF0000"/>
                </a:solidFill>
              </a:rPr>
              <a:t>dựng</a:t>
            </a:r>
            <a:r>
              <a:rPr lang="en-US" altLang="en-US" sz="3200" dirty="0">
                <a:solidFill>
                  <a:srgbClr val="FF0000"/>
                </a:solidFill>
              </a:rPr>
              <a:t> </a:t>
            </a:r>
            <a:r>
              <a:rPr lang="en-US" altLang="en-US" sz="3200" dirty="0" err="1">
                <a:solidFill>
                  <a:srgbClr val="FF0000"/>
                </a:solidFill>
              </a:rPr>
              <a:t>mối</a:t>
            </a:r>
            <a:r>
              <a:rPr lang="en-US" altLang="en-US" sz="3200" dirty="0">
                <a:solidFill>
                  <a:srgbClr val="FF0000"/>
                </a:solidFill>
              </a:rPr>
              <a:t> </a:t>
            </a:r>
            <a:r>
              <a:rPr lang="en-US" altLang="en-US" sz="3200" dirty="0" err="1">
                <a:solidFill>
                  <a:srgbClr val="FF0000"/>
                </a:solidFill>
              </a:rPr>
              <a:t>quan</a:t>
            </a:r>
            <a:r>
              <a:rPr lang="en-US" altLang="en-US" sz="3200" dirty="0">
                <a:solidFill>
                  <a:srgbClr val="FF0000"/>
                </a:solidFill>
              </a:rPr>
              <a:t> </a:t>
            </a:r>
            <a:r>
              <a:rPr lang="en-US" altLang="en-US" sz="3200" dirty="0" err="1">
                <a:solidFill>
                  <a:srgbClr val="FF0000"/>
                </a:solidFill>
              </a:rPr>
              <a:t>hệ</a:t>
            </a:r>
            <a:r>
              <a:rPr lang="en-US" altLang="en-US" sz="3200" dirty="0">
                <a:solidFill>
                  <a:srgbClr val="FF0000"/>
                </a:solidFill>
              </a:rPr>
              <a:t> </a:t>
            </a:r>
            <a:r>
              <a:rPr lang="en-US" altLang="en-US" sz="3200" dirty="0" err="1">
                <a:solidFill>
                  <a:srgbClr val="FF0000"/>
                </a:solidFill>
              </a:rPr>
              <a:t>đoàn</a:t>
            </a:r>
            <a:r>
              <a:rPr lang="en-US" altLang="en-US" sz="3200" dirty="0">
                <a:solidFill>
                  <a:srgbClr val="FF0000"/>
                </a:solidFill>
              </a:rPr>
              <a:t> </a:t>
            </a:r>
            <a:r>
              <a:rPr lang="en-US" altLang="en-US" sz="3200" dirty="0" err="1">
                <a:solidFill>
                  <a:srgbClr val="FF0000"/>
                </a:solidFill>
              </a:rPr>
              <a:t>kết</a:t>
            </a:r>
            <a:r>
              <a:rPr lang="en-US" altLang="en-US" sz="3200" dirty="0">
                <a:solidFill>
                  <a:srgbClr val="FF0000"/>
                </a:solidFill>
              </a:rPr>
              <a:t>, </a:t>
            </a:r>
            <a:r>
              <a:rPr lang="en-US" altLang="en-US" sz="3200" dirty="0" err="1">
                <a:solidFill>
                  <a:srgbClr val="FF0000"/>
                </a:solidFill>
              </a:rPr>
              <a:t>nhân</a:t>
            </a:r>
            <a:r>
              <a:rPr lang="en-US" altLang="en-US" sz="3200" dirty="0">
                <a:solidFill>
                  <a:srgbClr val="FF0000"/>
                </a:solidFill>
              </a:rPr>
              <a:t> </a:t>
            </a:r>
            <a:r>
              <a:rPr lang="en-US" altLang="en-US" sz="3200" dirty="0" err="1">
                <a:solidFill>
                  <a:srgbClr val="FF0000"/>
                </a:solidFill>
              </a:rPr>
              <a:t>ái</a:t>
            </a:r>
            <a:r>
              <a:rPr lang="en-US" altLang="en-US" sz="3200" dirty="0">
                <a:solidFill>
                  <a:srgbClr val="FF0000"/>
                </a:solidFill>
              </a:rPr>
              <a:t>, </a:t>
            </a:r>
            <a:r>
              <a:rPr lang="en-US" altLang="en-US" sz="3200" dirty="0" err="1">
                <a:solidFill>
                  <a:srgbClr val="FF0000"/>
                </a:solidFill>
              </a:rPr>
              <a:t>cùng</a:t>
            </a:r>
            <a:r>
              <a:rPr lang="en-US" altLang="en-US" sz="3200" dirty="0">
                <a:solidFill>
                  <a:srgbClr val="FF0000"/>
                </a:solidFill>
              </a:rPr>
              <a:t> </a:t>
            </a:r>
            <a:r>
              <a:rPr lang="en-US" altLang="en-US" sz="3200" dirty="0" err="1">
                <a:solidFill>
                  <a:srgbClr val="FF0000"/>
                </a:solidFill>
              </a:rPr>
              <a:t>chung</a:t>
            </a:r>
            <a:r>
              <a:rPr lang="en-US" altLang="en-US" sz="3200" dirty="0">
                <a:solidFill>
                  <a:srgbClr val="FF0000"/>
                </a:solidFill>
              </a:rPr>
              <a:t> </a:t>
            </a:r>
            <a:r>
              <a:rPr lang="en-US" altLang="en-US" sz="3200" dirty="0" err="1">
                <a:solidFill>
                  <a:srgbClr val="FF0000"/>
                </a:solidFill>
              </a:rPr>
              <a:t>tay</a:t>
            </a:r>
            <a:r>
              <a:rPr lang="en-US" altLang="en-US" sz="3200" dirty="0">
                <a:solidFill>
                  <a:srgbClr val="FF0000"/>
                </a:solidFill>
              </a:rPr>
              <a:t> </a:t>
            </a:r>
            <a:r>
              <a:rPr lang="en-US" altLang="en-US" sz="3200" dirty="0" err="1">
                <a:solidFill>
                  <a:srgbClr val="FF0000"/>
                </a:solidFill>
              </a:rPr>
              <a:t>xây</a:t>
            </a:r>
            <a:r>
              <a:rPr lang="en-US" altLang="en-US" sz="3200" dirty="0">
                <a:solidFill>
                  <a:srgbClr val="FF0000"/>
                </a:solidFill>
              </a:rPr>
              <a:t> </a:t>
            </a:r>
            <a:r>
              <a:rPr lang="en-US" altLang="en-US" sz="3200" dirty="0" err="1">
                <a:solidFill>
                  <a:srgbClr val="FF0000"/>
                </a:solidFill>
              </a:rPr>
              <a:t>dựng</a:t>
            </a:r>
            <a:r>
              <a:rPr lang="en-US" altLang="en-US" sz="3200" dirty="0">
                <a:solidFill>
                  <a:srgbClr val="FF0000"/>
                </a:solidFill>
              </a:rPr>
              <a:t> </a:t>
            </a:r>
            <a:r>
              <a:rPr lang="en-US" altLang="en-US" sz="3200" dirty="0" err="1">
                <a:solidFill>
                  <a:srgbClr val="FF0000"/>
                </a:solidFill>
              </a:rPr>
              <a:t>đất</a:t>
            </a:r>
            <a:r>
              <a:rPr lang="en-US" altLang="en-US" sz="3200" dirty="0">
                <a:solidFill>
                  <a:srgbClr val="FF0000"/>
                </a:solidFill>
              </a:rPr>
              <a:t> </a:t>
            </a:r>
            <a:r>
              <a:rPr lang="en-US" altLang="en-US" sz="3200" dirty="0" err="1">
                <a:solidFill>
                  <a:srgbClr val="FF0000"/>
                </a:solidFill>
              </a:rPr>
              <a:t>nước</a:t>
            </a:r>
            <a:r>
              <a:rPr lang="en-US" altLang="en-US" sz="3200" dirty="0">
                <a:solidFill>
                  <a:srgbClr val="FF0000"/>
                </a:solidFill>
              </a:rPr>
              <a:t> </a:t>
            </a:r>
            <a:r>
              <a:rPr lang="en-US" altLang="en-US" sz="3200" dirty="0" err="1">
                <a:solidFill>
                  <a:srgbClr val="FF0000"/>
                </a:solidFill>
              </a:rPr>
              <a:t>giàu</a:t>
            </a:r>
            <a:r>
              <a:rPr lang="en-US" altLang="en-US" sz="3200" dirty="0">
                <a:solidFill>
                  <a:srgbClr val="FF0000"/>
                </a:solidFill>
              </a:rPr>
              <a:t> </a:t>
            </a:r>
            <a:r>
              <a:rPr lang="en-US" altLang="en-US" sz="3200" dirty="0" err="1">
                <a:solidFill>
                  <a:srgbClr val="FF0000"/>
                </a:solidFill>
              </a:rPr>
              <a:t>mạnh</a:t>
            </a:r>
            <a:r>
              <a:rPr lang="en-US" altLang="en-US" sz="3200" dirty="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par>
                                <p:cTn id="8" presetID="3" presetClass="entr" presetSubtype="10" fill="hold" nodeType="withEffect">
                                  <p:stCondLst>
                                    <p:cond delay="0"/>
                                  </p:stCondLst>
                                  <p:childTnLst>
                                    <p:set>
                                      <p:cBhvr>
                                        <p:cTn id="9" dur="1" fill="hold">
                                          <p:stCondLst>
                                            <p:cond delay="0"/>
                                          </p:stCondLst>
                                        </p:cTn>
                                        <p:tgtEl>
                                          <p:spTgt spid="148485"/>
                                        </p:tgtEl>
                                        <p:attrNameLst>
                                          <p:attrName>style.visibility</p:attrName>
                                        </p:attrNameLst>
                                      </p:cBhvr>
                                      <p:to>
                                        <p:strVal val="visible"/>
                                      </p:to>
                                    </p:set>
                                    <p:animEffect transition="in" filter="blinds(horizontal)">
                                      <p:cBhvr>
                                        <p:cTn id="10" dur="500"/>
                                        <p:tgtEl>
                                          <p:spTgt spid="1484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linds(horizontal)">
                                      <p:cBhvr>
                                        <p:cTn id="15" dur="500"/>
                                        <p:tgtEl>
                                          <p:spTgt spid="66"/>
                                        </p:tgtEl>
                                      </p:cBhvr>
                                    </p:animEffect>
                                  </p:childTnLst>
                                </p:cTn>
                              </p:par>
                              <p:par>
                                <p:cTn id="16" presetID="3" presetClass="entr" presetSubtype="10" fill="hold" nodeType="withEffect">
                                  <p:stCondLst>
                                    <p:cond delay="0"/>
                                  </p:stCondLst>
                                  <p:childTnLst>
                                    <p:set>
                                      <p:cBhvr>
                                        <p:cTn id="17" dur="1" fill="hold">
                                          <p:stCondLst>
                                            <p:cond delay="0"/>
                                          </p:stCondLst>
                                        </p:cTn>
                                        <p:tgtEl>
                                          <p:spTgt spid="148489"/>
                                        </p:tgtEl>
                                        <p:attrNameLst>
                                          <p:attrName>style.visibility</p:attrName>
                                        </p:attrNameLst>
                                      </p:cBhvr>
                                      <p:to>
                                        <p:strVal val="visible"/>
                                      </p:to>
                                    </p:set>
                                    <p:animEffect transition="in" filter="blinds(horizontal)">
                                      <p:cBhvr>
                                        <p:cTn id="18" dur="500"/>
                                        <p:tgtEl>
                                          <p:spTgt spid="148489"/>
                                        </p:tgtEl>
                                      </p:cBhvr>
                                    </p:animEffect>
                                  </p:childTnLst>
                                </p:cTn>
                              </p:par>
                              <p:par>
                                <p:cTn id="19" presetID="3"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par>
                                <p:cTn id="22" presetID="3" presetClass="entr" presetSubtype="10" fill="hold" nodeType="withEffect">
                                  <p:stCondLst>
                                    <p:cond delay="0"/>
                                  </p:stCondLst>
                                  <p:childTnLst>
                                    <p:set>
                                      <p:cBhvr>
                                        <p:cTn id="23" dur="1" fill="hold">
                                          <p:stCondLst>
                                            <p:cond delay="0"/>
                                          </p:stCondLst>
                                        </p:cTn>
                                        <p:tgtEl>
                                          <p:spTgt spid="148497"/>
                                        </p:tgtEl>
                                        <p:attrNameLst>
                                          <p:attrName>style.visibility</p:attrName>
                                        </p:attrNameLst>
                                      </p:cBhvr>
                                      <p:to>
                                        <p:strVal val="visible"/>
                                      </p:to>
                                    </p:set>
                                    <p:animEffect transition="in" filter="blinds(horizontal)">
                                      <p:cBhvr>
                                        <p:cTn id="24" dur="500"/>
                                        <p:tgtEl>
                                          <p:spTgt spid="14849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48498"/>
                                        </p:tgtEl>
                                        <p:attrNameLst>
                                          <p:attrName>style.visibility</p:attrName>
                                        </p:attrNameLst>
                                      </p:cBhvr>
                                      <p:to>
                                        <p:strVal val="visible"/>
                                      </p:to>
                                    </p:set>
                                    <p:animEffect transition="in" filter="blinds(horizontal)">
                                      <p:cBhvr>
                                        <p:cTn id="29" dur="500"/>
                                        <p:tgtEl>
                                          <p:spTgt spid="14849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blinds(horizontal)">
                                      <p:cBhvr>
                                        <p:cTn id="34" dur="500"/>
                                        <p:tgtEl>
                                          <p:spTgt spid="58"/>
                                        </p:tgtEl>
                                      </p:cBhvr>
                                    </p:animEffect>
                                  </p:childTnLst>
                                </p:cTn>
                              </p:par>
                              <p:par>
                                <p:cTn id="35" presetID="3" presetClass="entr" presetSubtype="10" fill="hold" nodeType="withEffect">
                                  <p:stCondLst>
                                    <p:cond delay="0"/>
                                  </p:stCondLst>
                                  <p:childTnLst>
                                    <p:set>
                                      <p:cBhvr>
                                        <p:cTn id="36" dur="1" fill="hold">
                                          <p:stCondLst>
                                            <p:cond delay="0"/>
                                          </p:stCondLst>
                                        </p:cTn>
                                        <p:tgtEl>
                                          <p:spTgt spid="148496"/>
                                        </p:tgtEl>
                                        <p:attrNameLst>
                                          <p:attrName>style.visibility</p:attrName>
                                        </p:attrNameLst>
                                      </p:cBhvr>
                                      <p:to>
                                        <p:strVal val="visible"/>
                                      </p:to>
                                    </p:set>
                                    <p:animEffect transition="in" filter="blinds(horizontal)">
                                      <p:cBhvr>
                                        <p:cTn id="37" dur="500"/>
                                        <p:tgtEl>
                                          <p:spTgt spid="1484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48499"/>
                                        </p:tgtEl>
                                        <p:attrNameLst>
                                          <p:attrName>style.visibility</p:attrName>
                                        </p:attrNameLst>
                                      </p:cBhvr>
                                      <p:to>
                                        <p:strVal val="visible"/>
                                      </p:to>
                                    </p:set>
                                    <p:animEffect transition="in" filter="blinds(horizontal)">
                                      <p:cBhvr>
                                        <p:cTn id="42" dur="500"/>
                                        <p:tgtEl>
                                          <p:spTgt spid="148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48485" grpId="0"/>
      <p:bldP spid="148489" grpId="0"/>
      <p:bldP spid="148496" grpId="0"/>
      <p:bldP spid="148497" grpId="0"/>
      <p:bldP spid="148498" grpId="0" animBg="1"/>
      <p:bldP spid="1484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8898" name="Group 1">
            <a:extLst>
              <a:ext uri="{FF2B5EF4-FFF2-40B4-BE49-F238E27FC236}">
                <a16:creationId xmlns:a16="http://schemas.microsoft.com/office/drawing/2014/main" xmlns="" id="{F43330CD-3305-4E37-9038-77A0A9951945}"/>
              </a:ext>
            </a:extLst>
          </p:cNvPr>
          <p:cNvGrpSpPr>
            <a:grpSpLocks/>
          </p:cNvGrpSpPr>
          <p:nvPr/>
        </p:nvGrpSpPr>
        <p:grpSpPr bwMode="auto">
          <a:xfrm>
            <a:off x="1" y="1762125"/>
            <a:ext cx="4033838" cy="3630613"/>
            <a:chOff x="3691691" y="1864834"/>
            <a:chExt cx="4033083" cy="3631091"/>
          </a:xfrm>
        </p:grpSpPr>
        <p:sp>
          <p:nvSpPr>
            <p:cNvPr id="3" name="Oval 2">
              <a:extLst>
                <a:ext uri="{FF2B5EF4-FFF2-40B4-BE49-F238E27FC236}">
                  <a16:creationId xmlns:a16="http://schemas.microsoft.com/office/drawing/2014/main" xmlns="" id="{F22FDC1F-1E95-4E3F-2C2E-0E22E1DC78D3}"/>
                </a:ext>
              </a:extLst>
            </p:cNvPr>
            <p:cNvSpPr/>
            <p:nvPr/>
          </p:nvSpPr>
          <p:spPr>
            <a:xfrm>
              <a:off x="4529217" y="5362729"/>
              <a:ext cx="3195557" cy="133196"/>
            </a:xfrm>
            <a:prstGeom prst="ellipse">
              <a:avLst/>
            </a:prstGeom>
            <a:gradFill flip="none" rotWithShape="1">
              <a:gsLst>
                <a:gs pos="3000">
                  <a:schemeClr val="tx1">
                    <a:lumMod val="85000"/>
                    <a:lumOff val="15000"/>
                  </a:schemeClr>
                </a:gs>
                <a:gs pos="100000">
                  <a:srgbClr val="A0A8AD">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IN"/>
            </a:p>
          </p:txBody>
        </p:sp>
        <p:sp>
          <p:nvSpPr>
            <p:cNvPr id="4" name="Freeform: Shape 3">
              <a:extLst>
                <a:ext uri="{FF2B5EF4-FFF2-40B4-BE49-F238E27FC236}">
                  <a16:creationId xmlns:a16="http://schemas.microsoft.com/office/drawing/2014/main" xmlns="" id="{EE5D95B5-79CC-EE62-B1FC-CD4FD9046223}"/>
                </a:ext>
              </a:extLst>
            </p:cNvPr>
            <p:cNvSpPr/>
            <p:nvPr/>
          </p:nvSpPr>
          <p:spPr>
            <a:xfrm rot="5400000">
              <a:off x="4603741" y="2525951"/>
              <a:ext cx="1971129" cy="3795229"/>
            </a:xfrm>
            <a:custGeom>
              <a:avLst/>
              <a:gdLst>
                <a:gd name="connsiteX0" fmla="*/ 0 w 1971129"/>
                <a:gd name="connsiteY0" fmla="*/ 2781837 h 2781837"/>
                <a:gd name="connsiteX1" fmla="*/ 0 w 1971129"/>
                <a:gd name="connsiteY1" fmla="*/ 0 h 2781837"/>
                <a:gd name="connsiteX2" fmla="*/ 994093 w 1971129"/>
                <a:gd name="connsiteY2" fmla="*/ 0 h 2781837"/>
                <a:gd name="connsiteX3" fmla="*/ 1971129 w 1971129"/>
                <a:gd name="connsiteY3" fmla="*/ 977037 h 2781837"/>
                <a:gd name="connsiteX4" fmla="*/ 1971129 w 1971129"/>
                <a:gd name="connsiteY4" fmla="*/ 2781837 h 2781837"/>
                <a:gd name="connsiteX5" fmla="*/ 0 w 1971129"/>
                <a:gd name="connsiteY5" fmla="*/ 2781837 h 27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129" h="2781837">
                  <a:moveTo>
                    <a:pt x="0" y="2781837"/>
                  </a:moveTo>
                  <a:lnTo>
                    <a:pt x="0" y="0"/>
                  </a:lnTo>
                  <a:lnTo>
                    <a:pt x="994093" y="0"/>
                  </a:lnTo>
                  <a:cubicBezTo>
                    <a:pt x="1533695" y="0"/>
                    <a:pt x="1971129" y="437435"/>
                    <a:pt x="1971129" y="977037"/>
                  </a:cubicBezTo>
                  <a:lnTo>
                    <a:pt x="1971129" y="2781837"/>
                  </a:lnTo>
                  <a:lnTo>
                    <a:pt x="0" y="2781837"/>
                  </a:lnTo>
                  <a:close/>
                </a:path>
              </a:pathLst>
            </a:custGeom>
            <a:gradFill>
              <a:gsLst>
                <a:gs pos="0">
                  <a:srgbClr val="EFAB1A"/>
                </a:gs>
                <a:gs pos="74000">
                  <a:srgbClr val="DE7534"/>
                </a:gs>
              </a:gsLst>
              <a:lin ang="18600000" scaled="0"/>
            </a:gradFill>
            <a:ln>
              <a:noFill/>
            </a:ln>
            <a:effectLst>
              <a:outerShdw blurRad="114300" sx="101000" sy="101000" algn="ctr" rotWithShape="0">
                <a:prstClr val="black">
                  <a:alpha val="40000"/>
                </a:prstClr>
              </a:outerShdw>
              <a:reflection blurRad="228600" stA="56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IN"/>
            </a:p>
          </p:txBody>
        </p:sp>
        <p:sp>
          <p:nvSpPr>
            <p:cNvPr id="5" name="Freeform: Shape 4">
              <a:extLst>
                <a:ext uri="{FF2B5EF4-FFF2-40B4-BE49-F238E27FC236}">
                  <a16:creationId xmlns:a16="http://schemas.microsoft.com/office/drawing/2014/main" xmlns="" id="{D0C5C862-CAEF-79EF-9762-EB0DC5CFED44}"/>
                </a:ext>
              </a:extLst>
            </p:cNvPr>
            <p:cNvSpPr/>
            <p:nvPr/>
          </p:nvSpPr>
          <p:spPr>
            <a:xfrm rot="20962129">
              <a:off x="3983736" y="1864834"/>
              <a:ext cx="3358522" cy="1381307"/>
            </a:xfrm>
            <a:custGeom>
              <a:avLst/>
              <a:gdLst>
                <a:gd name="connsiteX0" fmla="*/ 3358101 w 3358101"/>
                <a:gd name="connsiteY0" fmla="*/ 370005 h 1381652"/>
                <a:gd name="connsiteX1" fmla="*/ 3358101 w 3358101"/>
                <a:gd name="connsiteY1" fmla="*/ 1381652 h 1381652"/>
                <a:gd name="connsiteX2" fmla="*/ 576264 w 3358101"/>
                <a:gd name="connsiteY2" fmla="*/ 1381652 h 1381652"/>
                <a:gd name="connsiteX3" fmla="*/ 576264 w 3358101"/>
                <a:gd name="connsiteY3" fmla="*/ 1152526 h 1381652"/>
                <a:gd name="connsiteX4" fmla="*/ 576263 w 3358101"/>
                <a:gd name="connsiteY4" fmla="*/ 1152526 h 1381652"/>
                <a:gd name="connsiteX5" fmla="*/ 0 w 3358101"/>
                <a:gd name="connsiteY5" fmla="*/ 576263 h 1381652"/>
                <a:gd name="connsiteX6" fmla="*/ 576263 w 3358101"/>
                <a:gd name="connsiteY6" fmla="*/ 0 h 1381652"/>
                <a:gd name="connsiteX7" fmla="*/ 1107240 w 3358101"/>
                <a:gd name="connsiteY7" fmla="*/ 351956 h 1381652"/>
                <a:gd name="connsiteX8" fmla="*/ 1112843 w 3358101"/>
                <a:gd name="connsiteY8" fmla="*/ 370005 h 138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101" h="1381652">
                  <a:moveTo>
                    <a:pt x="3358101" y="370005"/>
                  </a:moveTo>
                  <a:lnTo>
                    <a:pt x="3358101" y="1381652"/>
                  </a:lnTo>
                  <a:lnTo>
                    <a:pt x="576264" y="1381652"/>
                  </a:lnTo>
                  <a:lnTo>
                    <a:pt x="576264" y="1152526"/>
                  </a:lnTo>
                  <a:lnTo>
                    <a:pt x="576263" y="1152526"/>
                  </a:lnTo>
                  <a:cubicBezTo>
                    <a:pt x="258002" y="1152526"/>
                    <a:pt x="0" y="894524"/>
                    <a:pt x="0" y="576263"/>
                  </a:cubicBezTo>
                  <a:cubicBezTo>
                    <a:pt x="0" y="258002"/>
                    <a:pt x="258002" y="0"/>
                    <a:pt x="576263" y="0"/>
                  </a:cubicBezTo>
                  <a:cubicBezTo>
                    <a:pt x="814959" y="0"/>
                    <a:pt x="1019759" y="145126"/>
                    <a:pt x="1107240" y="351956"/>
                  </a:cubicBezTo>
                  <a:lnTo>
                    <a:pt x="1112843" y="370005"/>
                  </a:lnTo>
                  <a:close/>
                </a:path>
              </a:pathLst>
            </a:custGeom>
            <a:gradFill>
              <a:gsLst>
                <a:gs pos="0">
                  <a:schemeClr val="bg1">
                    <a:lumMod val="95000"/>
                  </a:schemeClr>
                </a:gs>
                <a:gs pos="100000">
                  <a:schemeClr val="bg1"/>
                </a:gs>
              </a:gsLst>
              <a:lin ang="2700000" scaled="1"/>
            </a:gradFill>
            <a:ln>
              <a:noFill/>
            </a:ln>
            <a:effectLst>
              <a:outerShdw blurRad="114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IN"/>
            </a:p>
          </p:txBody>
        </p:sp>
        <p:sp>
          <p:nvSpPr>
            <p:cNvPr id="6" name="Oval 5">
              <a:extLst>
                <a:ext uri="{FF2B5EF4-FFF2-40B4-BE49-F238E27FC236}">
                  <a16:creationId xmlns:a16="http://schemas.microsoft.com/office/drawing/2014/main" xmlns="" id="{E04706FE-31BF-9F67-2727-42203E4302E2}"/>
                </a:ext>
              </a:extLst>
            </p:cNvPr>
            <p:cNvSpPr/>
            <p:nvPr/>
          </p:nvSpPr>
          <p:spPr>
            <a:xfrm rot="20962129">
              <a:off x="4021829" y="2110929"/>
              <a:ext cx="1072949" cy="1071703"/>
            </a:xfrm>
            <a:prstGeom prst="ellipse">
              <a:avLst/>
            </a:prstGeom>
            <a:solidFill>
              <a:srgbClr val="BC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IN"/>
            </a:p>
          </p:txBody>
        </p:sp>
        <p:sp>
          <p:nvSpPr>
            <p:cNvPr id="7" name="Oval 6">
              <a:extLst>
                <a:ext uri="{FF2B5EF4-FFF2-40B4-BE49-F238E27FC236}">
                  <a16:creationId xmlns:a16="http://schemas.microsoft.com/office/drawing/2014/main" xmlns="" id="{F98CAA0A-65D9-4559-0CE1-3167ED763D65}"/>
                </a:ext>
              </a:extLst>
            </p:cNvPr>
            <p:cNvSpPr/>
            <p:nvPr/>
          </p:nvSpPr>
          <p:spPr>
            <a:xfrm rot="20962129">
              <a:off x="4086905" y="2174438"/>
              <a:ext cx="942799" cy="943099"/>
            </a:xfrm>
            <a:prstGeom prst="ellipse">
              <a:avLst/>
            </a:prstGeom>
            <a:gradFill>
              <a:gsLst>
                <a:gs pos="0">
                  <a:srgbClr val="EFAB1A"/>
                </a:gs>
                <a:gs pos="74000">
                  <a:srgbClr val="DE7534"/>
                </a:gs>
              </a:gsLst>
              <a:lin ang="4800000" scaled="0"/>
            </a:gradFill>
            <a:ln>
              <a:noFill/>
            </a:ln>
            <a:effectLst>
              <a:outerShdw blurRad="889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IN"/>
            </a:p>
          </p:txBody>
        </p:sp>
      </p:grpSp>
      <p:grpSp>
        <p:nvGrpSpPr>
          <p:cNvPr id="208906" name="Group 7">
            <a:extLst>
              <a:ext uri="{FF2B5EF4-FFF2-40B4-BE49-F238E27FC236}">
                <a16:creationId xmlns:a16="http://schemas.microsoft.com/office/drawing/2014/main" xmlns="" id="{C1A60B0A-58AD-0D18-0F3D-EB737A4612AA}"/>
              </a:ext>
            </a:extLst>
          </p:cNvPr>
          <p:cNvGrpSpPr>
            <a:grpSpLocks/>
          </p:cNvGrpSpPr>
          <p:nvPr/>
        </p:nvGrpSpPr>
        <p:grpSpPr bwMode="auto">
          <a:xfrm>
            <a:off x="4310063" y="1762125"/>
            <a:ext cx="3741737" cy="3630613"/>
            <a:chOff x="3983736" y="1864834"/>
            <a:chExt cx="3741038" cy="3631091"/>
          </a:xfrm>
        </p:grpSpPr>
        <p:sp>
          <p:nvSpPr>
            <p:cNvPr id="9" name="Oval 8">
              <a:extLst>
                <a:ext uri="{FF2B5EF4-FFF2-40B4-BE49-F238E27FC236}">
                  <a16:creationId xmlns:a16="http://schemas.microsoft.com/office/drawing/2014/main" xmlns="" id="{531C2391-6312-A072-C593-732480C883B8}"/>
                </a:ext>
              </a:extLst>
            </p:cNvPr>
            <p:cNvSpPr/>
            <p:nvPr/>
          </p:nvSpPr>
          <p:spPr>
            <a:xfrm>
              <a:off x="4529217" y="5362729"/>
              <a:ext cx="3195557" cy="133196"/>
            </a:xfrm>
            <a:prstGeom prst="ellipse">
              <a:avLst/>
            </a:prstGeom>
            <a:gradFill flip="none" rotWithShape="1">
              <a:gsLst>
                <a:gs pos="3000">
                  <a:schemeClr val="tx1">
                    <a:lumMod val="85000"/>
                    <a:lumOff val="15000"/>
                  </a:schemeClr>
                </a:gs>
                <a:gs pos="100000">
                  <a:srgbClr val="A0A8AD">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IN"/>
            </a:p>
          </p:txBody>
        </p:sp>
        <p:sp>
          <p:nvSpPr>
            <p:cNvPr id="10" name="Freeform: Shape 9">
              <a:extLst>
                <a:ext uri="{FF2B5EF4-FFF2-40B4-BE49-F238E27FC236}">
                  <a16:creationId xmlns:a16="http://schemas.microsoft.com/office/drawing/2014/main" xmlns="" id="{561ED0D1-8345-24CC-30E5-9D2784ED5195}"/>
                </a:ext>
              </a:extLst>
            </p:cNvPr>
            <p:cNvSpPr/>
            <p:nvPr/>
          </p:nvSpPr>
          <p:spPr>
            <a:xfrm rot="5400000">
              <a:off x="5110436" y="3032647"/>
              <a:ext cx="1971129" cy="2781837"/>
            </a:xfrm>
            <a:custGeom>
              <a:avLst/>
              <a:gdLst>
                <a:gd name="connsiteX0" fmla="*/ 0 w 1971129"/>
                <a:gd name="connsiteY0" fmla="*/ 2781837 h 2781837"/>
                <a:gd name="connsiteX1" fmla="*/ 0 w 1971129"/>
                <a:gd name="connsiteY1" fmla="*/ 0 h 2781837"/>
                <a:gd name="connsiteX2" fmla="*/ 994093 w 1971129"/>
                <a:gd name="connsiteY2" fmla="*/ 0 h 2781837"/>
                <a:gd name="connsiteX3" fmla="*/ 1971129 w 1971129"/>
                <a:gd name="connsiteY3" fmla="*/ 977037 h 2781837"/>
                <a:gd name="connsiteX4" fmla="*/ 1971129 w 1971129"/>
                <a:gd name="connsiteY4" fmla="*/ 2781837 h 2781837"/>
                <a:gd name="connsiteX5" fmla="*/ 0 w 1971129"/>
                <a:gd name="connsiteY5" fmla="*/ 2781837 h 27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129" h="2781837">
                  <a:moveTo>
                    <a:pt x="0" y="2781837"/>
                  </a:moveTo>
                  <a:lnTo>
                    <a:pt x="0" y="0"/>
                  </a:lnTo>
                  <a:lnTo>
                    <a:pt x="994093" y="0"/>
                  </a:lnTo>
                  <a:cubicBezTo>
                    <a:pt x="1533695" y="0"/>
                    <a:pt x="1971129" y="437435"/>
                    <a:pt x="1971129" y="977037"/>
                  </a:cubicBezTo>
                  <a:lnTo>
                    <a:pt x="1971129" y="2781837"/>
                  </a:lnTo>
                  <a:lnTo>
                    <a:pt x="0" y="2781837"/>
                  </a:lnTo>
                  <a:close/>
                </a:path>
              </a:pathLst>
            </a:custGeom>
            <a:gradFill>
              <a:gsLst>
                <a:gs pos="0">
                  <a:srgbClr val="BE3789"/>
                </a:gs>
                <a:gs pos="74000">
                  <a:srgbClr val="953D8B"/>
                </a:gs>
              </a:gsLst>
              <a:lin ang="18600000" scaled="0"/>
            </a:gradFill>
            <a:ln>
              <a:noFill/>
            </a:ln>
            <a:effectLst>
              <a:outerShdw blurRad="114300" sx="101000" sy="101000" algn="ctr" rotWithShape="0">
                <a:prstClr val="black">
                  <a:alpha val="40000"/>
                </a:prstClr>
              </a:outerShdw>
              <a:reflection blurRad="228600" stA="56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IN"/>
            </a:p>
          </p:txBody>
        </p:sp>
        <p:sp>
          <p:nvSpPr>
            <p:cNvPr id="11" name="Freeform: Shape 10">
              <a:extLst>
                <a:ext uri="{FF2B5EF4-FFF2-40B4-BE49-F238E27FC236}">
                  <a16:creationId xmlns:a16="http://schemas.microsoft.com/office/drawing/2014/main" xmlns="" id="{B201DD3D-A112-94F3-B1E2-ACC72063191A}"/>
                </a:ext>
              </a:extLst>
            </p:cNvPr>
            <p:cNvSpPr/>
            <p:nvPr/>
          </p:nvSpPr>
          <p:spPr>
            <a:xfrm rot="20962129">
              <a:off x="3983736" y="1864834"/>
              <a:ext cx="3358522" cy="1381307"/>
            </a:xfrm>
            <a:custGeom>
              <a:avLst/>
              <a:gdLst>
                <a:gd name="connsiteX0" fmla="*/ 3358101 w 3358101"/>
                <a:gd name="connsiteY0" fmla="*/ 370005 h 1381652"/>
                <a:gd name="connsiteX1" fmla="*/ 3358101 w 3358101"/>
                <a:gd name="connsiteY1" fmla="*/ 1381652 h 1381652"/>
                <a:gd name="connsiteX2" fmla="*/ 576264 w 3358101"/>
                <a:gd name="connsiteY2" fmla="*/ 1381652 h 1381652"/>
                <a:gd name="connsiteX3" fmla="*/ 576264 w 3358101"/>
                <a:gd name="connsiteY3" fmla="*/ 1152526 h 1381652"/>
                <a:gd name="connsiteX4" fmla="*/ 576263 w 3358101"/>
                <a:gd name="connsiteY4" fmla="*/ 1152526 h 1381652"/>
                <a:gd name="connsiteX5" fmla="*/ 0 w 3358101"/>
                <a:gd name="connsiteY5" fmla="*/ 576263 h 1381652"/>
                <a:gd name="connsiteX6" fmla="*/ 576263 w 3358101"/>
                <a:gd name="connsiteY6" fmla="*/ 0 h 1381652"/>
                <a:gd name="connsiteX7" fmla="*/ 1107240 w 3358101"/>
                <a:gd name="connsiteY7" fmla="*/ 351956 h 1381652"/>
                <a:gd name="connsiteX8" fmla="*/ 1112843 w 3358101"/>
                <a:gd name="connsiteY8" fmla="*/ 370005 h 138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101" h="1381652">
                  <a:moveTo>
                    <a:pt x="3358101" y="370005"/>
                  </a:moveTo>
                  <a:lnTo>
                    <a:pt x="3358101" y="1381652"/>
                  </a:lnTo>
                  <a:lnTo>
                    <a:pt x="576264" y="1381652"/>
                  </a:lnTo>
                  <a:lnTo>
                    <a:pt x="576264" y="1152526"/>
                  </a:lnTo>
                  <a:lnTo>
                    <a:pt x="576263" y="1152526"/>
                  </a:lnTo>
                  <a:cubicBezTo>
                    <a:pt x="258002" y="1152526"/>
                    <a:pt x="0" y="894524"/>
                    <a:pt x="0" y="576263"/>
                  </a:cubicBezTo>
                  <a:cubicBezTo>
                    <a:pt x="0" y="258002"/>
                    <a:pt x="258002" y="0"/>
                    <a:pt x="576263" y="0"/>
                  </a:cubicBezTo>
                  <a:cubicBezTo>
                    <a:pt x="814959" y="0"/>
                    <a:pt x="1019759" y="145126"/>
                    <a:pt x="1107240" y="351956"/>
                  </a:cubicBezTo>
                  <a:lnTo>
                    <a:pt x="1112843" y="370005"/>
                  </a:lnTo>
                  <a:close/>
                </a:path>
              </a:pathLst>
            </a:custGeom>
            <a:gradFill>
              <a:gsLst>
                <a:gs pos="0">
                  <a:schemeClr val="bg1">
                    <a:lumMod val="95000"/>
                  </a:schemeClr>
                </a:gs>
                <a:gs pos="100000">
                  <a:schemeClr val="bg1"/>
                </a:gs>
              </a:gsLst>
              <a:lin ang="2700000" scaled="1"/>
            </a:gradFill>
            <a:ln>
              <a:noFill/>
            </a:ln>
            <a:effectLst>
              <a:outerShdw blurRad="114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IN"/>
            </a:p>
          </p:txBody>
        </p:sp>
        <p:sp>
          <p:nvSpPr>
            <p:cNvPr id="12" name="Oval 11">
              <a:extLst>
                <a:ext uri="{FF2B5EF4-FFF2-40B4-BE49-F238E27FC236}">
                  <a16:creationId xmlns:a16="http://schemas.microsoft.com/office/drawing/2014/main" xmlns="" id="{03E22DC0-108C-A9DD-2F5E-67D761257E2F}"/>
                </a:ext>
              </a:extLst>
            </p:cNvPr>
            <p:cNvSpPr/>
            <p:nvPr/>
          </p:nvSpPr>
          <p:spPr>
            <a:xfrm rot="20962129">
              <a:off x="4021829" y="2110929"/>
              <a:ext cx="1072950" cy="1071703"/>
            </a:xfrm>
            <a:prstGeom prst="ellipse">
              <a:avLst/>
            </a:prstGeom>
            <a:solidFill>
              <a:srgbClr val="BC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IN"/>
            </a:p>
          </p:txBody>
        </p:sp>
        <p:sp>
          <p:nvSpPr>
            <p:cNvPr id="13" name="Oval 12">
              <a:extLst>
                <a:ext uri="{FF2B5EF4-FFF2-40B4-BE49-F238E27FC236}">
                  <a16:creationId xmlns:a16="http://schemas.microsoft.com/office/drawing/2014/main" xmlns="" id="{EA3CA475-8243-1116-E422-43DD7C13E1B6}"/>
                </a:ext>
              </a:extLst>
            </p:cNvPr>
            <p:cNvSpPr/>
            <p:nvPr/>
          </p:nvSpPr>
          <p:spPr>
            <a:xfrm rot="20962129">
              <a:off x="4086904" y="2174438"/>
              <a:ext cx="942799" cy="943099"/>
            </a:xfrm>
            <a:prstGeom prst="ellipse">
              <a:avLst/>
            </a:prstGeom>
            <a:gradFill>
              <a:gsLst>
                <a:gs pos="0">
                  <a:srgbClr val="BE3789"/>
                </a:gs>
                <a:gs pos="74000">
                  <a:srgbClr val="953D8B"/>
                </a:gs>
              </a:gsLst>
              <a:lin ang="4800000" scaled="0"/>
            </a:gradFill>
            <a:ln>
              <a:noFill/>
            </a:ln>
            <a:effectLst>
              <a:outerShdw blurRad="889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IN"/>
            </a:p>
          </p:txBody>
        </p:sp>
      </p:grpSp>
      <p:grpSp>
        <p:nvGrpSpPr>
          <p:cNvPr id="208914" name="Group 13">
            <a:extLst>
              <a:ext uri="{FF2B5EF4-FFF2-40B4-BE49-F238E27FC236}">
                <a16:creationId xmlns:a16="http://schemas.microsoft.com/office/drawing/2014/main" xmlns="" id="{EC16644C-2D78-9174-977C-FB920E0CC731}"/>
              </a:ext>
            </a:extLst>
          </p:cNvPr>
          <p:cNvGrpSpPr>
            <a:grpSpLocks/>
          </p:cNvGrpSpPr>
          <p:nvPr/>
        </p:nvGrpSpPr>
        <p:grpSpPr bwMode="auto">
          <a:xfrm>
            <a:off x="8328025" y="1762125"/>
            <a:ext cx="3741738" cy="3630613"/>
            <a:chOff x="3983736" y="1864834"/>
            <a:chExt cx="3741038" cy="3631091"/>
          </a:xfrm>
        </p:grpSpPr>
        <p:sp>
          <p:nvSpPr>
            <p:cNvPr id="15" name="Oval 14">
              <a:extLst>
                <a:ext uri="{FF2B5EF4-FFF2-40B4-BE49-F238E27FC236}">
                  <a16:creationId xmlns:a16="http://schemas.microsoft.com/office/drawing/2014/main" xmlns="" id="{1ABFA630-67A9-E21E-7003-0BD3EE1FC131}"/>
                </a:ext>
              </a:extLst>
            </p:cNvPr>
            <p:cNvSpPr/>
            <p:nvPr/>
          </p:nvSpPr>
          <p:spPr>
            <a:xfrm>
              <a:off x="4529217" y="5362729"/>
              <a:ext cx="3195557" cy="133196"/>
            </a:xfrm>
            <a:prstGeom prst="ellipse">
              <a:avLst/>
            </a:prstGeom>
            <a:gradFill flip="none" rotWithShape="1">
              <a:gsLst>
                <a:gs pos="3000">
                  <a:schemeClr val="tx1">
                    <a:lumMod val="85000"/>
                    <a:lumOff val="15000"/>
                  </a:schemeClr>
                </a:gs>
                <a:gs pos="100000">
                  <a:srgbClr val="A0A8AD">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IN"/>
            </a:p>
          </p:txBody>
        </p:sp>
        <p:sp>
          <p:nvSpPr>
            <p:cNvPr id="16" name="Freeform: Shape 15">
              <a:extLst>
                <a:ext uri="{FF2B5EF4-FFF2-40B4-BE49-F238E27FC236}">
                  <a16:creationId xmlns:a16="http://schemas.microsoft.com/office/drawing/2014/main" xmlns="" id="{5E252FD9-B54C-3D06-99D0-283C19FE913C}"/>
                </a:ext>
              </a:extLst>
            </p:cNvPr>
            <p:cNvSpPr/>
            <p:nvPr/>
          </p:nvSpPr>
          <p:spPr>
            <a:xfrm rot="5400000">
              <a:off x="5110436" y="3032647"/>
              <a:ext cx="1971129" cy="2781837"/>
            </a:xfrm>
            <a:custGeom>
              <a:avLst/>
              <a:gdLst>
                <a:gd name="connsiteX0" fmla="*/ 0 w 1971129"/>
                <a:gd name="connsiteY0" fmla="*/ 2781837 h 2781837"/>
                <a:gd name="connsiteX1" fmla="*/ 0 w 1971129"/>
                <a:gd name="connsiteY1" fmla="*/ 0 h 2781837"/>
                <a:gd name="connsiteX2" fmla="*/ 994093 w 1971129"/>
                <a:gd name="connsiteY2" fmla="*/ 0 h 2781837"/>
                <a:gd name="connsiteX3" fmla="*/ 1971129 w 1971129"/>
                <a:gd name="connsiteY3" fmla="*/ 977037 h 2781837"/>
                <a:gd name="connsiteX4" fmla="*/ 1971129 w 1971129"/>
                <a:gd name="connsiteY4" fmla="*/ 2781837 h 2781837"/>
                <a:gd name="connsiteX5" fmla="*/ 0 w 1971129"/>
                <a:gd name="connsiteY5" fmla="*/ 2781837 h 27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1129" h="2781837">
                  <a:moveTo>
                    <a:pt x="0" y="2781837"/>
                  </a:moveTo>
                  <a:lnTo>
                    <a:pt x="0" y="0"/>
                  </a:lnTo>
                  <a:lnTo>
                    <a:pt x="994093" y="0"/>
                  </a:lnTo>
                  <a:cubicBezTo>
                    <a:pt x="1533695" y="0"/>
                    <a:pt x="1971129" y="437435"/>
                    <a:pt x="1971129" y="977037"/>
                  </a:cubicBezTo>
                  <a:lnTo>
                    <a:pt x="1971129" y="2781837"/>
                  </a:lnTo>
                  <a:lnTo>
                    <a:pt x="0" y="2781837"/>
                  </a:lnTo>
                  <a:close/>
                </a:path>
              </a:pathLst>
            </a:custGeom>
            <a:gradFill>
              <a:gsLst>
                <a:gs pos="0">
                  <a:srgbClr val="0095AA"/>
                </a:gs>
                <a:gs pos="74000">
                  <a:srgbClr val="019180"/>
                </a:gs>
              </a:gsLst>
              <a:lin ang="18600000" scaled="0"/>
            </a:gradFill>
            <a:ln>
              <a:noFill/>
            </a:ln>
            <a:effectLst>
              <a:outerShdw blurRad="114300" sx="101000" sy="101000" algn="ctr" rotWithShape="0">
                <a:prstClr val="black">
                  <a:alpha val="40000"/>
                </a:prstClr>
              </a:outerShdw>
              <a:reflection blurRad="228600" stA="56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IN"/>
            </a:p>
          </p:txBody>
        </p:sp>
        <p:sp>
          <p:nvSpPr>
            <p:cNvPr id="17" name="Freeform: Shape 16">
              <a:extLst>
                <a:ext uri="{FF2B5EF4-FFF2-40B4-BE49-F238E27FC236}">
                  <a16:creationId xmlns:a16="http://schemas.microsoft.com/office/drawing/2014/main" xmlns="" id="{88B5DB41-5C33-64FA-AFEB-2962124735DB}"/>
                </a:ext>
              </a:extLst>
            </p:cNvPr>
            <p:cNvSpPr/>
            <p:nvPr/>
          </p:nvSpPr>
          <p:spPr>
            <a:xfrm rot="20962129">
              <a:off x="3983736" y="1864834"/>
              <a:ext cx="3358522" cy="1381307"/>
            </a:xfrm>
            <a:custGeom>
              <a:avLst/>
              <a:gdLst>
                <a:gd name="connsiteX0" fmla="*/ 3358101 w 3358101"/>
                <a:gd name="connsiteY0" fmla="*/ 370005 h 1381652"/>
                <a:gd name="connsiteX1" fmla="*/ 3358101 w 3358101"/>
                <a:gd name="connsiteY1" fmla="*/ 1381652 h 1381652"/>
                <a:gd name="connsiteX2" fmla="*/ 576264 w 3358101"/>
                <a:gd name="connsiteY2" fmla="*/ 1381652 h 1381652"/>
                <a:gd name="connsiteX3" fmla="*/ 576264 w 3358101"/>
                <a:gd name="connsiteY3" fmla="*/ 1152526 h 1381652"/>
                <a:gd name="connsiteX4" fmla="*/ 576263 w 3358101"/>
                <a:gd name="connsiteY4" fmla="*/ 1152526 h 1381652"/>
                <a:gd name="connsiteX5" fmla="*/ 0 w 3358101"/>
                <a:gd name="connsiteY5" fmla="*/ 576263 h 1381652"/>
                <a:gd name="connsiteX6" fmla="*/ 576263 w 3358101"/>
                <a:gd name="connsiteY6" fmla="*/ 0 h 1381652"/>
                <a:gd name="connsiteX7" fmla="*/ 1107240 w 3358101"/>
                <a:gd name="connsiteY7" fmla="*/ 351956 h 1381652"/>
                <a:gd name="connsiteX8" fmla="*/ 1112843 w 3358101"/>
                <a:gd name="connsiteY8" fmla="*/ 370005 h 138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8101" h="1381652">
                  <a:moveTo>
                    <a:pt x="3358101" y="370005"/>
                  </a:moveTo>
                  <a:lnTo>
                    <a:pt x="3358101" y="1381652"/>
                  </a:lnTo>
                  <a:lnTo>
                    <a:pt x="576264" y="1381652"/>
                  </a:lnTo>
                  <a:lnTo>
                    <a:pt x="576264" y="1152526"/>
                  </a:lnTo>
                  <a:lnTo>
                    <a:pt x="576263" y="1152526"/>
                  </a:lnTo>
                  <a:cubicBezTo>
                    <a:pt x="258002" y="1152526"/>
                    <a:pt x="0" y="894524"/>
                    <a:pt x="0" y="576263"/>
                  </a:cubicBezTo>
                  <a:cubicBezTo>
                    <a:pt x="0" y="258002"/>
                    <a:pt x="258002" y="0"/>
                    <a:pt x="576263" y="0"/>
                  </a:cubicBezTo>
                  <a:cubicBezTo>
                    <a:pt x="814959" y="0"/>
                    <a:pt x="1019759" y="145126"/>
                    <a:pt x="1107240" y="351956"/>
                  </a:cubicBezTo>
                  <a:lnTo>
                    <a:pt x="1112843" y="370005"/>
                  </a:lnTo>
                  <a:close/>
                </a:path>
              </a:pathLst>
            </a:custGeom>
            <a:gradFill>
              <a:gsLst>
                <a:gs pos="0">
                  <a:schemeClr val="bg1">
                    <a:lumMod val="95000"/>
                  </a:schemeClr>
                </a:gs>
                <a:gs pos="100000">
                  <a:schemeClr val="bg1"/>
                </a:gs>
              </a:gsLst>
              <a:lin ang="2700000" scaled="1"/>
            </a:gradFill>
            <a:ln>
              <a:noFill/>
            </a:ln>
            <a:effectLst>
              <a:outerShdw blurRad="1143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IN"/>
            </a:p>
          </p:txBody>
        </p:sp>
        <p:sp>
          <p:nvSpPr>
            <p:cNvPr id="18" name="Oval 17">
              <a:extLst>
                <a:ext uri="{FF2B5EF4-FFF2-40B4-BE49-F238E27FC236}">
                  <a16:creationId xmlns:a16="http://schemas.microsoft.com/office/drawing/2014/main" xmlns="" id="{7600B0F0-B020-C6ED-6CEA-54B088C1D246}"/>
                </a:ext>
              </a:extLst>
            </p:cNvPr>
            <p:cNvSpPr/>
            <p:nvPr/>
          </p:nvSpPr>
          <p:spPr>
            <a:xfrm rot="20962129">
              <a:off x="4021829" y="2110929"/>
              <a:ext cx="1072949" cy="1071703"/>
            </a:xfrm>
            <a:prstGeom prst="ellipse">
              <a:avLst/>
            </a:prstGeom>
            <a:solidFill>
              <a:srgbClr val="BCC1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IN"/>
            </a:p>
          </p:txBody>
        </p:sp>
        <p:sp>
          <p:nvSpPr>
            <p:cNvPr id="19" name="Oval 18">
              <a:extLst>
                <a:ext uri="{FF2B5EF4-FFF2-40B4-BE49-F238E27FC236}">
                  <a16:creationId xmlns:a16="http://schemas.microsoft.com/office/drawing/2014/main" xmlns="" id="{3E415A1B-0673-4E26-000C-BB08C361A004}"/>
                </a:ext>
              </a:extLst>
            </p:cNvPr>
            <p:cNvSpPr/>
            <p:nvPr/>
          </p:nvSpPr>
          <p:spPr>
            <a:xfrm rot="20962129">
              <a:off x="4086905" y="2174438"/>
              <a:ext cx="942799" cy="943099"/>
            </a:xfrm>
            <a:prstGeom prst="ellipse">
              <a:avLst/>
            </a:prstGeom>
            <a:gradFill>
              <a:gsLst>
                <a:gs pos="77000">
                  <a:srgbClr val="019180"/>
                </a:gs>
                <a:gs pos="0">
                  <a:srgbClr val="0095AA"/>
                </a:gs>
              </a:gsLst>
              <a:lin ang="4800000" scaled="0"/>
            </a:gradFill>
            <a:ln>
              <a:noFill/>
            </a:ln>
            <a:effectLst>
              <a:outerShdw blurRad="889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IN"/>
            </a:p>
          </p:txBody>
        </p:sp>
      </p:grpSp>
      <p:sp>
        <p:nvSpPr>
          <p:cNvPr id="20" name="TextBox 19">
            <a:extLst>
              <a:ext uri="{FF2B5EF4-FFF2-40B4-BE49-F238E27FC236}">
                <a16:creationId xmlns:a16="http://schemas.microsoft.com/office/drawing/2014/main" xmlns="" id="{FF3BE0A6-8B8B-2230-D4CF-473F97414B8B}"/>
              </a:ext>
            </a:extLst>
          </p:cNvPr>
          <p:cNvSpPr txBox="1"/>
          <p:nvPr/>
        </p:nvSpPr>
        <p:spPr>
          <a:xfrm rot="21007075">
            <a:off x="2662238" y="1984375"/>
            <a:ext cx="977900" cy="800100"/>
          </a:xfrm>
          <a:prstGeom prst="rect">
            <a:avLst/>
          </a:prstGeom>
          <a:noFill/>
        </p:spPr>
        <p:txBody>
          <a:bodyPr>
            <a:spAutoFit/>
          </a:bodyPr>
          <a:lstStyle/>
          <a:p>
            <a:pPr algn="ctr" defTabSz="914400" eaLnBrk="1" fontAlgn="auto" hangingPunct="1">
              <a:spcBef>
                <a:spcPts val="0"/>
              </a:spcBef>
              <a:spcAft>
                <a:spcPts val="0"/>
              </a:spcAft>
              <a:defRPr/>
            </a:pPr>
            <a:r>
              <a:rPr lang="en-US" sz="3200" b="1" spc="300" dirty="0">
                <a:solidFill>
                  <a:srgbClr val="DE7534"/>
                </a:solidFill>
                <a:latin typeface="Bebas Neue Bold" panose="020B0606020202050201" pitchFamily="34" charset="0"/>
                <a:cs typeface="+mn-cs"/>
              </a:rPr>
              <a:t>01</a:t>
            </a:r>
          </a:p>
          <a:p>
            <a:pPr algn="ctr" defTabSz="914400" eaLnBrk="1" fontAlgn="auto" hangingPunct="1">
              <a:spcBef>
                <a:spcPts val="0"/>
              </a:spcBef>
              <a:spcAft>
                <a:spcPts val="0"/>
              </a:spcAft>
              <a:defRPr/>
            </a:pPr>
            <a:r>
              <a:rPr lang="en-US" sz="1400" b="1" spc="300" dirty="0">
                <a:solidFill>
                  <a:srgbClr val="DE7534"/>
                </a:solidFill>
                <a:latin typeface="Economica" panose="02000506040000020004" pitchFamily="2" charset="0"/>
                <a:cs typeface="+mn-cs"/>
              </a:rPr>
              <a:t>Option</a:t>
            </a:r>
            <a:endParaRPr lang="en-IN" sz="1400" b="1" spc="300" dirty="0">
              <a:solidFill>
                <a:srgbClr val="DE7534"/>
              </a:solidFill>
              <a:latin typeface="Economica" panose="02000506040000020004" pitchFamily="2" charset="0"/>
              <a:cs typeface="+mn-cs"/>
            </a:endParaRPr>
          </a:p>
        </p:txBody>
      </p:sp>
      <p:sp>
        <p:nvSpPr>
          <p:cNvPr id="21" name="TextBox 20">
            <a:extLst>
              <a:ext uri="{FF2B5EF4-FFF2-40B4-BE49-F238E27FC236}">
                <a16:creationId xmlns:a16="http://schemas.microsoft.com/office/drawing/2014/main" xmlns="" id="{3C480B6A-226B-B33B-F99D-95DC6BF460FD}"/>
              </a:ext>
            </a:extLst>
          </p:cNvPr>
          <p:cNvSpPr txBox="1"/>
          <p:nvPr/>
        </p:nvSpPr>
        <p:spPr>
          <a:xfrm rot="21007075">
            <a:off x="6723063" y="2025650"/>
            <a:ext cx="977900" cy="800100"/>
          </a:xfrm>
          <a:prstGeom prst="rect">
            <a:avLst/>
          </a:prstGeom>
          <a:noFill/>
        </p:spPr>
        <p:txBody>
          <a:bodyPr>
            <a:spAutoFit/>
          </a:bodyPr>
          <a:lstStyle/>
          <a:p>
            <a:pPr algn="ctr" defTabSz="914400" eaLnBrk="1" fontAlgn="auto" hangingPunct="1">
              <a:spcBef>
                <a:spcPts val="0"/>
              </a:spcBef>
              <a:spcAft>
                <a:spcPts val="0"/>
              </a:spcAft>
              <a:defRPr/>
            </a:pPr>
            <a:r>
              <a:rPr lang="en-US" sz="3200" b="1" spc="300" dirty="0">
                <a:solidFill>
                  <a:srgbClr val="953D8B"/>
                </a:solidFill>
                <a:latin typeface="Bebas Neue Bold" panose="020B0606020202050201" pitchFamily="34" charset="0"/>
                <a:cs typeface="+mn-cs"/>
              </a:rPr>
              <a:t>02</a:t>
            </a:r>
          </a:p>
          <a:p>
            <a:pPr algn="ctr" defTabSz="914400" eaLnBrk="1" fontAlgn="auto" hangingPunct="1">
              <a:spcBef>
                <a:spcPts val="0"/>
              </a:spcBef>
              <a:spcAft>
                <a:spcPts val="0"/>
              </a:spcAft>
              <a:defRPr/>
            </a:pPr>
            <a:r>
              <a:rPr lang="en-US" sz="1400" b="1" spc="300" dirty="0">
                <a:solidFill>
                  <a:srgbClr val="953D8B"/>
                </a:solidFill>
                <a:latin typeface="Economica" panose="02000506040000020004" pitchFamily="2" charset="0"/>
                <a:cs typeface="+mn-cs"/>
              </a:rPr>
              <a:t>Option</a:t>
            </a:r>
            <a:endParaRPr lang="en-IN" sz="1400" b="1" spc="300" dirty="0">
              <a:solidFill>
                <a:srgbClr val="953D8B"/>
              </a:solidFill>
              <a:latin typeface="Economica" panose="02000506040000020004" pitchFamily="2" charset="0"/>
              <a:cs typeface="+mn-cs"/>
            </a:endParaRPr>
          </a:p>
        </p:txBody>
      </p:sp>
      <p:sp>
        <p:nvSpPr>
          <p:cNvPr id="22" name="TextBox 21">
            <a:extLst>
              <a:ext uri="{FF2B5EF4-FFF2-40B4-BE49-F238E27FC236}">
                <a16:creationId xmlns:a16="http://schemas.microsoft.com/office/drawing/2014/main" xmlns="" id="{93BB638C-EF03-4E4D-048E-0B6640A054B3}"/>
              </a:ext>
            </a:extLst>
          </p:cNvPr>
          <p:cNvSpPr txBox="1"/>
          <p:nvPr/>
        </p:nvSpPr>
        <p:spPr>
          <a:xfrm rot="21007075">
            <a:off x="10745788" y="1995488"/>
            <a:ext cx="977900" cy="800100"/>
          </a:xfrm>
          <a:prstGeom prst="rect">
            <a:avLst/>
          </a:prstGeom>
          <a:noFill/>
        </p:spPr>
        <p:txBody>
          <a:bodyPr>
            <a:spAutoFit/>
          </a:bodyPr>
          <a:lstStyle/>
          <a:p>
            <a:pPr algn="ctr" defTabSz="914400" eaLnBrk="1" fontAlgn="auto" hangingPunct="1">
              <a:spcBef>
                <a:spcPts val="0"/>
              </a:spcBef>
              <a:spcAft>
                <a:spcPts val="0"/>
              </a:spcAft>
              <a:defRPr/>
            </a:pPr>
            <a:r>
              <a:rPr lang="en-US" sz="3200" b="1" spc="300" dirty="0">
                <a:solidFill>
                  <a:srgbClr val="019180"/>
                </a:solidFill>
                <a:latin typeface="Bebas Neue Bold" panose="020B0606020202050201" pitchFamily="34" charset="0"/>
                <a:cs typeface="+mn-cs"/>
              </a:rPr>
              <a:t>03</a:t>
            </a:r>
          </a:p>
          <a:p>
            <a:pPr algn="ctr" defTabSz="914400" eaLnBrk="1" fontAlgn="auto" hangingPunct="1">
              <a:spcBef>
                <a:spcPts val="0"/>
              </a:spcBef>
              <a:spcAft>
                <a:spcPts val="0"/>
              </a:spcAft>
              <a:defRPr/>
            </a:pPr>
            <a:r>
              <a:rPr lang="en-US" sz="1400" b="1" spc="300" dirty="0">
                <a:solidFill>
                  <a:srgbClr val="019180"/>
                </a:solidFill>
                <a:latin typeface="Economica" panose="02000506040000020004" pitchFamily="2" charset="0"/>
                <a:cs typeface="+mn-cs"/>
              </a:rPr>
              <a:t>Option</a:t>
            </a:r>
            <a:endParaRPr lang="en-IN" sz="1400" b="1" spc="300" dirty="0">
              <a:solidFill>
                <a:srgbClr val="019180"/>
              </a:solidFill>
              <a:latin typeface="Economica" panose="02000506040000020004" pitchFamily="2" charset="0"/>
              <a:cs typeface="+mn-cs"/>
            </a:endParaRPr>
          </a:p>
        </p:txBody>
      </p:sp>
      <p:pic>
        <p:nvPicPr>
          <p:cNvPr id="208925" name="Graphic 23" descr="Bullseye">
            <a:extLst>
              <a:ext uri="{FF2B5EF4-FFF2-40B4-BE49-F238E27FC236}">
                <a16:creationId xmlns:a16="http://schemas.microsoft.com/office/drawing/2014/main" xmlns="" id="{420854DC-0455-E59A-B629-0DE51D979A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0" y="2308225"/>
            <a:ext cx="46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26" name="Graphic 24" descr="Single gear">
            <a:extLst>
              <a:ext uri="{FF2B5EF4-FFF2-40B4-BE49-F238E27FC236}">
                <a16:creationId xmlns:a16="http://schemas.microsoft.com/office/drawing/2014/main" xmlns="" id="{5FDF549E-90E1-93B8-4C09-53CA7B2EBF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6613" y="2308225"/>
            <a:ext cx="46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27" name="Graphic 25" descr="Magnifying glass">
            <a:extLst>
              <a:ext uri="{FF2B5EF4-FFF2-40B4-BE49-F238E27FC236}">
                <a16:creationId xmlns:a16="http://schemas.microsoft.com/office/drawing/2014/main" xmlns="" id="{0E55BADA-12E7-8C26-11C9-55BD0722C4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72513" y="2308225"/>
            <a:ext cx="46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28" name="Rectangle 32">
            <a:extLst>
              <a:ext uri="{FF2B5EF4-FFF2-40B4-BE49-F238E27FC236}">
                <a16:creationId xmlns:a16="http://schemas.microsoft.com/office/drawing/2014/main" xmlns="" id="{BEF7D7FD-AB21-6192-DE72-B4488CB7EC0A}"/>
              </a:ext>
            </a:extLst>
          </p:cNvPr>
          <p:cNvSpPr>
            <a:spLocks noChangeArrowheads="1"/>
          </p:cNvSpPr>
          <p:nvPr/>
        </p:nvSpPr>
        <p:spPr bwMode="auto">
          <a:xfrm>
            <a:off x="450850" y="367139"/>
            <a:ext cx="11214100" cy="830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solidFill>
                  <a:schemeClr val="bg1"/>
                </a:solidFill>
              </a:rPr>
              <a:t>3. TRÁCH NHIỆM CỦA HỌC SINH TRONG VIỆC </a:t>
            </a:r>
            <a:r>
              <a:rPr lang="vi-VN" altLang="en-US" sz="2400" b="1" dirty="0">
                <a:solidFill>
                  <a:schemeClr val="bg1"/>
                </a:solidFill>
              </a:rPr>
              <a:t>THAM GIA CÁC </a:t>
            </a:r>
            <a:endParaRPr lang="en-US" altLang="en-US" sz="2400" b="1" dirty="0">
              <a:solidFill>
                <a:schemeClr val="bg1"/>
              </a:solidFill>
            </a:endParaRPr>
          </a:p>
          <a:p>
            <a:pPr algn="ctr" eaLnBrk="1" hangingPunct="1"/>
            <a:r>
              <a:rPr lang="vi-VN" altLang="en-US" sz="2400" b="1" dirty="0">
                <a:solidFill>
                  <a:schemeClr val="bg1"/>
                </a:solidFill>
              </a:rPr>
              <a:t>HOẠT ĐỘNG CỘNG ĐỒNG</a:t>
            </a:r>
            <a:r>
              <a:rPr lang="en-US" altLang="en-US" sz="2400" dirty="0">
                <a:solidFill>
                  <a:schemeClr val="bg1"/>
                </a:solidFill>
              </a:rPr>
              <a:t> </a:t>
            </a:r>
          </a:p>
        </p:txBody>
      </p:sp>
      <p:sp>
        <p:nvSpPr>
          <p:cNvPr id="208929" name="Rectangle 33">
            <a:extLst>
              <a:ext uri="{FF2B5EF4-FFF2-40B4-BE49-F238E27FC236}">
                <a16:creationId xmlns:a16="http://schemas.microsoft.com/office/drawing/2014/main" xmlns="" id="{616ACB83-5B81-21AE-EC4F-DE2DFA43971B}"/>
              </a:ext>
            </a:extLst>
          </p:cNvPr>
          <p:cNvSpPr>
            <a:spLocks noChangeArrowheads="1"/>
          </p:cNvSpPr>
          <p:nvPr/>
        </p:nvSpPr>
        <p:spPr bwMode="auto">
          <a:xfrm>
            <a:off x="0" y="3327738"/>
            <a:ext cx="402062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100" dirty="0">
                <a:solidFill>
                  <a:schemeClr val="bg1"/>
                </a:solidFill>
              </a:rPr>
              <a:t>Học sinh cần</a:t>
            </a:r>
            <a:r>
              <a:rPr lang="en-US" altLang="en-US" sz="2100" dirty="0">
                <a:solidFill>
                  <a:schemeClr val="bg1"/>
                </a:solidFill>
              </a:rPr>
              <a:t> </a:t>
            </a:r>
            <a:r>
              <a:rPr lang="en-US" altLang="en-US" sz="2100" dirty="0" err="1">
                <a:solidFill>
                  <a:schemeClr val="bg1"/>
                </a:solidFill>
              </a:rPr>
              <a:t>nâng</a:t>
            </a:r>
            <a:r>
              <a:rPr lang="en-US" altLang="en-US" sz="2100" dirty="0">
                <a:solidFill>
                  <a:schemeClr val="bg1"/>
                </a:solidFill>
              </a:rPr>
              <a:t> </a:t>
            </a:r>
            <a:r>
              <a:rPr lang="en-US" altLang="en-US" sz="2100" dirty="0" err="1">
                <a:solidFill>
                  <a:schemeClr val="bg1"/>
                </a:solidFill>
              </a:rPr>
              <a:t>cao</a:t>
            </a:r>
            <a:r>
              <a:rPr lang="en-US" altLang="en-US" sz="2100" dirty="0">
                <a:solidFill>
                  <a:schemeClr val="bg1"/>
                </a:solidFill>
              </a:rPr>
              <a:t> ý </a:t>
            </a:r>
            <a:r>
              <a:rPr lang="en-US" altLang="en-US" sz="2100" dirty="0" err="1">
                <a:solidFill>
                  <a:schemeClr val="bg1"/>
                </a:solidFill>
              </a:rPr>
              <a:t>thức</a:t>
            </a:r>
            <a:r>
              <a:rPr lang="en-US" altLang="en-US" sz="2100" dirty="0">
                <a:solidFill>
                  <a:schemeClr val="bg1"/>
                </a:solidFill>
              </a:rPr>
              <a:t>,</a:t>
            </a:r>
            <a:r>
              <a:rPr lang="vi-VN" altLang="en-US" sz="2100" dirty="0">
                <a:solidFill>
                  <a:schemeClr val="bg1"/>
                </a:solidFill>
              </a:rPr>
              <a:t> chủ động, tích cực</a:t>
            </a:r>
            <a:r>
              <a:rPr lang="en-US" altLang="en-US" sz="2100" dirty="0">
                <a:solidFill>
                  <a:schemeClr val="bg1"/>
                </a:solidFill>
              </a:rPr>
              <a:t>, </a:t>
            </a:r>
            <a:r>
              <a:rPr lang="en-US" altLang="en-US" sz="2100" dirty="0" err="1">
                <a:solidFill>
                  <a:schemeClr val="bg1"/>
                </a:solidFill>
              </a:rPr>
              <a:t>tự</a:t>
            </a:r>
            <a:r>
              <a:rPr lang="en-US" altLang="en-US" sz="2100" dirty="0">
                <a:solidFill>
                  <a:schemeClr val="bg1"/>
                </a:solidFill>
              </a:rPr>
              <a:t> </a:t>
            </a:r>
            <a:r>
              <a:rPr lang="en-US" altLang="en-US" sz="2100" dirty="0" err="1">
                <a:solidFill>
                  <a:schemeClr val="bg1"/>
                </a:solidFill>
              </a:rPr>
              <a:t>giác</a:t>
            </a:r>
            <a:r>
              <a:rPr lang="vi-VN" altLang="en-US" sz="2100" dirty="0">
                <a:solidFill>
                  <a:schemeClr val="bg1"/>
                </a:solidFill>
              </a:rPr>
              <a:t> tham gia các hoạt động</a:t>
            </a:r>
            <a:r>
              <a:rPr lang="en-US" altLang="en-US" sz="2100" dirty="0">
                <a:solidFill>
                  <a:schemeClr val="bg1"/>
                </a:solidFill>
              </a:rPr>
              <a:t> </a:t>
            </a:r>
            <a:r>
              <a:rPr lang="en-US" altLang="en-US" sz="2100" dirty="0" err="1">
                <a:solidFill>
                  <a:schemeClr val="bg1"/>
                </a:solidFill>
              </a:rPr>
              <a:t>chung</a:t>
            </a:r>
            <a:r>
              <a:rPr lang="en-US" altLang="en-US" sz="2100" dirty="0">
                <a:solidFill>
                  <a:schemeClr val="bg1"/>
                </a:solidFill>
              </a:rPr>
              <a:t> </a:t>
            </a:r>
            <a:r>
              <a:rPr lang="en-US" altLang="en-US" sz="2100" dirty="0" err="1">
                <a:solidFill>
                  <a:schemeClr val="bg1"/>
                </a:solidFill>
              </a:rPr>
              <a:t>của</a:t>
            </a:r>
            <a:r>
              <a:rPr lang="vi-VN" altLang="en-US" sz="2100" dirty="0">
                <a:solidFill>
                  <a:schemeClr val="bg1"/>
                </a:solidFill>
              </a:rPr>
              <a:t> cộng đồng</a:t>
            </a:r>
            <a:r>
              <a:rPr lang="en-US" altLang="en-US" sz="2100" dirty="0">
                <a:solidFill>
                  <a:schemeClr val="bg1"/>
                </a:solidFill>
              </a:rPr>
              <a:t> </a:t>
            </a:r>
            <a:r>
              <a:rPr lang="en-US" altLang="en-US" sz="2100" dirty="0" err="1">
                <a:solidFill>
                  <a:schemeClr val="bg1"/>
                </a:solidFill>
              </a:rPr>
              <a:t>phù</a:t>
            </a:r>
            <a:r>
              <a:rPr lang="en-US" altLang="en-US" sz="2100" dirty="0">
                <a:solidFill>
                  <a:schemeClr val="bg1"/>
                </a:solidFill>
              </a:rPr>
              <a:t> </a:t>
            </a:r>
            <a:r>
              <a:rPr lang="en-US" altLang="en-US" sz="2100" dirty="0" err="1">
                <a:solidFill>
                  <a:schemeClr val="bg1"/>
                </a:solidFill>
              </a:rPr>
              <a:t>hợp</a:t>
            </a:r>
            <a:r>
              <a:rPr lang="en-US" altLang="en-US" sz="2100" dirty="0">
                <a:solidFill>
                  <a:schemeClr val="bg1"/>
                </a:solidFill>
              </a:rPr>
              <a:t> </a:t>
            </a:r>
            <a:r>
              <a:rPr lang="en-US" altLang="en-US" sz="2100" dirty="0" err="1">
                <a:solidFill>
                  <a:schemeClr val="bg1"/>
                </a:solidFill>
              </a:rPr>
              <a:t>với</a:t>
            </a:r>
            <a:r>
              <a:rPr lang="en-US" altLang="en-US" sz="2100" dirty="0">
                <a:solidFill>
                  <a:schemeClr val="bg1"/>
                </a:solidFill>
              </a:rPr>
              <a:t> </a:t>
            </a:r>
            <a:r>
              <a:rPr lang="en-US" altLang="en-US" sz="2100" dirty="0" err="1">
                <a:solidFill>
                  <a:schemeClr val="bg1"/>
                </a:solidFill>
              </a:rPr>
              <a:t>lứa</a:t>
            </a:r>
            <a:r>
              <a:rPr lang="en-US" altLang="en-US" sz="2100" dirty="0">
                <a:solidFill>
                  <a:schemeClr val="bg1"/>
                </a:solidFill>
              </a:rPr>
              <a:t> </a:t>
            </a:r>
            <a:r>
              <a:rPr lang="en-US" altLang="en-US" sz="2100" dirty="0" err="1">
                <a:solidFill>
                  <a:schemeClr val="bg1"/>
                </a:solidFill>
              </a:rPr>
              <a:t>tuổi</a:t>
            </a:r>
            <a:r>
              <a:rPr lang="vi-VN" altLang="en-US" sz="2100" dirty="0">
                <a:solidFill>
                  <a:schemeClr val="bg1"/>
                </a:solidFill>
              </a:rPr>
              <a:t> do</a:t>
            </a:r>
            <a:r>
              <a:rPr lang="en-US" altLang="en-US" sz="2100" dirty="0">
                <a:solidFill>
                  <a:schemeClr val="bg1"/>
                </a:solidFill>
              </a:rPr>
              <a:t> </a:t>
            </a:r>
            <a:r>
              <a:rPr lang="en-US" altLang="en-US" sz="2100" dirty="0" err="1">
                <a:solidFill>
                  <a:schemeClr val="bg1"/>
                </a:solidFill>
              </a:rPr>
              <a:t>lớp</a:t>
            </a:r>
            <a:r>
              <a:rPr lang="en-US" altLang="en-US" sz="2100" dirty="0">
                <a:solidFill>
                  <a:schemeClr val="bg1"/>
                </a:solidFill>
              </a:rPr>
              <a:t>,</a:t>
            </a:r>
            <a:r>
              <a:rPr lang="vi-VN" altLang="en-US" sz="2100" dirty="0">
                <a:solidFill>
                  <a:schemeClr val="bg1"/>
                </a:solidFill>
              </a:rPr>
              <a:t> nhà trường, địa phương tổ chức</a:t>
            </a:r>
            <a:r>
              <a:rPr lang="en-US" altLang="en-US" sz="2100" dirty="0">
                <a:solidFill>
                  <a:schemeClr val="bg1"/>
                </a:solidFill>
              </a:rPr>
              <a:t> </a:t>
            </a:r>
          </a:p>
        </p:txBody>
      </p:sp>
      <p:sp>
        <p:nvSpPr>
          <p:cNvPr id="208930" name="Rectangle 34">
            <a:extLst>
              <a:ext uri="{FF2B5EF4-FFF2-40B4-BE49-F238E27FC236}">
                <a16:creationId xmlns:a16="http://schemas.microsoft.com/office/drawing/2014/main" xmlns="" id="{BDA8DE18-A5F7-17BB-9133-434DDA4D589D}"/>
              </a:ext>
            </a:extLst>
          </p:cNvPr>
          <p:cNvSpPr>
            <a:spLocks noChangeArrowheads="1"/>
          </p:cNvSpPr>
          <p:nvPr/>
        </p:nvSpPr>
        <p:spPr bwMode="auto">
          <a:xfrm>
            <a:off x="5018334" y="3256786"/>
            <a:ext cx="279556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a:solidFill>
                  <a:schemeClr val="bg1"/>
                </a:solidFill>
              </a:rPr>
              <a:t>T</a:t>
            </a:r>
            <a:r>
              <a:rPr lang="vi-VN" altLang="en-US" sz="3200" dirty="0">
                <a:solidFill>
                  <a:schemeClr val="bg1"/>
                </a:solidFill>
              </a:rPr>
              <a:t>ích cực vận động người thân, bạn bè cùng tham gia</a:t>
            </a:r>
            <a:r>
              <a:rPr lang="en-US" altLang="en-US" sz="3200" dirty="0">
                <a:solidFill>
                  <a:schemeClr val="bg1"/>
                </a:solidFill>
              </a:rPr>
              <a:t> </a:t>
            </a:r>
          </a:p>
        </p:txBody>
      </p:sp>
      <p:sp>
        <p:nvSpPr>
          <p:cNvPr id="208931" name="Rectangle 35">
            <a:extLst>
              <a:ext uri="{FF2B5EF4-FFF2-40B4-BE49-F238E27FC236}">
                <a16:creationId xmlns:a16="http://schemas.microsoft.com/office/drawing/2014/main" xmlns="" id="{16A3419C-6154-104D-5477-9FDE18B52A84}"/>
              </a:ext>
            </a:extLst>
          </p:cNvPr>
          <p:cNvSpPr>
            <a:spLocks noChangeArrowheads="1"/>
          </p:cNvSpPr>
          <p:nvPr/>
        </p:nvSpPr>
        <p:spPr bwMode="auto">
          <a:xfrm>
            <a:off x="9049505" y="3319444"/>
            <a:ext cx="256464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chemeClr val="bg1"/>
                </a:solidFill>
              </a:rPr>
              <a:t>P</a:t>
            </a:r>
            <a:r>
              <a:rPr lang="vi-VN" altLang="en-US" sz="2400" dirty="0">
                <a:solidFill>
                  <a:schemeClr val="bg1"/>
                </a:solidFill>
              </a:rPr>
              <a:t>hê phán những biểu hiện thờ ơ, thiếu trách nhiệm với các hoạt động cộng đồng</a:t>
            </a:r>
            <a:r>
              <a:rPr lang="vi-VN" altLang="en-US" sz="2200" dirty="0">
                <a:solidFill>
                  <a:schemeClr val="bg1"/>
                </a:solidFill>
              </a:rPr>
              <a:t>.</a:t>
            </a:r>
            <a:r>
              <a:rPr lang="en-US" altLang="en-US" sz="2200" dirty="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8928"/>
                                        </p:tgtEl>
                                        <p:attrNameLst>
                                          <p:attrName>style.visibility</p:attrName>
                                        </p:attrNameLst>
                                      </p:cBhvr>
                                      <p:to>
                                        <p:strVal val="visible"/>
                                      </p:to>
                                    </p:set>
                                    <p:animEffect transition="in" filter="blinds(horizontal)">
                                      <p:cBhvr>
                                        <p:cTn id="7" dur="500"/>
                                        <p:tgtEl>
                                          <p:spTgt spid="2089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08898"/>
                                        </p:tgtEl>
                                        <p:attrNameLst>
                                          <p:attrName>style.visibility</p:attrName>
                                        </p:attrNameLst>
                                      </p:cBhvr>
                                      <p:to>
                                        <p:strVal val="visible"/>
                                      </p:to>
                                    </p:set>
                                    <p:animEffect transition="in" filter="blinds(horizontal)">
                                      <p:cBhvr>
                                        <p:cTn id="12" dur="500"/>
                                        <p:tgtEl>
                                          <p:spTgt spid="208898"/>
                                        </p:tgtEl>
                                      </p:cBhvr>
                                    </p:animEffect>
                                  </p:childTnLst>
                                </p:cTn>
                              </p:par>
                              <p:par>
                                <p:cTn id="13" presetID="3"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par>
                                <p:cTn id="16" presetID="3" presetClass="entr" presetSubtype="10" fill="hold" nodeType="withEffect">
                                  <p:stCondLst>
                                    <p:cond delay="0"/>
                                  </p:stCondLst>
                                  <p:childTnLst>
                                    <p:set>
                                      <p:cBhvr>
                                        <p:cTn id="17" dur="1" fill="hold">
                                          <p:stCondLst>
                                            <p:cond delay="0"/>
                                          </p:stCondLst>
                                        </p:cTn>
                                        <p:tgtEl>
                                          <p:spTgt spid="208925"/>
                                        </p:tgtEl>
                                        <p:attrNameLst>
                                          <p:attrName>style.visibility</p:attrName>
                                        </p:attrNameLst>
                                      </p:cBhvr>
                                      <p:to>
                                        <p:strVal val="visible"/>
                                      </p:to>
                                    </p:set>
                                    <p:animEffect transition="in" filter="blinds(horizontal)">
                                      <p:cBhvr>
                                        <p:cTn id="18" dur="500"/>
                                        <p:tgtEl>
                                          <p:spTgt spid="208925"/>
                                        </p:tgtEl>
                                      </p:cBhvr>
                                    </p:animEffect>
                                  </p:childTnLst>
                                </p:cTn>
                              </p:par>
                              <p:par>
                                <p:cTn id="19" presetID="3" presetClass="entr" presetSubtype="10" fill="hold" nodeType="withEffect">
                                  <p:stCondLst>
                                    <p:cond delay="0"/>
                                  </p:stCondLst>
                                  <p:childTnLst>
                                    <p:set>
                                      <p:cBhvr>
                                        <p:cTn id="20" dur="1" fill="hold">
                                          <p:stCondLst>
                                            <p:cond delay="0"/>
                                          </p:stCondLst>
                                        </p:cTn>
                                        <p:tgtEl>
                                          <p:spTgt spid="208929"/>
                                        </p:tgtEl>
                                        <p:attrNameLst>
                                          <p:attrName>style.visibility</p:attrName>
                                        </p:attrNameLst>
                                      </p:cBhvr>
                                      <p:to>
                                        <p:strVal val="visible"/>
                                      </p:to>
                                    </p:set>
                                    <p:animEffect transition="in" filter="blinds(horizontal)">
                                      <p:cBhvr>
                                        <p:cTn id="21" dur="500"/>
                                        <p:tgtEl>
                                          <p:spTgt spid="20892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208906"/>
                                        </p:tgtEl>
                                        <p:attrNameLst>
                                          <p:attrName>style.visibility</p:attrName>
                                        </p:attrNameLst>
                                      </p:cBhvr>
                                      <p:to>
                                        <p:strVal val="visible"/>
                                      </p:to>
                                    </p:set>
                                    <p:animEffect transition="in" filter="blinds(horizontal)">
                                      <p:cBhvr>
                                        <p:cTn id="26" dur="500"/>
                                        <p:tgtEl>
                                          <p:spTgt spid="208906"/>
                                        </p:tgtEl>
                                      </p:cBhvr>
                                    </p:animEffect>
                                  </p:childTnLst>
                                </p:cTn>
                              </p:par>
                              <p:par>
                                <p:cTn id="27" presetID="3" presetClass="entr" presetSubtype="1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par>
                                <p:cTn id="30" presetID="3" presetClass="entr" presetSubtype="10" fill="hold" nodeType="withEffect">
                                  <p:stCondLst>
                                    <p:cond delay="0"/>
                                  </p:stCondLst>
                                  <p:childTnLst>
                                    <p:set>
                                      <p:cBhvr>
                                        <p:cTn id="31" dur="1" fill="hold">
                                          <p:stCondLst>
                                            <p:cond delay="0"/>
                                          </p:stCondLst>
                                        </p:cTn>
                                        <p:tgtEl>
                                          <p:spTgt spid="208926"/>
                                        </p:tgtEl>
                                        <p:attrNameLst>
                                          <p:attrName>style.visibility</p:attrName>
                                        </p:attrNameLst>
                                      </p:cBhvr>
                                      <p:to>
                                        <p:strVal val="visible"/>
                                      </p:to>
                                    </p:set>
                                    <p:animEffect transition="in" filter="blinds(horizontal)">
                                      <p:cBhvr>
                                        <p:cTn id="32" dur="500"/>
                                        <p:tgtEl>
                                          <p:spTgt spid="208926"/>
                                        </p:tgtEl>
                                      </p:cBhvr>
                                    </p:animEffect>
                                  </p:childTnLst>
                                </p:cTn>
                              </p:par>
                              <p:par>
                                <p:cTn id="33" presetID="3" presetClass="entr" presetSubtype="10" fill="hold" nodeType="withEffect">
                                  <p:stCondLst>
                                    <p:cond delay="0"/>
                                  </p:stCondLst>
                                  <p:childTnLst>
                                    <p:set>
                                      <p:cBhvr>
                                        <p:cTn id="34" dur="1" fill="hold">
                                          <p:stCondLst>
                                            <p:cond delay="0"/>
                                          </p:stCondLst>
                                        </p:cTn>
                                        <p:tgtEl>
                                          <p:spTgt spid="208930"/>
                                        </p:tgtEl>
                                        <p:attrNameLst>
                                          <p:attrName>style.visibility</p:attrName>
                                        </p:attrNameLst>
                                      </p:cBhvr>
                                      <p:to>
                                        <p:strVal val="visible"/>
                                      </p:to>
                                    </p:set>
                                    <p:animEffect transition="in" filter="blinds(horizontal)">
                                      <p:cBhvr>
                                        <p:cTn id="35" dur="500"/>
                                        <p:tgtEl>
                                          <p:spTgt spid="20893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208914"/>
                                        </p:tgtEl>
                                        <p:attrNameLst>
                                          <p:attrName>style.visibility</p:attrName>
                                        </p:attrNameLst>
                                      </p:cBhvr>
                                      <p:to>
                                        <p:strVal val="visible"/>
                                      </p:to>
                                    </p:set>
                                    <p:animEffect transition="in" filter="blinds(horizontal)">
                                      <p:cBhvr>
                                        <p:cTn id="40" dur="500"/>
                                        <p:tgtEl>
                                          <p:spTgt spid="208914"/>
                                        </p:tgtEl>
                                      </p:cBhvr>
                                    </p:animEffect>
                                  </p:childTnLst>
                                </p:cTn>
                              </p:par>
                              <p:par>
                                <p:cTn id="41" presetID="3" presetClass="entr" presetSubtype="1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linds(horizontal)">
                                      <p:cBhvr>
                                        <p:cTn id="43" dur="500"/>
                                        <p:tgtEl>
                                          <p:spTgt spid="22"/>
                                        </p:tgtEl>
                                      </p:cBhvr>
                                    </p:animEffect>
                                  </p:childTnLst>
                                </p:cTn>
                              </p:par>
                              <p:par>
                                <p:cTn id="44" presetID="3" presetClass="entr" presetSubtype="10" fill="hold" nodeType="withEffect">
                                  <p:stCondLst>
                                    <p:cond delay="0"/>
                                  </p:stCondLst>
                                  <p:childTnLst>
                                    <p:set>
                                      <p:cBhvr>
                                        <p:cTn id="45" dur="1" fill="hold">
                                          <p:stCondLst>
                                            <p:cond delay="0"/>
                                          </p:stCondLst>
                                        </p:cTn>
                                        <p:tgtEl>
                                          <p:spTgt spid="208927"/>
                                        </p:tgtEl>
                                        <p:attrNameLst>
                                          <p:attrName>style.visibility</p:attrName>
                                        </p:attrNameLst>
                                      </p:cBhvr>
                                      <p:to>
                                        <p:strVal val="visible"/>
                                      </p:to>
                                    </p:set>
                                    <p:animEffect transition="in" filter="blinds(horizontal)">
                                      <p:cBhvr>
                                        <p:cTn id="46" dur="500"/>
                                        <p:tgtEl>
                                          <p:spTgt spid="208927"/>
                                        </p:tgtEl>
                                      </p:cBhvr>
                                    </p:animEffect>
                                  </p:childTnLst>
                                </p:cTn>
                              </p:par>
                              <p:par>
                                <p:cTn id="47" presetID="3" presetClass="entr" presetSubtype="10" fill="hold" nodeType="withEffect">
                                  <p:stCondLst>
                                    <p:cond delay="0"/>
                                  </p:stCondLst>
                                  <p:childTnLst>
                                    <p:set>
                                      <p:cBhvr>
                                        <p:cTn id="48" dur="1" fill="hold">
                                          <p:stCondLst>
                                            <p:cond delay="0"/>
                                          </p:stCondLst>
                                        </p:cTn>
                                        <p:tgtEl>
                                          <p:spTgt spid="208931"/>
                                        </p:tgtEl>
                                        <p:attrNameLst>
                                          <p:attrName>style.visibility</p:attrName>
                                        </p:attrNameLst>
                                      </p:cBhvr>
                                      <p:to>
                                        <p:strVal val="visible"/>
                                      </p:to>
                                    </p:set>
                                    <p:animEffect transition="in" filter="blinds(horizontal)">
                                      <p:cBhvr>
                                        <p:cTn id="49" dur="500"/>
                                        <p:tgtEl>
                                          <p:spTgt spid="208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08928" grpId="0" animBg="1"/>
      <p:bldP spid="208929" grpId="0"/>
      <p:bldP spid="208930" grpId="0"/>
      <p:bldP spid="2089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4A597B5B-33BC-035B-E5A6-6AC86C343C61}"/>
              </a:ext>
            </a:extLst>
          </p:cNvPr>
          <p:cNvSpPr>
            <a:spLocks noChangeArrowheads="1"/>
          </p:cNvSpPr>
          <p:nvPr/>
        </p:nvSpPr>
        <p:spPr bwMode="auto">
          <a:xfrm>
            <a:off x="1679575" y="422275"/>
            <a:ext cx="959008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700" b="1" dirty="0">
                <a:solidFill>
                  <a:srgbClr val="0000FF"/>
                </a:solidFill>
              </a:rPr>
              <a:t>BÀI 3: TÍCH CỰC THAM GIA CÁC </a:t>
            </a:r>
            <a:br>
              <a:rPr lang="en-US" altLang="en-US" sz="3700" b="1" dirty="0">
                <a:solidFill>
                  <a:srgbClr val="0000FF"/>
                </a:solidFill>
              </a:rPr>
            </a:br>
            <a:r>
              <a:rPr lang="en-US" altLang="en-US" sz="3700" b="1" dirty="0">
                <a:solidFill>
                  <a:srgbClr val="0000FF"/>
                </a:solidFill>
              </a:rPr>
              <a:t>HOẠT ĐỘNG CỘNG ĐỒNG (TIẾT 2)</a:t>
            </a:r>
          </a:p>
        </p:txBody>
      </p:sp>
      <p:pic>
        <p:nvPicPr>
          <p:cNvPr id="21507" name="Picture 3" descr="Chung sức vì cộng đồng - Báo Thái Bình điện tử">
            <a:extLst>
              <a:ext uri="{FF2B5EF4-FFF2-40B4-BE49-F238E27FC236}">
                <a16:creationId xmlns:a16="http://schemas.microsoft.com/office/drawing/2014/main" xmlns="" id="{3322C780-6820-A6E1-5CFB-14A80384A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124075"/>
            <a:ext cx="542925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a:extLst>
              <a:ext uri="{FF2B5EF4-FFF2-40B4-BE49-F238E27FC236}">
                <a16:creationId xmlns:a16="http://schemas.microsoft.com/office/drawing/2014/main" xmlns="" id="{19C39F6D-10FA-CCCA-40CB-EAA642F38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088" y="2122488"/>
            <a:ext cx="605155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xmlns="" id="{247585CE-4EA0-E4E9-2DA0-9FD0DAC48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657225"/>
            <a:ext cx="10407650"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Rectangle 3">
            <a:extLst>
              <a:ext uri="{FF2B5EF4-FFF2-40B4-BE49-F238E27FC236}">
                <a16:creationId xmlns:a16="http://schemas.microsoft.com/office/drawing/2014/main" xmlns="" id="{4503BCDE-11E6-DF3E-4FC4-AF96AE1EC269}"/>
              </a:ext>
            </a:extLst>
          </p:cNvPr>
          <p:cNvSpPr>
            <a:spLocks noChangeArrowheads="1"/>
          </p:cNvSpPr>
          <p:nvPr/>
        </p:nvSpPr>
        <p:spPr bwMode="auto">
          <a:xfrm>
            <a:off x="3632200" y="2300288"/>
            <a:ext cx="5089855"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100" b="1" dirty="0">
                <a:solidFill>
                  <a:srgbClr val="FF0000"/>
                </a:solidFill>
              </a:rPr>
              <a:t>KHÁM PHÁ</a:t>
            </a:r>
          </a:p>
          <a:p>
            <a:pPr eaLnBrk="1" hangingPunct="1"/>
            <a:endParaRPr lang="en-US" altLang="en-US" sz="7100" b="1" dirty="0">
              <a:solidFill>
                <a:srgbClr val="FF0000"/>
              </a:solidFill>
            </a:endParaRPr>
          </a:p>
        </p:txBody>
      </p:sp>
    </p:spTree>
    <p:extLst>
      <p:ext uri="{BB962C8B-B14F-4D97-AF65-F5344CB8AC3E}">
        <p14:creationId xmlns:p14="http://schemas.microsoft.com/office/powerpoint/2010/main" val="4284723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8659"/>
                                        </p:tgtEl>
                                        <p:attrNameLst>
                                          <p:attrName>style.visibility</p:attrName>
                                        </p:attrNameLst>
                                      </p:cBhvr>
                                      <p:to>
                                        <p:strVal val="visible"/>
                                      </p:to>
                                    </p:set>
                                    <p:animEffect transition="in" filter="blinds(horizontal)">
                                      <p:cBhvr>
                                        <p:cTn id="7" dur="500"/>
                                        <p:tgtEl>
                                          <p:spTgt spid="198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rrow: Pentagon 67">
            <a:extLst>
              <a:ext uri="{FF2B5EF4-FFF2-40B4-BE49-F238E27FC236}">
                <a16:creationId xmlns:a16="http://schemas.microsoft.com/office/drawing/2014/main" xmlns="" id="{FC5F9CE1-7B15-CC7E-62B4-CB7D6EC21D4A}"/>
              </a:ext>
            </a:extLst>
          </p:cNvPr>
          <p:cNvSpPr>
            <a:spLocks/>
          </p:cNvSpPr>
          <p:nvPr/>
        </p:nvSpPr>
        <p:spPr bwMode="auto">
          <a:xfrm rot="2428">
            <a:off x="3175" y="271463"/>
            <a:ext cx="3581400" cy="868362"/>
          </a:xfrm>
          <a:custGeom>
            <a:avLst/>
            <a:gdLst>
              <a:gd name="T0" fmla="*/ 296868049 w 21600"/>
              <a:gd name="T1" fmla="*/ 17449292 h 21600"/>
              <a:gd name="T2" fmla="*/ 296868049 w 21600"/>
              <a:gd name="T3" fmla="*/ 17449292 h 21600"/>
              <a:gd name="T4" fmla="*/ 296868049 w 21600"/>
              <a:gd name="T5" fmla="*/ 17449292 h 21600"/>
              <a:gd name="T6" fmla="*/ 296868049 w 21600"/>
              <a:gd name="T7" fmla="*/ 1744929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62" name="TextBox 34">
            <a:extLst>
              <a:ext uri="{FF2B5EF4-FFF2-40B4-BE49-F238E27FC236}">
                <a16:creationId xmlns:a16="http://schemas.microsoft.com/office/drawing/2014/main" xmlns="" id="{D4758B1D-DDE2-45CE-770C-AD9323F92007}"/>
              </a:ext>
            </a:extLst>
          </p:cNvPr>
          <p:cNvSpPr txBox="1">
            <a:spLocks noChangeArrowheads="1"/>
          </p:cNvSpPr>
          <p:nvPr/>
        </p:nvSpPr>
        <p:spPr bwMode="auto">
          <a:xfrm>
            <a:off x="158750" y="347663"/>
            <a:ext cx="297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a:r>
              <a:rPr lang="vi-VN" altLang="en-US" sz="4000" b="1">
                <a:solidFill>
                  <a:srgbClr val="FFFFFF"/>
                </a:solidFill>
                <a:latin typeface="Arial "/>
                <a:ea typeface="Arial "/>
                <a:cs typeface="Arial Rounded MT Bold" panose="020F0704030504030204" pitchFamily="34" charset="0"/>
                <a:sym typeface="Arial Rounded MT Bold" panose="020F0704030504030204" pitchFamily="34" charset="0"/>
              </a:rPr>
              <a:t>MỞ ĐẦU</a:t>
            </a:r>
          </a:p>
        </p:txBody>
      </p:sp>
      <p:sp>
        <p:nvSpPr>
          <p:cNvPr id="23581" name="Rectangle 29">
            <a:extLst>
              <a:ext uri="{FF2B5EF4-FFF2-40B4-BE49-F238E27FC236}">
                <a16:creationId xmlns:a16="http://schemas.microsoft.com/office/drawing/2014/main" xmlns="" id="{D47A5575-1BE2-9D6F-1A8D-B9EE8C16F99F}"/>
              </a:ext>
            </a:extLst>
          </p:cNvPr>
          <p:cNvSpPr>
            <a:spLocks noChangeArrowheads="1"/>
          </p:cNvSpPr>
          <p:nvPr/>
        </p:nvSpPr>
        <p:spPr bwMode="auto">
          <a:xfrm>
            <a:off x="3887788" y="322263"/>
            <a:ext cx="8015287" cy="88582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a:solidFill>
                  <a:schemeClr val="bg1"/>
                </a:solidFill>
              </a:rPr>
              <a:t>Em hãy kể lại tên những hoạt động, việc làm mà em và mọi người đã tham gia để giúp đỡ người khác. </a:t>
            </a:r>
          </a:p>
        </p:txBody>
      </p:sp>
      <p:pic>
        <p:nvPicPr>
          <p:cNvPr id="23585" name="Picture 33">
            <a:extLst>
              <a:ext uri="{FF2B5EF4-FFF2-40B4-BE49-F238E27FC236}">
                <a16:creationId xmlns:a16="http://schemas.microsoft.com/office/drawing/2014/main" xmlns="" id="{6F92BBCA-3E2C-8D95-954B-2F1D583F4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3" y="1508125"/>
            <a:ext cx="5888037" cy="47450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3586" name="Rectangle 34">
            <a:extLst>
              <a:ext uri="{FF2B5EF4-FFF2-40B4-BE49-F238E27FC236}">
                <a16:creationId xmlns:a16="http://schemas.microsoft.com/office/drawing/2014/main" xmlns="" id="{A503CEF2-DA7D-2184-2D78-43DA18E5DA66}"/>
              </a:ext>
            </a:extLst>
          </p:cNvPr>
          <p:cNvSpPr>
            <a:spLocks noChangeArrowheads="1"/>
          </p:cNvSpPr>
          <p:nvPr/>
        </p:nvSpPr>
        <p:spPr bwMode="auto">
          <a:xfrm>
            <a:off x="6735763" y="3038475"/>
            <a:ext cx="4757737" cy="1076325"/>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a:t>https://www.youtube.com/watch?v=JKAK7kYyadw</a:t>
            </a:r>
          </a:p>
        </p:txBody>
      </p:sp>
      <p:sp>
        <p:nvSpPr>
          <p:cNvPr id="23588" name="Rectangle 36">
            <a:extLst>
              <a:ext uri="{FF2B5EF4-FFF2-40B4-BE49-F238E27FC236}">
                <a16:creationId xmlns:a16="http://schemas.microsoft.com/office/drawing/2014/main" xmlns="" id="{9C2CCA69-4844-988F-A4A3-13389698FACC}"/>
              </a:ext>
            </a:extLst>
          </p:cNvPr>
          <p:cNvSpPr>
            <a:spLocks noChangeArrowheads="1"/>
          </p:cNvSpPr>
          <p:nvPr/>
        </p:nvSpPr>
        <p:spPr bwMode="auto">
          <a:xfrm>
            <a:off x="6472238" y="1489075"/>
            <a:ext cx="5043487"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hangingPunct="1"/>
            <a:r>
              <a:rPr lang="en-US" altLang="en-US" b="1">
                <a:solidFill>
                  <a:schemeClr val="bg1"/>
                </a:solidFill>
              </a:rPr>
              <a:t>CÁC EM XEM VI DEO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par>
                                <p:cTn id="8" presetID="3"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linds(horizontal)">
                                      <p:cBhvr>
                                        <p:cTn id="10" dur="500"/>
                                        <p:tgtEl>
                                          <p:spTgt spid="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3581"/>
                                        </p:tgtEl>
                                        <p:attrNameLst>
                                          <p:attrName>style.visibility</p:attrName>
                                        </p:attrNameLst>
                                      </p:cBhvr>
                                      <p:to>
                                        <p:strVal val="visible"/>
                                      </p:to>
                                    </p:set>
                                    <p:animEffect transition="in" filter="blinds(horizontal)">
                                      <p:cBhvr>
                                        <p:cTn id="15" dur="500"/>
                                        <p:tgtEl>
                                          <p:spTgt spid="2358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3588"/>
                                        </p:tgtEl>
                                        <p:attrNameLst>
                                          <p:attrName>style.visibility</p:attrName>
                                        </p:attrNameLst>
                                      </p:cBhvr>
                                      <p:to>
                                        <p:strVal val="visible"/>
                                      </p:to>
                                    </p:set>
                                    <p:animEffect transition="in" filter="blinds(horizontal)">
                                      <p:cBhvr>
                                        <p:cTn id="20" dur="500"/>
                                        <p:tgtEl>
                                          <p:spTgt spid="235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3586"/>
                                        </p:tgtEl>
                                        <p:attrNameLst>
                                          <p:attrName>style.visibility</p:attrName>
                                        </p:attrNameLst>
                                      </p:cBhvr>
                                      <p:to>
                                        <p:strVal val="visible"/>
                                      </p:to>
                                    </p:set>
                                    <p:animEffect transition="in" filter="blinds(horizontal)">
                                      <p:cBhvr>
                                        <p:cTn id="25" dur="500"/>
                                        <p:tgtEl>
                                          <p:spTgt spid="2358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3585"/>
                                        </p:tgtEl>
                                        <p:attrNameLst>
                                          <p:attrName>style.visibility</p:attrName>
                                        </p:attrNameLst>
                                      </p:cBhvr>
                                      <p:to>
                                        <p:strVal val="visible"/>
                                      </p:to>
                                    </p:set>
                                    <p:animEffect transition="in" filter="blinds(horizontal)">
                                      <p:cBhvr>
                                        <p:cTn id="30" dur="500"/>
                                        <p:tgtEl>
                                          <p:spTgt spid="23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23581" grpId="0" animBg="1"/>
      <p:bldP spid="23586" grpId="0" animBg="1"/>
      <p:bldP spid="235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0">
            <a:extLst>
              <a:ext uri="{FF2B5EF4-FFF2-40B4-BE49-F238E27FC236}">
                <a16:creationId xmlns:a16="http://schemas.microsoft.com/office/drawing/2014/main" xmlns="" id="{E748F576-DAFC-25DF-D96B-B4CE3CD8E8C9}"/>
              </a:ext>
            </a:extLst>
          </p:cNvPr>
          <p:cNvSpPr/>
          <p:nvPr/>
        </p:nvSpPr>
        <p:spPr>
          <a:xfrm>
            <a:off x="185738" y="180975"/>
            <a:ext cx="11877308" cy="690563"/>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ko-KR" altLang="en-US" sz="2700"/>
          </a:p>
        </p:txBody>
      </p:sp>
      <p:sp>
        <p:nvSpPr>
          <p:cNvPr id="111622" name="Rectangle 6">
            <a:extLst>
              <a:ext uri="{FF2B5EF4-FFF2-40B4-BE49-F238E27FC236}">
                <a16:creationId xmlns:a16="http://schemas.microsoft.com/office/drawing/2014/main" xmlns="" id="{8D61BCBF-1B53-4F27-30FA-BD31CE30C115}"/>
              </a:ext>
            </a:extLst>
          </p:cNvPr>
          <p:cNvSpPr>
            <a:spLocks noChangeArrowheads="1"/>
          </p:cNvSpPr>
          <p:nvPr/>
        </p:nvSpPr>
        <p:spPr bwMode="auto">
          <a:xfrm>
            <a:off x="438150" y="285041"/>
            <a:ext cx="1156811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b="1" dirty="0">
                <a:solidFill>
                  <a:schemeClr val="bg1"/>
                </a:solidFill>
              </a:rPr>
              <a:t>2. </a:t>
            </a:r>
            <a:r>
              <a:rPr lang="vi-VN" altLang="en-US" sz="2700" b="1" dirty="0">
                <a:solidFill>
                  <a:schemeClr val="bg1"/>
                </a:solidFill>
              </a:rPr>
              <a:t>THAM GIA CÁC HOẠT ĐỘNG CỘNG ĐỒNG</a:t>
            </a:r>
            <a:r>
              <a:rPr lang="en-US" altLang="en-US" sz="2700" b="1" dirty="0">
                <a:solidFill>
                  <a:schemeClr val="bg1"/>
                </a:solidFill>
              </a:rPr>
              <a:t> SGK TR 17,18</a:t>
            </a:r>
            <a:r>
              <a:rPr lang="vi-VN" altLang="en-US" sz="2700" dirty="0">
                <a:solidFill>
                  <a:schemeClr val="bg1"/>
                </a:solidFill>
              </a:rPr>
              <a:t> </a:t>
            </a:r>
            <a:endParaRPr lang="en-US" altLang="en-US" sz="2700" dirty="0">
              <a:solidFill>
                <a:schemeClr val="bg1"/>
              </a:solidFill>
            </a:endParaRPr>
          </a:p>
        </p:txBody>
      </p:sp>
      <p:pic>
        <p:nvPicPr>
          <p:cNvPr id="111669" name="Picture 53">
            <a:extLst>
              <a:ext uri="{FF2B5EF4-FFF2-40B4-BE49-F238E27FC236}">
                <a16:creationId xmlns:a16="http://schemas.microsoft.com/office/drawing/2014/main" xmlns="" id="{9FA05C7D-74FE-D95B-B187-F00E5F1CC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3" y="1060450"/>
            <a:ext cx="11675329" cy="56070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par>
                                <p:cTn id="8" presetID="3" presetClass="entr" presetSubtype="10" fill="hold" nodeType="withEffect">
                                  <p:stCondLst>
                                    <p:cond delay="0"/>
                                  </p:stCondLst>
                                  <p:childTnLst>
                                    <p:set>
                                      <p:cBhvr>
                                        <p:cTn id="9" dur="1" fill="hold">
                                          <p:stCondLst>
                                            <p:cond delay="0"/>
                                          </p:stCondLst>
                                        </p:cTn>
                                        <p:tgtEl>
                                          <p:spTgt spid="111622"/>
                                        </p:tgtEl>
                                        <p:attrNameLst>
                                          <p:attrName>style.visibility</p:attrName>
                                        </p:attrNameLst>
                                      </p:cBhvr>
                                      <p:to>
                                        <p:strVal val="visible"/>
                                      </p:to>
                                    </p:set>
                                    <p:animEffect transition="in" filter="blinds(horizontal)">
                                      <p:cBhvr>
                                        <p:cTn id="10" dur="500"/>
                                        <p:tgtEl>
                                          <p:spTgt spid="1116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11669"/>
                                        </p:tgtEl>
                                        <p:attrNameLst>
                                          <p:attrName>style.visibility</p:attrName>
                                        </p:attrNameLst>
                                      </p:cBhvr>
                                      <p:to>
                                        <p:strVal val="visible"/>
                                      </p:to>
                                    </p:set>
                                    <p:animEffect transition="in" filter="blinds(horizontal)">
                                      <p:cBhvr>
                                        <p:cTn id="15" dur="500"/>
                                        <p:tgtEl>
                                          <p:spTgt spid="111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116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0">
            <a:extLst>
              <a:ext uri="{FF2B5EF4-FFF2-40B4-BE49-F238E27FC236}">
                <a16:creationId xmlns:a16="http://schemas.microsoft.com/office/drawing/2014/main" xmlns="" id="{E748F576-DAFC-25DF-D96B-B4CE3CD8E8C9}"/>
              </a:ext>
            </a:extLst>
          </p:cNvPr>
          <p:cNvSpPr/>
          <p:nvPr/>
        </p:nvSpPr>
        <p:spPr>
          <a:xfrm>
            <a:off x="185738" y="180975"/>
            <a:ext cx="11877308" cy="690563"/>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ko-KR" altLang="en-US" sz="2700"/>
          </a:p>
        </p:txBody>
      </p:sp>
      <p:sp>
        <p:nvSpPr>
          <p:cNvPr id="111622" name="Rectangle 6">
            <a:extLst>
              <a:ext uri="{FF2B5EF4-FFF2-40B4-BE49-F238E27FC236}">
                <a16:creationId xmlns:a16="http://schemas.microsoft.com/office/drawing/2014/main" xmlns="" id="{8D61BCBF-1B53-4F27-30FA-BD31CE30C115}"/>
              </a:ext>
            </a:extLst>
          </p:cNvPr>
          <p:cNvSpPr>
            <a:spLocks noChangeArrowheads="1"/>
          </p:cNvSpPr>
          <p:nvPr/>
        </p:nvSpPr>
        <p:spPr bwMode="auto">
          <a:xfrm>
            <a:off x="438150" y="285041"/>
            <a:ext cx="1127320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b="1" dirty="0">
                <a:solidFill>
                  <a:schemeClr val="bg1"/>
                </a:solidFill>
              </a:rPr>
              <a:t>2. </a:t>
            </a:r>
            <a:r>
              <a:rPr lang="vi-VN" altLang="en-US" sz="2700" b="1" dirty="0">
                <a:solidFill>
                  <a:schemeClr val="bg1"/>
                </a:solidFill>
              </a:rPr>
              <a:t>THAM GIA CÁC HOẠT ĐỘNG CỘNG ĐỒNG</a:t>
            </a:r>
            <a:r>
              <a:rPr lang="en-US" altLang="en-US" sz="2700" b="1" dirty="0">
                <a:solidFill>
                  <a:schemeClr val="bg1"/>
                </a:solidFill>
              </a:rPr>
              <a:t> SGK TR 17,18</a:t>
            </a:r>
            <a:r>
              <a:rPr lang="vi-VN" altLang="en-US" sz="2700" dirty="0">
                <a:solidFill>
                  <a:schemeClr val="bg1"/>
                </a:solidFill>
              </a:rPr>
              <a:t> </a:t>
            </a:r>
            <a:endParaRPr lang="en-US" altLang="en-US" sz="2700" dirty="0">
              <a:solidFill>
                <a:schemeClr val="bg1"/>
              </a:solidFill>
            </a:endParaRPr>
          </a:p>
        </p:txBody>
      </p:sp>
      <p:pic>
        <p:nvPicPr>
          <p:cNvPr id="111669" name="Picture 53">
            <a:extLst>
              <a:ext uri="{FF2B5EF4-FFF2-40B4-BE49-F238E27FC236}">
                <a16:creationId xmlns:a16="http://schemas.microsoft.com/office/drawing/2014/main" xmlns="" id="{9FA05C7D-74FE-D95B-B187-F00E5F1CC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3" y="1060450"/>
            <a:ext cx="7312025" cy="56070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11672" name="Rectangle 56">
            <a:extLst>
              <a:ext uri="{FF2B5EF4-FFF2-40B4-BE49-F238E27FC236}">
                <a16:creationId xmlns:a16="http://schemas.microsoft.com/office/drawing/2014/main" xmlns="" id="{894DFEEF-7E75-C14B-B09E-92EF1AB9AEF8}"/>
              </a:ext>
            </a:extLst>
          </p:cNvPr>
          <p:cNvSpPr>
            <a:spLocks noChangeArrowheads="1"/>
          </p:cNvSpPr>
          <p:nvPr/>
        </p:nvSpPr>
        <p:spPr bwMode="auto">
          <a:xfrm>
            <a:off x="7754938" y="1355775"/>
            <a:ext cx="4079875" cy="50783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2320925" algn="l"/>
              </a:tabLst>
              <a:defRPr>
                <a:solidFill>
                  <a:schemeClr val="tx1"/>
                </a:solidFill>
                <a:latin typeface="Arial" panose="020B0604020202020204" pitchFamily="34" charset="0"/>
                <a:cs typeface="Arial" panose="020B0604020202020204" pitchFamily="34" charset="0"/>
              </a:defRPr>
            </a:lvl1pPr>
            <a:lvl2pPr marL="742950" indent="-285750">
              <a:tabLst>
                <a:tab pos="2320925" algn="l"/>
              </a:tabLst>
              <a:defRPr>
                <a:solidFill>
                  <a:schemeClr val="tx1"/>
                </a:solidFill>
                <a:latin typeface="Arial" panose="020B0604020202020204" pitchFamily="34" charset="0"/>
                <a:cs typeface="Arial" panose="020B0604020202020204" pitchFamily="34" charset="0"/>
              </a:defRPr>
            </a:lvl2pPr>
            <a:lvl3pPr marL="1143000" indent="-228600">
              <a:tabLst>
                <a:tab pos="2320925" algn="l"/>
              </a:tabLst>
              <a:defRPr>
                <a:solidFill>
                  <a:schemeClr val="tx1"/>
                </a:solidFill>
                <a:latin typeface="Arial" panose="020B0604020202020204" pitchFamily="34" charset="0"/>
                <a:cs typeface="Arial" panose="020B0604020202020204" pitchFamily="34" charset="0"/>
              </a:defRPr>
            </a:lvl3pPr>
            <a:lvl4pPr marL="1600200" indent="-228600">
              <a:tabLst>
                <a:tab pos="2320925" algn="l"/>
              </a:tabLst>
              <a:defRPr>
                <a:solidFill>
                  <a:schemeClr val="tx1"/>
                </a:solidFill>
                <a:latin typeface="Arial" panose="020B0604020202020204" pitchFamily="34" charset="0"/>
                <a:cs typeface="Arial" panose="020B0604020202020204" pitchFamily="34" charset="0"/>
              </a:defRPr>
            </a:lvl4pPr>
            <a:lvl5pPr marL="2057400" indent="-228600">
              <a:tabLst>
                <a:tab pos="2320925"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2320925"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2320925"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2320925"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2320925" algn="l"/>
              </a:tabLs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600" dirty="0" err="1">
                <a:solidFill>
                  <a:schemeClr val="bg1"/>
                </a:solidFill>
              </a:rPr>
              <a:t>Từ</a:t>
            </a:r>
            <a:r>
              <a:rPr lang="en-US" altLang="en-US" sz="3600" dirty="0">
                <a:solidFill>
                  <a:schemeClr val="bg1"/>
                </a:solidFill>
              </a:rPr>
              <a:t> </a:t>
            </a:r>
            <a:r>
              <a:rPr lang="en-US" altLang="en-US" sz="3600" dirty="0" err="1">
                <a:solidFill>
                  <a:schemeClr val="bg1"/>
                </a:solidFill>
              </a:rPr>
              <a:t>các</a:t>
            </a:r>
            <a:r>
              <a:rPr lang="en-US" altLang="en-US" sz="3600" dirty="0">
                <a:solidFill>
                  <a:schemeClr val="bg1"/>
                </a:solidFill>
              </a:rPr>
              <a:t> </a:t>
            </a:r>
            <a:r>
              <a:rPr lang="en-US" altLang="en-US" sz="3600" dirty="0" err="1">
                <a:solidFill>
                  <a:schemeClr val="bg1"/>
                </a:solidFill>
              </a:rPr>
              <a:t>hình</a:t>
            </a:r>
            <a:r>
              <a:rPr lang="en-US" altLang="en-US" sz="3600" dirty="0">
                <a:solidFill>
                  <a:schemeClr val="bg1"/>
                </a:solidFill>
              </a:rPr>
              <a:t> </a:t>
            </a:r>
            <a:r>
              <a:rPr lang="en-US" altLang="en-US" sz="3600" dirty="0" err="1">
                <a:solidFill>
                  <a:schemeClr val="bg1"/>
                </a:solidFill>
              </a:rPr>
              <a:t>ảnh</a:t>
            </a:r>
            <a:r>
              <a:rPr lang="en-US" altLang="en-US" sz="3600" dirty="0">
                <a:solidFill>
                  <a:schemeClr val="bg1"/>
                </a:solidFill>
              </a:rPr>
              <a:t> </a:t>
            </a:r>
            <a:r>
              <a:rPr lang="en-US" altLang="en-US" sz="3600" dirty="0" err="1">
                <a:solidFill>
                  <a:schemeClr val="bg1"/>
                </a:solidFill>
              </a:rPr>
              <a:t>trên</a:t>
            </a:r>
            <a:r>
              <a:rPr lang="en-US" altLang="en-US" sz="3600" dirty="0">
                <a:solidFill>
                  <a:schemeClr val="bg1"/>
                </a:solidFill>
              </a:rPr>
              <a:t>, </a:t>
            </a:r>
            <a:r>
              <a:rPr lang="en-US" altLang="en-US" sz="3600" dirty="0" err="1">
                <a:solidFill>
                  <a:schemeClr val="bg1"/>
                </a:solidFill>
              </a:rPr>
              <a:t>em</a:t>
            </a:r>
            <a:r>
              <a:rPr lang="en-US" altLang="en-US" sz="3600" dirty="0">
                <a:solidFill>
                  <a:schemeClr val="bg1"/>
                </a:solidFill>
              </a:rPr>
              <a:t> </a:t>
            </a:r>
            <a:r>
              <a:rPr lang="en-US" altLang="en-US" sz="3600" dirty="0" err="1">
                <a:solidFill>
                  <a:schemeClr val="bg1"/>
                </a:solidFill>
              </a:rPr>
              <a:t>hãy</a:t>
            </a:r>
            <a:r>
              <a:rPr lang="en-US" altLang="en-US" sz="3600" dirty="0">
                <a:solidFill>
                  <a:schemeClr val="bg1"/>
                </a:solidFill>
              </a:rPr>
              <a:t> </a:t>
            </a:r>
            <a:r>
              <a:rPr lang="en-US" altLang="en-US" sz="3600" dirty="0" err="1">
                <a:solidFill>
                  <a:schemeClr val="bg1"/>
                </a:solidFill>
              </a:rPr>
              <a:t>cho</a:t>
            </a:r>
            <a:r>
              <a:rPr lang="en-US" altLang="en-US" sz="3600" dirty="0">
                <a:solidFill>
                  <a:schemeClr val="bg1"/>
                </a:solidFill>
              </a:rPr>
              <a:t> </a:t>
            </a:r>
            <a:r>
              <a:rPr lang="en-US" altLang="en-US" sz="3600" dirty="0" err="1">
                <a:solidFill>
                  <a:schemeClr val="bg1"/>
                </a:solidFill>
              </a:rPr>
              <a:t>biết</a:t>
            </a:r>
            <a:r>
              <a:rPr lang="en-US" altLang="en-US" sz="3600" dirty="0">
                <a:solidFill>
                  <a:schemeClr val="bg1"/>
                </a:solidFill>
              </a:rPr>
              <a:t> ở </a:t>
            </a:r>
            <a:r>
              <a:rPr lang="en-US" altLang="en-US" sz="3600" dirty="0" err="1">
                <a:solidFill>
                  <a:schemeClr val="bg1"/>
                </a:solidFill>
              </a:rPr>
              <a:t>trường</a:t>
            </a:r>
            <a:r>
              <a:rPr lang="en-US" altLang="en-US" sz="3600" dirty="0">
                <a:solidFill>
                  <a:schemeClr val="bg1"/>
                </a:solidFill>
              </a:rPr>
              <a:t>, </a:t>
            </a:r>
            <a:r>
              <a:rPr lang="en-US" altLang="en-US" sz="3600" dirty="0" err="1">
                <a:solidFill>
                  <a:schemeClr val="bg1"/>
                </a:solidFill>
              </a:rPr>
              <a:t>lớp</a:t>
            </a:r>
            <a:r>
              <a:rPr lang="en-US" altLang="en-US" sz="3600" dirty="0">
                <a:solidFill>
                  <a:schemeClr val="bg1"/>
                </a:solidFill>
              </a:rPr>
              <a:t>, </a:t>
            </a:r>
            <a:r>
              <a:rPr lang="en-US" altLang="en-US" sz="3600" dirty="0" err="1">
                <a:solidFill>
                  <a:schemeClr val="bg1"/>
                </a:solidFill>
              </a:rPr>
              <a:t>địa</a:t>
            </a:r>
            <a:r>
              <a:rPr lang="en-US" altLang="en-US" sz="3600" dirty="0">
                <a:solidFill>
                  <a:schemeClr val="bg1"/>
                </a:solidFill>
              </a:rPr>
              <a:t> </a:t>
            </a:r>
            <a:r>
              <a:rPr lang="en-US" altLang="en-US" sz="3600" dirty="0" err="1">
                <a:solidFill>
                  <a:schemeClr val="bg1"/>
                </a:solidFill>
              </a:rPr>
              <a:t>phương</a:t>
            </a:r>
            <a:r>
              <a:rPr lang="en-US" altLang="en-US" sz="3600" dirty="0">
                <a:solidFill>
                  <a:schemeClr val="bg1"/>
                </a:solidFill>
              </a:rPr>
              <a:t> </a:t>
            </a:r>
            <a:r>
              <a:rPr lang="en-US" altLang="en-US" sz="3600" dirty="0" err="1">
                <a:solidFill>
                  <a:schemeClr val="bg1"/>
                </a:solidFill>
              </a:rPr>
              <a:t>của</a:t>
            </a:r>
            <a:r>
              <a:rPr lang="en-US" altLang="en-US" sz="3600" dirty="0">
                <a:solidFill>
                  <a:schemeClr val="bg1"/>
                </a:solidFill>
              </a:rPr>
              <a:t> </a:t>
            </a:r>
            <a:r>
              <a:rPr lang="en-US" altLang="en-US" sz="3600" dirty="0" err="1">
                <a:solidFill>
                  <a:schemeClr val="bg1"/>
                </a:solidFill>
              </a:rPr>
              <a:t>em</a:t>
            </a:r>
            <a:r>
              <a:rPr lang="en-US" altLang="en-US" sz="3600" dirty="0">
                <a:solidFill>
                  <a:schemeClr val="bg1"/>
                </a:solidFill>
              </a:rPr>
              <a:t> </a:t>
            </a:r>
            <a:r>
              <a:rPr lang="en-US" altLang="en-US" sz="3600" dirty="0" err="1">
                <a:solidFill>
                  <a:schemeClr val="bg1"/>
                </a:solidFill>
              </a:rPr>
              <a:t>đã</a:t>
            </a:r>
            <a:r>
              <a:rPr lang="en-US" altLang="en-US" sz="3600" dirty="0">
                <a:solidFill>
                  <a:schemeClr val="bg1"/>
                </a:solidFill>
              </a:rPr>
              <a:t> </a:t>
            </a:r>
            <a:r>
              <a:rPr lang="en-US" altLang="en-US" sz="3600" dirty="0" err="1">
                <a:solidFill>
                  <a:schemeClr val="bg1"/>
                </a:solidFill>
              </a:rPr>
              <a:t>tổ</a:t>
            </a:r>
            <a:r>
              <a:rPr lang="en-US" altLang="en-US" sz="3600" dirty="0">
                <a:solidFill>
                  <a:schemeClr val="bg1"/>
                </a:solidFill>
              </a:rPr>
              <a:t> </a:t>
            </a:r>
            <a:r>
              <a:rPr lang="en-US" altLang="en-US" sz="3600" dirty="0" err="1">
                <a:solidFill>
                  <a:schemeClr val="bg1"/>
                </a:solidFill>
              </a:rPr>
              <a:t>chức</a:t>
            </a:r>
            <a:r>
              <a:rPr lang="en-US" altLang="en-US" sz="3600" dirty="0">
                <a:solidFill>
                  <a:schemeClr val="bg1"/>
                </a:solidFill>
              </a:rPr>
              <a:t> </a:t>
            </a:r>
            <a:r>
              <a:rPr lang="en-US" altLang="en-US" sz="3600" dirty="0" err="1">
                <a:solidFill>
                  <a:schemeClr val="bg1"/>
                </a:solidFill>
              </a:rPr>
              <a:t>những</a:t>
            </a:r>
            <a:r>
              <a:rPr lang="en-US" altLang="en-US" sz="3600" dirty="0">
                <a:solidFill>
                  <a:schemeClr val="bg1"/>
                </a:solidFill>
              </a:rPr>
              <a:t> </a:t>
            </a:r>
            <a:r>
              <a:rPr lang="en-US" altLang="en-US" sz="3600" dirty="0" err="1">
                <a:solidFill>
                  <a:schemeClr val="bg1"/>
                </a:solidFill>
              </a:rPr>
              <a:t>hoạt</a:t>
            </a:r>
            <a:r>
              <a:rPr lang="en-US" altLang="en-US" sz="3600" dirty="0">
                <a:solidFill>
                  <a:schemeClr val="bg1"/>
                </a:solidFill>
              </a:rPr>
              <a:t> </a:t>
            </a:r>
            <a:r>
              <a:rPr lang="en-US" altLang="en-US" sz="3600" dirty="0" err="1">
                <a:solidFill>
                  <a:schemeClr val="bg1"/>
                </a:solidFill>
              </a:rPr>
              <a:t>động</a:t>
            </a:r>
            <a:r>
              <a:rPr lang="en-US" altLang="en-US" sz="3600" dirty="0">
                <a:solidFill>
                  <a:schemeClr val="bg1"/>
                </a:solidFill>
              </a:rPr>
              <a:t> </a:t>
            </a:r>
            <a:r>
              <a:rPr lang="en-US" altLang="en-US" sz="3600" dirty="0" err="1">
                <a:solidFill>
                  <a:schemeClr val="bg1"/>
                </a:solidFill>
              </a:rPr>
              <a:t>nào</a:t>
            </a:r>
            <a:r>
              <a:rPr lang="en-US" altLang="en-US" sz="3600" dirty="0">
                <a:solidFill>
                  <a:schemeClr val="bg1"/>
                </a:solidFill>
              </a:rPr>
              <a:t>. Em </a:t>
            </a:r>
            <a:r>
              <a:rPr lang="en-US" altLang="en-US" sz="3600" dirty="0" err="1">
                <a:solidFill>
                  <a:schemeClr val="bg1"/>
                </a:solidFill>
              </a:rPr>
              <a:t>đã</a:t>
            </a:r>
            <a:r>
              <a:rPr lang="en-US" altLang="en-US" sz="3600" dirty="0">
                <a:solidFill>
                  <a:schemeClr val="bg1"/>
                </a:solidFill>
              </a:rPr>
              <a:t> </a:t>
            </a:r>
            <a:r>
              <a:rPr lang="en-US" altLang="en-US" sz="3600" dirty="0" err="1">
                <a:solidFill>
                  <a:schemeClr val="bg1"/>
                </a:solidFill>
              </a:rPr>
              <a:t>tham</a:t>
            </a:r>
            <a:r>
              <a:rPr lang="en-US" altLang="en-US" sz="3600" dirty="0">
                <a:solidFill>
                  <a:schemeClr val="bg1"/>
                </a:solidFill>
              </a:rPr>
              <a:t> </a:t>
            </a:r>
            <a:r>
              <a:rPr lang="en-US" altLang="en-US" sz="3600" dirty="0" err="1">
                <a:solidFill>
                  <a:schemeClr val="bg1"/>
                </a:solidFill>
              </a:rPr>
              <a:t>gia</a:t>
            </a:r>
            <a:r>
              <a:rPr lang="en-US" altLang="en-US" sz="3600" dirty="0">
                <a:solidFill>
                  <a:schemeClr val="bg1"/>
                </a:solidFill>
              </a:rPr>
              <a:t> </a:t>
            </a:r>
            <a:r>
              <a:rPr lang="en-US" altLang="en-US" sz="3600" dirty="0" err="1">
                <a:solidFill>
                  <a:schemeClr val="bg1"/>
                </a:solidFill>
              </a:rPr>
              <a:t>những</a:t>
            </a:r>
            <a:r>
              <a:rPr lang="en-US" altLang="en-US" sz="3600" dirty="0">
                <a:solidFill>
                  <a:schemeClr val="bg1"/>
                </a:solidFill>
              </a:rPr>
              <a:t> </a:t>
            </a:r>
            <a:r>
              <a:rPr lang="en-US" altLang="en-US" sz="3600" dirty="0" err="1">
                <a:solidFill>
                  <a:schemeClr val="bg1"/>
                </a:solidFill>
              </a:rPr>
              <a:t>hoạt</a:t>
            </a:r>
            <a:r>
              <a:rPr lang="en-US" altLang="en-US" sz="3600" dirty="0">
                <a:solidFill>
                  <a:schemeClr val="bg1"/>
                </a:solidFill>
              </a:rPr>
              <a:t> </a:t>
            </a:r>
            <a:r>
              <a:rPr lang="en-US" altLang="en-US" sz="3600" dirty="0" err="1">
                <a:solidFill>
                  <a:schemeClr val="bg1"/>
                </a:solidFill>
              </a:rPr>
              <a:t>động</a:t>
            </a:r>
            <a:r>
              <a:rPr lang="en-US" altLang="en-US" sz="3600" dirty="0">
                <a:solidFill>
                  <a:schemeClr val="bg1"/>
                </a:solidFill>
              </a:rPr>
              <a:t> </a:t>
            </a:r>
            <a:r>
              <a:rPr lang="en-US" altLang="en-US" sz="3600" dirty="0" err="1">
                <a:solidFill>
                  <a:schemeClr val="bg1"/>
                </a:solidFill>
              </a:rPr>
              <a:t>nào</a:t>
            </a:r>
            <a:r>
              <a:rPr lang="en-US" altLang="en-US" sz="3600" dirty="0">
                <a:solidFill>
                  <a:schemeClr val="bg1"/>
                </a:solidFill>
              </a:rPr>
              <a:t>?</a:t>
            </a:r>
          </a:p>
        </p:txBody>
      </p:sp>
    </p:spTree>
    <p:extLst>
      <p:ext uri="{BB962C8B-B14F-4D97-AF65-F5344CB8AC3E}">
        <p14:creationId xmlns:p14="http://schemas.microsoft.com/office/powerpoint/2010/main" val="2341097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par>
                                <p:cTn id="8" presetID="3" presetClass="entr" presetSubtype="10" fill="hold" nodeType="withEffect">
                                  <p:stCondLst>
                                    <p:cond delay="0"/>
                                  </p:stCondLst>
                                  <p:childTnLst>
                                    <p:set>
                                      <p:cBhvr>
                                        <p:cTn id="9" dur="1" fill="hold">
                                          <p:stCondLst>
                                            <p:cond delay="0"/>
                                          </p:stCondLst>
                                        </p:cTn>
                                        <p:tgtEl>
                                          <p:spTgt spid="111622"/>
                                        </p:tgtEl>
                                        <p:attrNameLst>
                                          <p:attrName>style.visibility</p:attrName>
                                        </p:attrNameLst>
                                      </p:cBhvr>
                                      <p:to>
                                        <p:strVal val="visible"/>
                                      </p:to>
                                    </p:set>
                                    <p:animEffect transition="in" filter="blinds(horizontal)">
                                      <p:cBhvr>
                                        <p:cTn id="10" dur="500"/>
                                        <p:tgtEl>
                                          <p:spTgt spid="1116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11669"/>
                                        </p:tgtEl>
                                        <p:attrNameLst>
                                          <p:attrName>style.visibility</p:attrName>
                                        </p:attrNameLst>
                                      </p:cBhvr>
                                      <p:to>
                                        <p:strVal val="visible"/>
                                      </p:to>
                                    </p:set>
                                    <p:animEffect transition="in" filter="blinds(horizontal)">
                                      <p:cBhvr>
                                        <p:cTn id="15" dur="500"/>
                                        <p:tgtEl>
                                          <p:spTgt spid="11166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11672"/>
                                        </p:tgtEl>
                                        <p:attrNameLst>
                                          <p:attrName>style.visibility</p:attrName>
                                        </p:attrNameLst>
                                      </p:cBhvr>
                                      <p:to>
                                        <p:strVal val="visible"/>
                                      </p:to>
                                    </p:set>
                                    <p:animEffect transition="in" filter="blinds(horizontal)">
                                      <p:cBhvr>
                                        <p:cTn id="20" dur="500"/>
                                        <p:tgtEl>
                                          <p:spTgt spid="111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11622" grpId="0"/>
      <p:bldP spid="1116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xmlns="" id="{1066BD06-8B10-A731-148A-929212AE4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77" y="101111"/>
            <a:ext cx="11924445" cy="665577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Rectangle 5">
            <a:extLst>
              <a:ext uri="{FF2B5EF4-FFF2-40B4-BE49-F238E27FC236}">
                <a16:creationId xmlns:a16="http://schemas.microsoft.com/office/drawing/2014/main" xmlns="" id="{CD065AAF-38D2-C61A-47FF-C4F5F5645517}"/>
              </a:ext>
            </a:extLst>
          </p:cNvPr>
          <p:cNvSpPr>
            <a:spLocks noChangeArrowheads="1"/>
          </p:cNvSpPr>
          <p:nvPr/>
        </p:nvSpPr>
        <p:spPr bwMode="auto">
          <a:xfrm>
            <a:off x="7772400" y="1622892"/>
            <a:ext cx="3836988" cy="4401205"/>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4000" dirty="0"/>
              <a:t>HS tích cực tham gia hoạt động thu gom rác thải trên bờ biển nhằm làm sạch môi trường biển. </a:t>
            </a:r>
            <a:endParaRPr lang="en-US" altLang="en-US" sz="4000" dirty="0"/>
          </a:p>
        </p:txBody>
      </p:sp>
      <p:pic>
        <p:nvPicPr>
          <p:cNvPr id="197638" name="Picture 6">
            <a:extLst>
              <a:ext uri="{FF2B5EF4-FFF2-40B4-BE49-F238E27FC236}">
                <a16:creationId xmlns:a16="http://schemas.microsoft.com/office/drawing/2014/main" xmlns="" id="{942184F3-EE2C-55AD-4D7C-0712B7FF7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4" y="-96715"/>
            <a:ext cx="6888529" cy="702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7638"/>
                                        </p:tgtEl>
                                        <p:attrNameLst>
                                          <p:attrName>style.visibility</p:attrName>
                                        </p:attrNameLst>
                                      </p:cBhvr>
                                      <p:to>
                                        <p:strVal val="visible"/>
                                      </p:to>
                                    </p:set>
                                    <p:animEffect transition="in" filter="blinds(horizontal)">
                                      <p:cBhvr>
                                        <p:cTn id="7" dur="500"/>
                                        <p:tgtEl>
                                          <p:spTgt spid="1976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7637"/>
                                        </p:tgtEl>
                                        <p:attrNameLst>
                                          <p:attrName>style.visibility</p:attrName>
                                        </p:attrNameLst>
                                      </p:cBhvr>
                                      <p:to>
                                        <p:strVal val="visible"/>
                                      </p:to>
                                    </p:set>
                                    <p:animEffect transition="in" filter="blinds(horizontal)">
                                      <p:cBhvr>
                                        <p:cTn id="12" dur="500"/>
                                        <p:tgtEl>
                                          <p:spTgt spid="197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5">
            <a:extLst>
              <a:ext uri="{FF2B5EF4-FFF2-40B4-BE49-F238E27FC236}">
                <a16:creationId xmlns:a16="http://schemas.microsoft.com/office/drawing/2014/main" xmlns="" id="{05525885-6418-2195-884E-CEE4A3B135E0}"/>
              </a:ext>
            </a:extLst>
          </p:cNvPr>
          <p:cNvSpPr>
            <a:spLocks noChangeArrowheads="1"/>
          </p:cNvSpPr>
          <p:nvPr/>
        </p:nvSpPr>
        <p:spPr bwMode="auto">
          <a:xfrm>
            <a:off x="228600" y="126172"/>
            <a:ext cx="11679238" cy="46166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320925" algn="l"/>
              </a:tabLst>
              <a:defRPr>
                <a:solidFill>
                  <a:schemeClr val="tx1"/>
                </a:solidFill>
                <a:latin typeface="Arial" panose="020B0604020202020204" pitchFamily="34" charset="0"/>
                <a:cs typeface="Arial" panose="020B0604020202020204" pitchFamily="34" charset="0"/>
              </a:defRPr>
            </a:lvl1pPr>
            <a:lvl2pPr marL="742950" indent="-285750">
              <a:tabLst>
                <a:tab pos="2320925" algn="l"/>
              </a:tabLst>
              <a:defRPr>
                <a:solidFill>
                  <a:schemeClr val="tx1"/>
                </a:solidFill>
                <a:latin typeface="Arial" panose="020B0604020202020204" pitchFamily="34" charset="0"/>
                <a:cs typeface="Arial" panose="020B0604020202020204" pitchFamily="34" charset="0"/>
              </a:defRPr>
            </a:lvl2pPr>
            <a:lvl3pPr marL="1143000" indent="-228600">
              <a:tabLst>
                <a:tab pos="2320925" algn="l"/>
              </a:tabLst>
              <a:defRPr>
                <a:solidFill>
                  <a:schemeClr val="tx1"/>
                </a:solidFill>
                <a:latin typeface="Arial" panose="020B0604020202020204" pitchFamily="34" charset="0"/>
                <a:cs typeface="Arial" panose="020B0604020202020204" pitchFamily="34" charset="0"/>
              </a:defRPr>
            </a:lvl3pPr>
            <a:lvl4pPr marL="1600200" indent="-228600">
              <a:tabLst>
                <a:tab pos="2320925" algn="l"/>
              </a:tabLst>
              <a:defRPr>
                <a:solidFill>
                  <a:schemeClr val="tx1"/>
                </a:solidFill>
                <a:latin typeface="Arial" panose="020B0604020202020204" pitchFamily="34" charset="0"/>
                <a:cs typeface="Arial" panose="020B0604020202020204" pitchFamily="34" charset="0"/>
              </a:defRPr>
            </a:lvl4pPr>
            <a:lvl5pPr marL="2057400" indent="-228600">
              <a:tabLst>
                <a:tab pos="2320925"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2320925"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2320925"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2320925"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2320925" algn="l"/>
              </a:tabLs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en-US" sz="2400" b="1" dirty="0">
                <a:solidFill>
                  <a:schemeClr val="bg1"/>
                </a:solidFill>
              </a:rPr>
              <a:t>NHỮNG HOẠT ĐỘNG ĐÃ ĐƯỢC TRƯỜNG, LỚP, ĐỊA PHƯƠNG EM TỔ CHỨC:</a:t>
            </a:r>
            <a:endParaRPr lang="en-US" altLang="en-US" sz="2400" b="1" dirty="0">
              <a:solidFill>
                <a:schemeClr val="bg1"/>
              </a:solidFill>
            </a:endParaRPr>
          </a:p>
        </p:txBody>
      </p:sp>
      <p:sp>
        <p:nvSpPr>
          <p:cNvPr id="169990" name="Rectangle 6">
            <a:extLst>
              <a:ext uri="{FF2B5EF4-FFF2-40B4-BE49-F238E27FC236}">
                <a16:creationId xmlns:a16="http://schemas.microsoft.com/office/drawing/2014/main" xmlns="" id="{100552AC-0B2E-23AC-E286-B5751CD723B4}"/>
              </a:ext>
            </a:extLst>
          </p:cNvPr>
          <p:cNvSpPr>
            <a:spLocks noChangeArrowheads="1"/>
          </p:cNvSpPr>
          <p:nvPr/>
        </p:nvSpPr>
        <p:spPr bwMode="auto">
          <a:xfrm>
            <a:off x="228600" y="485964"/>
            <a:ext cx="11583988" cy="6494085"/>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ko-KR" sz="3200" dirty="0">
                <a:solidFill>
                  <a:srgbClr val="FF0000"/>
                </a:solidFill>
              </a:rPr>
              <a:t>- Phong trào “Kế hoạch nhỏ” </a:t>
            </a:r>
            <a:r>
              <a:rPr lang="vi-VN" altLang="ko-KR" sz="3200" dirty="0"/>
              <a:t>- góp quỹ để giúp đỡ đồng bào miền Trung</a:t>
            </a:r>
          </a:p>
          <a:p>
            <a:pPr eaLnBrk="1" hangingPunct="1"/>
            <a:r>
              <a:rPr lang="vi-VN" altLang="ko-KR" sz="3200" dirty="0"/>
              <a:t>- Ngày hội </a:t>
            </a:r>
            <a:r>
              <a:rPr lang="vi-VN" altLang="ko-KR" sz="3200" dirty="0">
                <a:solidFill>
                  <a:srgbClr val="FF0000"/>
                </a:solidFill>
              </a:rPr>
              <a:t>hiến máu nhân đạo</a:t>
            </a:r>
            <a:r>
              <a:rPr lang="vi-VN" altLang="ko-KR" sz="3200" dirty="0"/>
              <a:t>.</a:t>
            </a:r>
          </a:p>
          <a:p>
            <a:pPr eaLnBrk="1" hangingPunct="1"/>
            <a:r>
              <a:rPr lang="vi-VN" altLang="ko-KR" sz="3200" dirty="0"/>
              <a:t>- Hoạt động </a:t>
            </a:r>
            <a:r>
              <a:rPr lang="vi-VN" altLang="ko-KR" sz="3200" dirty="0">
                <a:solidFill>
                  <a:srgbClr val="FF0000"/>
                </a:solidFill>
              </a:rPr>
              <a:t>dọn dẹp vệ sinh </a:t>
            </a:r>
            <a:r>
              <a:rPr lang="vi-VN" altLang="ko-KR" sz="3200" dirty="0"/>
              <a:t>đường làng ngõ xóm; phân loại rác thải sinh hoạt,…</a:t>
            </a:r>
          </a:p>
          <a:p>
            <a:pPr eaLnBrk="1" hangingPunct="1"/>
            <a:r>
              <a:rPr lang="vi-VN" altLang="ko-KR" sz="3200" dirty="0"/>
              <a:t>- </a:t>
            </a:r>
            <a:r>
              <a:rPr lang="en-US" altLang="ko-KR" sz="3200" dirty="0" err="1">
                <a:solidFill>
                  <a:srgbClr val="FF0000"/>
                </a:solidFill>
              </a:rPr>
              <a:t>Tương</a:t>
            </a:r>
            <a:r>
              <a:rPr lang="en-US" altLang="ko-KR" sz="3200" dirty="0">
                <a:solidFill>
                  <a:srgbClr val="FF0000"/>
                </a:solidFill>
              </a:rPr>
              <a:t> </a:t>
            </a:r>
            <a:r>
              <a:rPr lang="en-US" altLang="ko-KR" sz="3200" dirty="0" err="1">
                <a:solidFill>
                  <a:srgbClr val="FF0000"/>
                </a:solidFill>
              </a:rPr>
              <a:t>trợ</a:t>
            </a:r>
            <a:r>
              <a:rPr lang="en-US" altLang="ko-KR" sz="3200" dirty="0">
                <a:solidFill>
                  <a:srgbClr val="FF0000"/>
                </a:solidFill>
              </a:rPr>
              <a:t> </a:t>
            </a:r>
            <a:r>
              <a:rPr lang="en-US" altLang="ko-KR" sz="3200" dirty="0" err="1">
                <a:solidFill>
                  <a:srgbClr val="FF0000"/>
                </a:solidFill>
              </a:rPr>
              <a:t>học</a:t>
            </a:r>
            <a:r>
              <a:rPr lang="en-US" altLang="ko-KR" sz="3200" dirty="0">
                <a:solidFill>
                  <a:srgbClr val="FF0000"/>
                </a:solidFill>
              </a:rPr>
              <a:t> </a:t>
            </a:r>
            <a:r>
              <a:rPr lang="en-US" altLang="ko-KR" sz="3200" dirty="0" err="1">
                <a:solidFill>
                  <a:srgbClr val="FF0000"/>
                </a:solidFill>
              </a:rPr>
              <a:t>sinh</a:t>
            </a:r>
            <a:r>
              <a:rPr lang="en-US" altLang="ko-KR" sz="3200" dirty="0">
                <a:solidFill>
                  <a:srgbClr val="FF0000"/>
                </a:solidFill>
              </a:rPr>
              <a:t> </a:t>
            </a:r>
            <a:r>
              <a:rPr lang="en-US" altLang="ko-KR" sz="3200" dirty="0" err="1">
                <a:solidFill>
                  <a:srgbClr val="FF0000"/>
                </a:solidFill>
              </a:rPr>
              <a:t>bệnh</a:t>
            </a:r>
            <a:r>
              <a:rPr lang="en-US" altLang="ko-KR" sz="3200" dirty="0">
                <a:solidFill>
                  <a:srgbClr val="FF0000"/>
                </a:solidFill>
              </a:rPr>
              <a:t> </a:t>
            </a:r>
            <a:r>
              <a:rPr lang="en-US" altLang="ko-KR" sz="3200" dirty="0" err="1">
                <a:solidFill>
                  <a:srgbClr val="FF0000"/>
                </a:solidFill>
              </a:rPr>
              <a:t>hiểm</a:t>
            </a:r>
            <a:r>
              <a:rPr lang="en-US" altLang="ko-KR" sz="3200" dirty="0">
                <a:solidFill>
                  <a:srgbClr val="FF0000"/>
                </a:solidFill>
              </a:rPr>
              <a:t> </a:t>
            </a:r>
            <a:r>
              <a:rPr lang="en-US" altLang="ko-KR" sz="3200" dirty="0" err="1">
                <a:solidFill>
                  <a:srgbClr val="FF0000"/>
                </a:solidFill>
              </a:rPr>
              <a:t>nghèo</a:t>
            </a:r>
            <a:r>
              <a:rPr lang="en-US" altLang="ko-KR" sz="3200" dirty="0">
                <a:solidFill>
                  <a:srgbClr val="FF0000"/>
                </a:solidFill>
              </a:rPr>
              <a:t>, </a:t>
            </a:r>
            <a:r>
              <a:rPr lang="en-US" altLang="ko-KR" sz="3200" dirty="0" err="1">
                <a:solidFill>
                  <a:srgbClr val="FF0000"/>
                </a:solidFill>
              </a:rPr>
              <a:t>khó</a:t>
            </a:r>
            <a:r>
              <a:rPr lang="en-US" altLang="ko-KR" sz="3200" dirty="0">
                <a:solidFill>
                  <a:srgbClr val="FF0000"/>
                </a:solidFill>
              </a:rPr>
              <a:t> </a:t>
            </a:r>
            <a:r>
              <a:rPr lang="en-US" altLang="ko-KR" sz="3200" dirty="0" err="1">
                <a:solidFill>
                  <a:srgbClr val="FF0000"/>
                </a:solidFill>
              </a:rPr>
              <a:t>khăn</a:t>
            </a:r>
            <a:r>
              <a:rPr lang="en-US" altLang="ko-KR" sz="3200" dirty="0"/>
              <a:t>.</a:t>
            </a:r>
            <a:endParaRPr lang="vi-VN" altLang="ko-KR" sz="3200" dirty="0"/>
          </a:p>
          <a:p>
            <a:pPr eaLnBrk="1" hangingPunct="1"/>
            <a:r>
              <a:rPr lang="vi-VN" altLang="ko-KR" sz="3200" dirty="0"/>
              <a:t>- </a:t>
            </a:r>
            <a:r>
              <a:rPr lang="vi-VN" altLang="ko-KR" sz="3200" dirty="0">
                <a:solidFill>
                  <a:srgbClr val="FF0000"/>
                </a:solidFill>
              </a:rPr>
              <a:t>Chương trình về nguồn</a:t>
            </a:r>
            <a:r>
              <a:rPr lang="vi-VN" altLang="ko-KR" sz="3200" dirty="0"/>
              <a:t>, đền ơn đáp nghĩa, thắp nến tri ân các anh hùng liệt sĩ, chăm sóc, tôn tạo và phát huy giá trị các khu di tích lịch sử, di tích cách mạng, di tích văn hoá;</a:t>
            </a:r>
          </a:p>
          <a:p>
            <a:pPr eaLnBrk="1" hangingPunct="1"/>
            <a:r>
              <a:rPr lang="vi-VN" altLang="ko-KR" sz="3200" dirty="0"/>
              <a:t>- Các hoạt động tình nguyện thường xuyên, như: các hoạt động </a:t>
            </a:r>
            <a:r>
              <a:rPr lang="vi-VN" altLang="ko-KR" sz="3200" dirty="0">
                <a:solidFill>
                  <a:srgbClr val="FF0000"/>
                </a:solidFill>
              </a:rPr>
              <a:t>bảo vệ môi trường</a:t>
            </a:r>
            <a:r>
              <a:rPr lang="vi-VN" altLang="ko-KR" sz="3200" dirty="0"/>
              <a:t>, ứng phó với biến đổi khí hậu, tham gia giữ gìn cảnh quan, môi trường học đường, xây dựng nông thôn mới, đô thị văn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9990"/>
                                        </p:tgtEl>
                                        <p:attrNameLst>
                                          <p:attrName>style.visibility</p:attrName>
                                        </p:attrNameLst>
                                      </p:cBhvr>
                                      <p:to>
                                        <p:strVal val="visible"/>
                                      </p:to>
                                    </p:set>
                                    <p:animEffect transition="in" filter="blinds(horizontal)">
                                      <p:cBhvr>
                                        <p:cTn id="7" dur="500"/>
                                        <p:tgtEl>
                                          <p:spTgt spid="169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Rectangle 5">
            <a:extLst>
              <a:ext uri="{FF2B5EF4-FFF2-40B4-BE49-F238E27FC236}">
                <a16:creationId xmlns:a16="http://schemas.microsoft.com/office/drawing/2014/main" xmlns="" id="{CD065AAF-38D2-C61A-47FF-C4F5F5645517}"/>
              </a:ext>
            </a:extLst>
          </p:cNvPr>
          <p:cNvSpPr>
            <a:spLocks noChangeArrowheads="1"/>
          </p:cNvSpPr>
          <p:nvPr/>
        </p:nvSpPr>
        <p:spPr bwMode="auto">
          <a:xfrm>
            <a:off x="7042637" y="601376"/>
            <a:ext cx="5055577" cy="5632311"/>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a:t>N</a:t>
            </a:r>
            <a:r>
              <a:rPr lang="vi-VN" altLang="en-US" sz="4000" dirty="0"/>
              <a:t>H</a:t>
            </a:r>
            <a:r>
              <a:rPr lang="en-US" altLang="en-US" sz="4000" dirty="0"/>
              <a:t>ỮNG VIỆC LÀM NÀO EM CẢM THẤY HÀI LÒNG VỀ TINH THẦN, THÁI ĐỘ CỦA MỌI NGƯỜI KHI THAM GIA NHỮNG HOẠT ĐỘNG CỘNG ĐỒNG?</a:t>
            </a:r>
          </a:p>
        </p:txBody>
      </p:sp>
      <p:pic>
        <p:nvPicPr>
          <p:cNvPr id="197638" name="Picture 6">
            <a:extLst>
              <a:ext uri="{FF2B5EF4-FFF2-40B4-BE49-F238E27FC236}">
                <a16:creationId xmlns:a16="http://schemas.microsoft.com/office/drawing/2014/main" xmlns="" id="{942184F3-EE2C-55AD-4D7C-0712B7FF7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4" y="-96715"/>
            <a:ext cx="6888529" cy="702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952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7638"/>
                                        </p:tgtEl>
                                        <p:attrNameLst>
                                          <p:attrName>style.visibility</p:attrName>
                                        </p:attrNameLst>
                                      </p:cBhvr>
                                      <p:to>
                                        <p:strVal val="visible"/>
                                      </p:to>
                                    </p:set>
                                    <p:animEffect transition="in" filter="blinds(horizontal)">
                                      <p:cBhvr>
                                        <p:cTn id="7" dur="500"/>
                                        <p:tgtEl>
                                          <p:spTgt spid="1976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7637"/>
                                        </p:tgtEl>
                                        <p:attrNameLst>
                                          <p:attrName>style.visibility</p:attrName>
                                        </p:attrNameLst>
                                      </p:cBhvr>
                                      <p:to>
                                        <p:strVal val="visible"/>
                                      </p:to>
                                    </p:set>
                                    <p:animEffect transition="in" filter="blinds(horizontal)">
                                      <p:cBhvr>
                                        <p:cTn id="12" dur="500"/>
                                        <p:tgtEl>
                                          <p:spTgt spid="197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1" name="Rectangle 5">
            <a:extLst>
              <a:ext uri="{FF2B5EF4-FFF2-40B4-BE49-F238E27FC236}">
                <a16:creationId xmlns:a16="http://schemas.microsoft.com/office/drawing/2014/main" xmlns="" id="{7C52CF7A-C562-3528-F254-EEADC1898E12}"/>
              </a:ext>
            </a:extLst>
          </p:cNvPr>
          <p:cNvSpPr>
            <a:spLocks noChangeArrowheads="1"/>
          </p:cNvSpPr>
          <p:nvPr/>
        </p:nvSpPr>
        <p:spPr bwMode="auto">
          <a:xfrm>
            <a:off x="838200" y="5510213"/>
            <a:ext cx="5030788" cy="9144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ko-KR" sz="2700" b="1" dirty="0">
                <a:solidFill>
                  <a:srgbClr val="FF0000"/>
                </a:solidFill>
              </a:rPr>
              <a:t>NHỮNG VIỆC LÀM EM CẢM THẤY HÀI LÒNG</a:t>
            </a:r>
          </a:p>
        </p:txBody>
      </p:sp>
      <p:pic>
        <p:nvPicPr>
          <p:cNvPr id="167944" name="Picture 8">
            <a:extLst>
              <a:ext uri="{FF2B5EF4-FFF2-40B4-BE49-F238E27FC236}">
                <a16:creationId xmlns:a16="http://schemas.microsoft.com/office/drawing/2014/main" xmlns="" id="{25B55546-20B1-7003-7E20-E555D9171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250825"/>
            <a:ext cx="559117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5">
            <a:extLst>
              <a:ext uri="{FF2B5EF4-FFF2-40B4-BE49-F238E27FC236}">
                <a16:creationId xmlns:a16="http://schemas.microsoft.com/office/drawing/2014/main" xmlns="" id="{ED3EBB7D-DE77-DAAF-A5B6-5231A99CF326}"/>
              </a:ext>
            </a:extLst>
          </p:cNvPr>
          <p:cNvSpPr/>
          <p:nvPr/>
        </p:nvSpPr>
        <p:spPr>
          <a:xfrm>
            <a:off x="6104063" y="4679117"/>
            <a:ext cx="1776344" cy="1529017"/>
          </a:xfrm>
          <a:prstGeom prst="rightArrow">
            <a:avLst/>
          </a:prstGeom>
          <a:solidFill>
            <a:schemeClr val="accent3"/>
          </a:solidFill>
          <a:ln>
            <a:noFill/>
          </a:ln>
          <a:scene3d>
            <a:camera prst="isometricTopUp"/>
            <a:lightRig rig="balanced" dir="t"/>
          </a:scene3d>
          <a:sp3d extrusionH="457200" prstMaterial="matte">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ko-KR" altLang="en-US" sz="2700" dirty="0"/>
          </a:p>
        </p:txBody>
      </p:sp>
      <p:sp>
        <p:nvSpPr>
          <p:cNvPr id="6" name="Right Arrow 6">
            <a:extLst>
              <a:ext uri="{FF2B5EF4-FFF2-40B4-BE49-F238E27FC236}">
                <a16:creationId xmlns:a16="http://schemas.microsoft.com/office/drawing/2014/main" xmlns="" id="{6A6DCA41-3422-53F0-A412-9B09C3ED48E7}"/>
              </a:ext>
            </a:extLst>
          </p:cNvPr>
          <p:cNvSpPr/>
          <p:nvPr/>
        </p:nvSpPr>
        <p:spPr>
          <a:xfrm>
            <a:off x="6005097" y="1394387"/>
            <a:ext cx="1463840" cy="1215393"/>
          </a:xfrm>
          <a:prstGeom prst="rightArrow">
            <a:avLst/>
          </a:prstGeom>
          <a:solidFill>
            <a:schemeClr val="accent4"/>
          </a:solidFill>
          <a:ln>
            <a:noFill/>
          </a:ln>
          <a:scene3d>
            <a:camera prst="isometricTopUp"/>
            <a:lightRig rig="balanced" dir="t"/>
          </a:scene3d>
          <a:sp3d extrusionH="457200" prstMaterial="matte">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ko-KR" altLang="en-US" sz="2700" dirty="0"/>
          </a:p>
        </p:txBody>
      </p:sp>
      <p:sp>
        <p:nvSpPr>
          <p:cNvPr id="167949" name="Rectangle 13">
            <a:extLst>
              <a:ext uri="{FF2B5EF4-FFF2-40B4-BE49-F238E27FC236}">
                <a16:creationId xmlns:a16="http://schemas.microsoft.com/office/drawing/2014/main" xmlns="" id="{21AE9FFE-9B1C-8B0A-A299-8BDE7E8C8297}"/>
              </a:ext>
            </a:extLst>
          </p:cNvPr>
          <p:cNvSpPr>
            <a:spLocks noChangeArrowheads="1"/>
          </p:cNvSpPr>
          <p:nvPr/>
        </p:nvSpPr>
        <p:spPr bwMode="auto">
          <a:xfrm>
            <a:off x="8039100" y="2952750"/>
            <a:ext cx="3848100" cy="37433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ko-KR" sz="2400"/>
              <a:t>Bản thân được mở rộng tầm hiểu biết (ví dụ như: nguồn gốc và ý nghĩa của ngày Thương binh liệt sĩ; các kiến thức về biến đổi khí hậu,…), rèn luyện nhiều kĩ năng (ví dụ như: kĩ năng làm việc nhóm; các kĩ năng ứng phó với biến đổi khí hậu,…)</a:t>
            </a:r>
          </a:p>
        </p:txBody>
      </p:sp>
      <p:sp>
        <p:nvSpPr>
          <p:cNvPr id="167950" name="Rectangle 14">
            <a:extLst>
              <a:ext uri="{FF2B5EF4-FFF2-40B4-BE49-F238E27FC236}">
                <a16:creationId xmlns:a16="http://schemas.microsoft.com/office/drawing/2014/main" xmlns="" id="{60C94239-4F07-FC76-70E0-AF6B94C615A7}"/>
              </a:ext>
            </a:extLst>
          </p:cNvPr>
          <p:cNvSpPr>
            <a:spLocks noChangeArrowheads="1"/>
          </p:cNvSpPr>
          <p:nvPr/>
        </p:nvSpPr>
        <p:spPr bwMode="auto">
          <a:xfrm>
            <a:off x="7947025" y="439738"/>
            <a:ext cx="3903663" cy="19177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ko-KR" sz="2400"/>
              <a:t>Phát huy sự đoàn kết, hỗ trợ lẫn nhau giữa các bạn cùng lớp, cùng trường; với người dân trong khu phố,…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7941"/>
                                        </p:tgtEl>
                                        <p:attrNameLst>
                                          <p:attrName>style.visibility</p:attrName>
                                        </p:attrNameLst>
                                      </p:cBhvr>
                                      <p:to>
                                        <p:strVal val="visible"/>
                                      </p:to>
                                    </p:set>
                                    <p:animEffect transition="in" filter="blinds(horizontal)">
                                      <p:cBhvr>
                                        <p:cTn id="7" dur="500"/>
                                        <p:tgtEl>
                                          <p:spTgt spid="167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7944"/>
                                        </p:tgtEl>
                                        <p:attrNameLst>
                                          <p:attrName>style.visibility</p:attrName>
                                        </p:attrNameLst>
                                      </p:cBhvr>
                                      <p:to>
                                        <p:strVal val="visible"/>
                                      </p:to>
                                    </p:set>
                                    <p:animEffect transition="in" filter="blinds(horizontal)">
                                      <p:cBhvr>
                                        <p:cTn id="12" dur="500"/>
                                        <p:tgtEl>
                                          <p:spTgt spid="1679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7949"/>
                                        </p:tgtEl>
                                        <p:attrNameLst>
                                          <p:attrName>style.visibility</p:attrName>
                                        </p:attrNameLst>
                                      </p:cBhvr>
                                      <p:to>
                                        <p:strVal val="visible"/>
                                      </p:to>
                                    </p:set>
                                    <p:animEffect transition="in" filter="blinds(horizontal)">
                                      <p:cBhvr>
                                        <p:cTn id="22" dur="500"/>
                                        <p:tgtEl>
                                          <p:spTgt spid="1679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67950"/>
                                        </p:tgtEl>
                                        <p:attrNameLst>
                                          <p:attrName>style.visibility</p:attrName>
                                        </p:attrNameLst>
                                      </p:cBhvr>
                                      <p:to>
                                        <p:strVal val="visible"/>
                                      </p:to>
                                    </p:set>
                                    <p:animEffect transition="in" filter="blinds(horizontal)">
                                      <p:cBhvr>
                                        <p:cTn id="32" dur="500"/>
                                        <p:tgtEl>
                                          <p:spTgt spid="167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1" grpId="0" animBg="1"/>
      <p:bldP spid="167949" grpId="0" animBg="1"/>
      <p:bldP spid="1679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xmlns="" id="{CC4391C8-5EE6-AB34-EE02-83F485D791F0}"/>
              </a:ext>
            </a:extLst>
          </p:cNvPr>
          <p:cNvSpPr>
            <a:spLocks noChangeArrowheads="1"/>
          </p:cNvSpPr>
          <p:nvPr/>
        </p:nvSpPr>
        <p:spPr bwMode="auto">
          <a:xfrm>
            <a:off x="590550" y="5495925"/>
            <a:ext cx="5030788" cy="9144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vi-VN" altLang="ko-KR" sz="2700" b="1" dirty="0">
                <a:solidFill>
                  <a:srgbClr val="FF0000"/>
                </a:solidFill>
              </a:rPr>
              <a:t>NHỮNG VIỆC LÀM EM CẢM THẤY</a:t>
            </a:r>
            <a:r>
              <a:rPr lang="en-US" altLang="ko-KR" sz="2700" b="1" dirty="0">
                <a:solidFill>
                  <a:srgbClr val="FF0000"/>
                </a:solidFill>
              </a:rPr>
              <a:t> KHÔNG</a:t>
            </a:r>
            <a:r>
              <a:rPr lang="vi-VN" altLang="ko-KR" sz="2700" b="1" dirty="0">
                <a:solidFill>
                  <a:srgbClr val="FF0000"/>
                </a:solidFill>
              </a:rPr>
              <a:t> HÀI LÒNG</a:t>
            </a:r>
          </a:p>
        </p:txBody>
      </p:sp>
      <p:sp>
        <p:nvSpPr>
          <p:cNvPr id="5" name="Right Arrow 5">
            <a:extLst>
              <a:ext uri="{FF2B5EF4-FFF2-40B4-BE49-F238E27FC236}">
                <a16:creationId xmlns:a16="http://schemas.microsoft.com/office/drawing/2014/main" xmlns="" id="{0DCD768D-DDEA-3698-89D8-E243405C2512}"/>
              </a:ext>
            </a:extLst>
          </p:cNvPr>
          <p:cNvSpPr/>
          <p:nvPr/>
        </p:nvSpPr>
        <p:spPr>
          <a:xfrm>
            <a:off x="6104063" y="4679117"/>
            <a:ext cx="1776344" cy="1529017"/>
          </a:xfrm>
          <a:prstGeom prst="rightArrow">
            <a:avLst/>
          </a:prstGeom>
          <a:solidFill>
            <a:schemeClr val="accent3"/>
          </a:solidFill>
          <a:ln>
            <a:noFill/>
          </a:ln>
          <a:scene3d>
            <a:camera prst="isometricTopUp"/>
            <a:lightRig rig="balanced" dir="t"/>
          </a:scene3d>
          <a:sp3d extrusionH="457200" prstMaterial="matte">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ko-KR" altLang="en-US" sz="2700" dirty="0"/>
          </a:p>
        </p:txBody>
      </p:sp>
      <p:sp>
        <p:nvSpPr>
          <p:cNvPr id="6" name="Right Arrow 6">
            <a:extLst>
              <a:ext uri="{FF2B5EF4-FFF2-40B4-BE49-F238E27FC236}">
                <a16:creationId xmlns:a16="http://schemas.microsoft.com/office/drawing/2014/main" xmlns="" id="{B0100D55-96A5-4AE9-2059-75468EE28ACC}"/>
              </a:ext>
            </a:extLst>
          </p:cNvPr>
          <p:cNvSpPr/>
          <p:nvPr/>
        </p:nvSpPr>
        <p:spPr>
          <a:xfrm>
            <a:off x="6005097" y="1394387"/>
            <a:ext cx="1463840" cy="1215393"/>
          </a:xfrm>
          <a:prstGeom prst="rightArrow">
            <a:avLst/>
          </a:prstGeom>
          <a:solidFill>
            <a:schemeClr val="accent4"/>
          </a:solidFill>
          <a:ln>
            <a:noFill/>
          </a:ln>
          <a:scene3d>
            <a:camera prst="isometricTopUp"/>
            <a:lightRig rig="balanced" dir="t"/>
          </a:scene3d>
          <a:sp3d extrusionH="457200" prstMaterial="matte">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ko-KR" altLang="en-US" sz="2700" dirty="0"/>
          </a:p>
        </p:txBody>
      </p:sp>
      <p:sp>
        <p:nvSpPr>
          <p:cNvPr id="171014" name="Rectangle 6">
            <a:extLst>
              <a:ext uri="{FF2B5EF4-FFF2-40B4-BE49-F238E27FC236}">
                <a16:creationId xmlns:a16="http://schemas.microsoft.com/office/drawing/2014/main" xmlns="" id="{0B141D4F-4195-B330-235B-EF7810E48C06}"/>
              </a:ext>
            </a:extLst>
          </p:cNvPr>
          <p:cNvSpPr>
            <a:spLocks noChangeArrowheads="1"/>
          </p:cNvSpPr>
          <p:nvPr/>
        </p:nvSpPr>
        <p:spPr bwMode="auto">
          <a:xfrm>
            <a:off x="8039100" y="1762125"/>
            <a:ext cx="3848100" cy="29305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ko-KR" sz="3100"/>
              <a:t>một số thành viên còn thiếu tích cực; không tập trung trong quá trình tham gia các hoạt động cộng đồng.</a:t>
            </a:r>
          </a:p>
        </p:txBody>
      </p:sp>
      <p:pic>
        <p:nvPicPr>
          <p:cNvPr id="171016" name="Picture 8">
            <a:extLst>
              <a:ext uri="{FF2B5EF4-FFF2-40B4-BE49-F238E27FC236}">
                <a16:creationId xmlns:a16="http://schemas.microsoft.com/office/drawing/2014/main" xmlns="" id="{DFCCC761-13BA-974D-D491-FB98E6C42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646113"/>
            <a:ext cx="5507038" cy="436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blinds(horizontal)">
                                      <p:cBhvr>
                                        <p:cTn id="7" dur="500"/>
                                        <p:tgtEl>
                                          <p:spTgt spid="171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1016"/>
                                        </p:tgtEl>
                                        <p:attrNameLst>
                                          <p:attrName>style.visibility</p:attrName>
                                        </p:attrNameLst>
                                      </p:cBhvr>
                                      <p:to>
                                        <p:strVal val="visible"/>
                                      </p:to>
                                    </p:set>
                                    <p:animEffect transition="in" filter="blinds(horizontal)">
                                      <p:cBhvr>
                                        <p:cTn id="12" dur="500"/>
                                        <p:tgtEl>
                                          <p:spTgt spid="1710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71014"/>
                                        </p:tgtEl>
                                        <p:attrNameLst>
                                          <p:attrName>style.visibility</p:attrName>
                                        </p:attrNameLst>
                                      </p:cBhvr>
                                      <p:to>
                                        <p:strVal val="visible"/>
                                      </p:to>
                                    </p:set>
                                    <p:animEffect transition="in" filter="blinds(horizontal)">
                                      <p:cBhvr>
                                        <p:cTn id="25" dur="500"/>
                                        <p:tgtEl>
                                          <p:spTgt spid="171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animBg="1"/>
      <p:bldP spid="1710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0" name="Picture 20">
            <a:extLst>
              <a:ext uri="{FF2B5EF4-FFF2-40B4-BE49-F238E27FC236}">
                <a16:creationId xmlns:a16="http://schemas.microsoft.com/office/drawing/2014/main" xmlns="" id="{5A13FE44-A555-B26A-7B77-84B175762E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1398588"/>
            <a:ext cx="11696700" cy="52562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3861" name="Rectangle 21">
            <a:extLst>
              <a:ext uri="{FF2B5EF4-FFF2-40B4-BE49-F238E27FC236}">
                <a16:creationId xmlns:a16="http://schemas.microsoft.com/office/drawing/2014/main" xmlns="" id="{149EE05C-246D-E6FE-4127-F6A91258578D}"/>
              </a:ext>
            </a:extLst>
          </p:cNvPr>
          <p:cNvSpPr>
            <a:spLocks noChangeArrowheads="1"/>
          </p:cNvSpPr>
          <p:nvPr/>
        </p:nvSpPr>
        <p:spPr bwMode="auto">
          <a:xfrm>
            <a:off x="204788" y="212725"/>
            <a:ext cx="11696700" cy="9461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solidFill>
                  <a:schemeClr val="bg1"/>
                </a:solidFill>
              </a:rPr>
              <a:t>Em </a:t>
            </a:r>
            <a:r>
              <a:rPr lang="en-US" altLang="en-US" sz="2800" dirty="0" err="1">
                <a:solidFill>
                  <a:schemeClr val="bg1"/>
                </a:solidFill>
              </a:rPr>
              <a:t>suy</a:t>
            </a:r>
            <a:r>
              <a:rPr lang="en-US" altLang="en-US" sz="2800" dirty="0">
                <a:solidFill>
                  <a:schemeClr val="bg1"/>
                </a:solidFill>
              </a:rPr>
              <a:t> </a:t>
            </a:r>
            <a:r>
              <a:rPr lang="en-US" altLang="en-US" sz="2800" dirty="0" err="1">
                <a:solidFill>
                  <a:schemeClr val="bg1"/>
                </a:solidFill>
              </a:rPr>
              <a:t>nghĩ</a:t>
            </a:r>
            <a:r>
              <a:rPr lang="en-US" altLang="en-US" sz="2800" dirty="0">
                <a:solidFill>
                  <a:schemeClr val="bg1"/>
                </a:solidFill>
              </a:rPr>
              <a:t> </a:t>
            </a:r>
            <a:r>
              <a:rPr lang="en-US" altLang="en-US" sz="2800" dirty="0" err="1">
                <a:solidFill>
                  <a:schemeClr val="bg1"/>
                </a:solidFill>
              </a:rPr>
              <a:t>như</a:t>
            </a:r>
            <a:r>
              <a:rPr lang="en-US" altLang="en-US" sz="2800" dirty="0">
                <a:solidFill>
                  <a:schemeClr val="bg1"/>
                </a:solidFill>
              </a:rPr>
              <a:t> </a:t>
            </a:r>
            <a:r>
              <a:rPr lang="en-US" altLang="en-US" sz="2800" dirty="0" err="1">
                <a:solidFill>
                  <a:schemeClr val="bg1"/>
                </a:solidFill>
              </a:rPr>
              <a:t>thế</a:t>
            </a:r>
            <a:r>
              <a:rPr lang="en-US" altLang="en-US" sz="2800" dirty="0">
                <a:solidFill>
                  <a:schemeClr val="bg1"/>
                </a:solidFill>
              </a:rPr>
              <a:t> </a:t>
            </a:r>
            <a:r>
              <a:rPr lang="en-US" altLang="en-US" sz="2800" dirty="0" err="1">
                <a:solidFill>
                  <a:schemeClr val="bg1"/>
                </a:solidFill>
              </a:rPr>
              <a:t>nào</a:t>
            </a:r>
            <a:r>
              <a:rPr lang="en-US" altLang="en-US" sz="2800" dirty="0">
                <a:solidFill>
                  <a:schemeClr val="bg1"/>
                </a:solidFill>
              </a:rPr>
              <a:t> </a:t>
            </a:r>
            <a:r>
              <a:rPr lang="en-US" altLang="en-US" sz="2800" dirty="0" err="1">
                <a:solidFill>
                  <a:schemeClr val="bg1"/>
                </a:solidFill>
              </a:rPr>
              <a:t>về</a:t>
            </a:r>
            <a:r>
              <a:rPr lang="en-US" altLang="en-US" sz="2800" dirty="0">
                <a:solidFill>
                  <a:schemeClr val="bg1"/>
                </a:solidFill>
              </a:rPr>
              <a:t> </a:t>
            </a:r>
            <a:r>
              <a:rPr lang="en-US" altLang="en-US" sz="2800" dirty="0" err="1">
                <a:solidFill>
                  <a:schemeClr val="bg1"/>
                </a:solidFill>
              </a:rPr>
              <a:t>hành</a:t>
            </a:r>
            <a:r>
              <a:rPr lang="en-US" altLang="en-US" sz="2800" dirty="0">
                <a:solidFill>
                  <a:schemeClr val="bg1"/>
                </a:solidFill>
              </a:rPr>
              <a:t> vi, </a:t>
            </a:r>
            <a:r>
              <a:rPr lang="en-US" altLang="en-US" sz="2800" dirty="0" err="1">
                <a:solidFill>
                  <a:schemeClr val="bg1"/>
                </a:solidFill>
              </a:rPr>
              <a:t>việc</a:t>
            </a:r>
            <a:r>
              <a:rPr lang="en-US" altLang="en-US" sz="2800" dirty="0">
                <a:solidFill>
                  <a:schemeClr val="bg1"/>
                </a:solidFill>
              </a:rPr>
              <a:t> </a:t>
            </a:r>
            <a:r>
              <a:rPr lang="en-US" altLang="en-US" sz="2800" dirty="0" err="1">
                <a:solidFill>
                  <a:schemeClr val="bg1"/>
                </a:solidFill>
              </a:rPr>
              <a:t>làm</a:t>
            </a:r>
            <a:r>
              <a:rPr lang="en-US" altLang="en-US" sz="2800" dirty="0">
                <a:solidFill>
                  <a:schemeClr val="bg1"/>
                </a:solidFill>
              </a:rPr>
              <a:t> </a:t>
            </a:r>
            <a:r>
              <a:rPr lang="en-US" altLang="en-US" sz="2800" dirty="0" err="1">
                <a:solidFill>
                  <a:schemeClr val="bg1"/>
                </a:solidFill>
              </a:rPr>
              <a:t>của</a:t>
            </a:r>
            <a:r>
              <a:rPr lang="en-US" altLang="en-US" sz="2800" dirty="0">
                <a:solidFill>
                  <a:schemeClr val="bg1"/>
                </a:solidFill>
              </a:rPr>
              <a:t> </a:t>
            </a:r>
            <a:r>
              <a:rPr lang="en-US" altLang="en-US" sz="2800" dirty="0" err="1">
                <a:solidFill>
                  <a:schemeClr val="bg1"/>
                </a:solidFill>
              </a:rPr>
              <a:t>các</a:t>
            </a:r>
            <a:r>
              <a:rPr lang="en-US" altLang="en-US" sz="2800" dirty="0">
                <a:solidFill>
                  <a:schemeClr val="bg1"/>
                </a:solidFill>
              </a:rPr>
              <a:t> </a:t>
            </a:r>
            <a:r>
              <a:rPr lang="en-US" altLang="en-US" sz="2800" dirty="0" err="1">
                <a:solidFill>
                  <a:schemeClr val="bg1"/>
                </a:solidFill>
              </a:rPr>
              <a:t>nhân</a:t>
            </a:r>
            <a:r>
              <a:rPr lang="en-US" altLang="en-US" sz="2800" dirty="0">
                <a:solidFill>
                  <a:schemeClr val="bg1"/>
                </a:solidFill>
              </a:rPr>
              <a:t> </a:t>
            </a:r>
            <a:r>
              <a:rPr lang="en-US" altLang="en-US" sz="2800" dirty="0" err="1">
                <a:solidFill>
                  <a:schemeClr val="bg1"/>
                </a:solidFill>
              </a:rPr>
              <a:t>vật</a:t>
            </a:r>
            <a:r>
              <a:rPr lang="en-US" altLang="en-US" sz="2800" dirty="0">
                <a:solidFill>
                  <a:schemeClr val="bg1"/>
                </a:solidFill>
              </a:rPr>
              <a:t> </a:t>
            </a:r>
            <a:r>
              <a:rPr lang="en-US" altLang="en-US" sz="2800" dirty="0" err="1">
                <a:solidFill>
                  <a:schemeClr val="bg1"/>
                </a:solidFill>
              </a:rPr>
              <a:t>trong</a:t>
            </a:r>
            <a:r>
              <a:rPr lang="en-US" altLang="en-US" sz="2800" dirty="0">
                <a:solidFill>
                  <a:schemeClr val="bg1"/>
                </a:solidFill>
              </a:rPr>
              <a:t> </a:t>
            </a:r>
            <a:r>
              <a:rPr lang="en-US" altLang="en-US" sz="2800" dirty="0" err="1">
                <a:solidFill>
                  <a:schemeClr val="bg1"/>
                </a:solidFill>
              </a:rPr>
              <a:t>trường</a:t>
            </a:r>
            <a:r>
              <a:rPr lang="en-US" altLang="en-US" sz="2800" dirty="0">
                <a:solidFill>
                  <a:schemeClr val="bg1"/>
                </a:solidFill>
              </a:rPr>
              <a:t> </a:t>
            </a:r>
            <a:r>
              <a:rPr lang="en-US" altLang="en-US" sz="2800" dirty="0" err="1">
                <a:solidFill>
                  <a:schemeClr val="bg1"/>
                </a:solidFill>
              </a:rPr>
              <a:t>hợp</a:t>
            </a:r>
            <a:r>
              <a:rPr lang="en-US" altLang="en-US" sz="2800" dirty="0">
                <a:solidFill>
                  <a:schemeClr val="bg1"/>
                </a:solidFill>
              </a:rPr>
              <a:t> 1, 2  SGK TRANG 18.</a:t>
            </a:r>
          </a:p>
        </p:txBody>
      </p:sp>
    </p:spTree>
    <p:extLst>
      <p:ext uri="{BB962C8B-B14F-4D97-AF65-F5344CB8AC3E}">
        <p14:creationId xmlns:p14="http://schemas.microsoft.com/office/powerpoint/2010/main" val="1432077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61"/>
                                        </p:tgtEl>
                                        <p:attrNameLst>
                                          <p:attrName>style.visibility</p:attrName>
                                        </p:attrNameLst>
                                      </p:cBhvr>
                                      <p:to>
                                        <p:strVal val="visible"/>
                                      </p:to>
                                    </p:set>
                                    <p:animEffect transition="in" filter="blinds(horizontal)">
                                      <p:cBhvr>
                                        <p:cTn id="7" dur="500"/>
                                        <p:tgtEl>
                                          <p:spTgt spid="1638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3860"/>
                                        </p:tgtEl>
                                        <p:attrNameLst>
                                          <p:attrName>style.visibility</p:attrName>
                                        </p:attrNameLst>
                                      </p:cBhvr>
                                      <p:to>
                                        <p:strVal val="visible"/>
                                      </p:to>
                                    </p:set>
                                    <p:animEffect transition="in" filter="blinds(horizontal)">
                                      <p:cBhvr>
                                        <p:cTn id="12" dur="500"/>
                                        <p:tgtEl>
                                          <p:spTgt spid="163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1" name="Rectangle 21">
            <a:extLst>
              <a:ext uri="{FF2B5EF4-FFF2-40B4-BE49-F238E27FC236}">
                <a16:creationId xmlns:a16="http://schemas.microsoft.com/office/drawing/2014/main" xmlns="" id="{149EE05C-246D-E6FE-4127-F6A91258578D}"/>
              </a:ext>
            </a:extLst>
          </p:cNvPr>
          <p:cNvSpPr>
            <a:spLocks noChangeArrowheads="1"/>
          </p:cNvSpPr>
          <p:nvPr/>
        </p:nvSpPr>
        <p:spPr bwMode="auto">
          <a:xfrm>
            <a:off x="204788" y="424190"/>
            <a:ext cx="11696700" cy="52322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err="1">
                <a:solidFill>
                  <a:schemeClr val="bg1"/>
                </a:solidFill>
              </a:rPr>
              <a:t>Hành</a:t>
            </a:r>
            <a:r>
              <a:rPr lang="en-US" altLang="en-US" sz="2800" dirty="0">
                <a:solidFill>
                  <a:schemeClr val="bg1"/>
                </a:solidFill>
              </a:rPr>
              <a:t> vi, </a:t>
            </a:r>
            <a:r>
              <a:rPr lang="en-US" altLang="en-US" sz="2800" dirty="0" err="1">
                <a:solidFill>
                  <a:schemeClr val="bg1"/>
                </a:solidFill>
              </a:rPr>
              <a:t>việc</a:t>
            </a:r>
            <a:r>
              <a:rPr lang="en-US" altLang="en-US" sz="2800" dirty="0">
                <a:solidFill>
                  <a:schemeClr val="bg1"/>
                </a:solidFill>
              </a:rPr>
              <a:t> </a:t>
            </a:r>
            <a:r>
              <a:rPr lang="en-US" altLang="en-US" sz="2800" dirty="0" err="1">
                <a:solidFill>
                  <a:schemeClr val="bg1"/>
                </a:solidFill>
              </a:rPr>
              <a:t>làm</a:t>
            </a:r>
            <a:r>
              <a:rPr lang="en-US" altLang="en-US" sz="2800" dirty="0">
                <a:solidFill>
                  <a:schemeClr val="bg1"/>
                </a:solidFill>
              </a:rPr>
              <a:t> </a:t>
            </a:r>
            <a:r>
              <a:rPr lang="en-US" altLang="en-US" sz="2800" dirty="0" err="1">
                <a:solidFill>
                  <a:schemeClr val="bg1"/>
                </a:solidFill>
              </a:rPr>
              <a:t>của</a:t>
            </a:r>
            <a:r>
              <a:rPr lang="en-US" altLang="en-US" sz="2800" dirty="0">
                <a:solidFill>
                  <a:schemeClr val="bg1"/>
                </a:solidFill>
              </a:rPr>
              <a:t> </a:t>
            </a:r>
            <a:r>
              <a:rPr lang="en-US" altLang="en-US" sz="2800" dirty="0" err="1">
                <a:solidFill>
                  <a:schemeClr val="bg1"/>
                </a:solidFill>
              </a:rPr>
              <a:t>các</a:t>
            </a:r>
            <a:r>
              <a:rPr lang="en-US" altLang="en-US" sz="2800" dirty="0">
                <a:solidFill>
                  <a:schemeClr val="bg1"/>
                </a:solidFill>
              </a:rPr>
              <a:t> </a:t>
            </a:r>
            <a:r>
              <a:rPr lang="en-US" altLang="en-US" sz="2800" dirty="0" err="1">
                <a:solidFill>
                  <a:schemeClr val="bg1"/>
                </a:solidFill>
              </a:rPr>
              <a:t>nhân</a:t>
            </a:r>
            <a:r>
              <a:rPr lang="en-US" altLang="en-US" sz="2800" dirty="0">
                <a:solidFill>
                  <a:schemeClr val="bg1"/>
                </a:solidFill>
              </a:rPr>
              <a:t> </a:t>
            </a:r>
            <a:r>
              <a:rPr lang="en-US" altLang="en-US" sz="2800" dirty="0" err="1">
                <a:solidFill>
                  <a:schemeClr val="bg1"/>
                </a:solidFill>
              </a:rPr>
              <a:t>vật</a:t>
            </a:r>
            <a:r>
              <a:rPr lang="en-US" altLang="en-US" sz="2800" dirty="0">
                <a:solidFill>
                  <a:schemeClr val="bg1"/>
                </a:solidFill>
              </a:rPr>
              <a:t> </a:t>
            </a:r>
            <a:r>
              <a:rPr lang="en-US" altLang="en-US" sz="2800" dirty="0" err="1">
                <a:solidFill>
                  <a:schemeClr val="bg1"/>
                </a:solidFill>
              </a:rPr>
              <a:t>trong</a:t>
            </a:r>
            <a:r>
              <a:rPr lang="en-US" altLang="en-US" sz="2800" dirty="0">
                <a:solidFill>
                  <a:schemeClr val="bg1"/>
                </a:solidFill>
              </a:rPr>
              <a:t> </a:t>
            </a:r>
            <a:r>
              <a:rPr lang="en-US" altLang="en-US" sz="2800" dirty="0" err="1">
                <a:solidFill>
                  <a:schemeClr val="bg1"/>
                </a:solidFill>
              </a:rPr>
              <a:t>trường</a:t>
            </a:r>
            <a:r>
              <a:rPr lang="en-US" altLang="en-US" sz="2800" dirty="0">
                <a:solidFill>
                  <a:schemeClr val="bg1"/>
                </a:solidFill>
              </a:rPr>
              <a:t> </a:t>
            </a:r>
            <a:r>
              <a:rPr lang="en-US" altLang="en-US" sz="2800" dirty="0" err="1">
                <a:solidFill>
                  <a:schemeClr val="bg1"/>
                </a:solidFill>
              </a:rPr>
              <a:t>hợp</a:t>
            </a:r>
            <a:r>
              <a:rPr lang="en-US" altLang="en-US" sz="2800" dirty="0">
                <a:solidFill>
                  <a:schemeClr val="bg1"/>
                </a:solidFill>
              </a:rPr>
              <a:t> 1 SGK TRANG 18.</a:t>
            </a:r>
          </a:p>
        </p:txBody>
      </p:sp>
      <p:sp>
        <p:nvSpPr>
          <p:cNvPr id="163862" name="Rectangle 22">
            <a:extLst>
              <a:ext uri="{FF2B5EF4-FFF2-40B4-BE49-F238E27FC236}">
                <a16:creationId xmlns:a16="http://schemas.microsoft.com/office/drawing/2014/main" xmlns="" id="{8EEA5504-7794-D711-EA4F-3CAE65909186}"/>
              </a:ext>
            </a:extLst>
          </p:cNvPr>
          <p:cNvSpPr>
            <a:spLocks noChangeArrowheads="1"/>
          </p:cNvSpPr>
          <p:nvPr/>
        </p:nvSpPr>
        <p:spPr bwMode="auto">
          <a:xfrm>
            <a:off x="204788" y="1055736"/>
            <a:ext cx="11875843" cy="5632311"/>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ko-KR" sz="4000" dirty="0">
                <a:solidFill>
                  <a:srgbClr val="FF0000"/>
                </a:solidFill>
              </a:rPr>
              <a:t>TH1:</a:t>
            </a:r>
          </a:p>
          <a:p>
            <a:pPr eaLnBrk="1" hangingPunct="1"/>
            <a:r>
              <a:rPr lang="vi-VN" altLang="ko-KR" sz="4000" dirty="0"/>
              <a:t>+ Bà H</a:t>
            </a:r>
            <a:r>
              <a:rPr lang="en-US" altLang="ko-KR" sz="4000" dirty="0"/>
              <a:t> </a:t>
            </a:r>
            <a:r>
              <a:rPr lang="en-US" altLang="ko-KR" sz="4000" dirty="0" err="1"/>
              <a:t>là</a:t>
            </a:r>
            <a:r>
              <a:rPr lang="en-US" altLang="ko-KR" sz="4000" dirty="0"/>
              <a:t> </a:t>
            </a:r>
            <a:r>
              <a:rPr lang="en-US" altLang="ko-KR" sz="4000" dirty="0" err="1"/>
              <a:t>tấm</a:t>
            </a:r>
            <a:r>
              <a:rPr lang="en-US" altLang="ko-KR" sz="4000" dirty="0"/>
              <a:t> </a:t>
            </a:r>
            <a:r>
              <a:rPr lang="en-US" altLang="ko-KR" sz="4000" dirty="0" err="1"/>
              <a:t>gương</a:t>
            </a:r>
            <a:r>
              <a:rPr lang="en-US" altLang="ko-KR" sz="4000" dirty="0"/>
              <a:t> </a:t>
            </a:r>
            <a:r>
              <a:rPr lang="en-US" altLang="ko-KR" sz="4000" dirty="0" err="1"/>
              <a:t>sáng</a:t>
            </a:r>
            <a:r>
              <a:rPr lang="en-US" altLang="ko-KR" sz="4000" dirty="0"/>
              <a:t> </a:t>
            </a:r>
            <a:r>
              <a:rPr lang="en-US" altLang="ko-KR" sz="4000" dirty="0" err="1"/>
              <a:t>về</a:t>
            </a:r>
            <a:r>
              <a:rPr lang="en-US" altLang="ko-KR" sz="4000" dirty="0"/>
              <a:t> </a:t>
            </a:r>
            <a:r>
              <a:rPr lang="en-US" altLang="ko-KR" sz="4000" dirty="0" err="1"/>
              <a:t>lòng</a:t>
            </a:r>
            <a:r>
              <a:rPr lang="en-US" altLang="ko-KR" sz="4000" dirty="0"/>
              <a:t> </a:t>
            </a:r>
            <a:r>
              <a:rPr lang="en-US" altLang="ko-KR" sz="4000" dirty="0" err="1"/>
              <a:t>nhân</a:t>
            </a:r>
            <a:r>
              <a:rPr lang="en-US" altLang="ko-KR" sz="4000" dirty="0"/>
              <a:t> </a:t>
            </a:r>
            <a:r>
              <a:rPr lang="en-US" altLang="ko-KR" sz="4000" dirty="0" err="1"/>
              <a:t>ái</a:t>
            </a:r>
            <a:r>
              <a:rPr lang="en-US" altLang="ko-KR" sz="4000" dirty="0"/>
              <a:t>, </a:t>
            </a:r>
            <a:r>
              <a:rPr lang="en-US" altLang="ko-KR" sz="4000" dirty="0" err="1"/>
              <a:t>tuy</a:t>
            </a:r>
            <a:r>
              <a:rPr lang="en-US" altLang="ko-KR" sz="4000" dirty="0"/>
              <a:t> </a:t>
            </a:r>
            <a:r>
              <a:rPr lang="en-US" altLang="ko-KR" sz="4000" dirty="0" err="1"/>
              <a:t>lớn</a:t>
            </a:r>
            <a:r>
              <a:rPr lang="en-US" altLang="ko-KR" sz="4000" dirty="0"/>
              <a:t> </a:t>
            </a:r>
            <a:r>
              <a:rPr lang="en-US" altLang="ko-KR" sz="4000" dirty="0" err="1"/>
              <a:t>tuổi</a:t>
            </a:r>
            <a:r>
              <a:rPr lang="en-US" altLang="ko-KR" sz="4000" dirty="0"/>
              <a:t> </a:t>
            </a:r>
            <a:r>
              <a:rPr lang="en-US" altLang="ko-KR" sz="4000" dirty="0" err="1"/>
              <a:t>nhưng</a:t>
            </a:r>
            <a:r>
              <a:rPr lang="en-US" altLang="ko-KR" sz="4000" dirty="0"/>
              <a:t> </a:t>
            </a:r>
            <a:r>
              <a:rPr lang="en-US" altLang="ko-KR" sz="4000" dirty="0" err="1"/>
              <a:t>bà</a:t>
            </a:r>
            <a:r>
              <a:rPr lang="en-US" altLang="ko-KR" sz="4000" dirty="0"/>
              <a:t> </a:t>
            </a:r>
            <a:r>
              <a:rPr lang="en-US" altLang="ko-KR" sz="4000" dirty="0" err="1"/>
              <a:t>vẫn</a:t>
            </a:r>
            <a:r>
              <a:rPr lang="en-US" altLang="ko-KR" sz="4000" dirty="0"/>
              <a:t> </a:t>
            </a:r>
            <a:r>
              <a:rPr lang="en-US" altLang="ko-KR" sz="4000" dirty="0" err="1"/>
              <a:t>chọn</a:t>
            </a:r>
            <a:r>
              <a:rPr lang="en-US" altLang="ko-KR" sz="4000" dirty="0"/>
              <a:t> </a:t>
            </a:r>
            <a:r>
              <a:rPr lang="en-US" altLang="ko-KR" sz="4000" dirty="0" err="1"/>
              <a:t>niềm</a:t>
            </a:r>
            <a:r>
              <a:rPr lang="en-US" altLang="ko-KR" sz="4000" dirty="0"/>
              <a:t> </a:t>
            </a:r>
            <a:r>
              <a:rPr lang="en-US" altLang="ko-KR" sz="4000" dirty="0" err="1"/>
              <a:t>vui</a:t>
            </a:r>
            <a:r>
              <a:rPr lang="en-US" altLang="ko-KR" sz="4000" dirty="0"/>
              <a:t> </a:t>
            </a:r>
            <a:r>
              <a:rPr lang="en-US" altLang="ko-KR" sz="4000" dirty="0" err="1"/>
              <a:t>là</a:t>
            </a:r>
            <a:r>
              <a:rPr lang="en-US" altLang="ko-KR" sz="4000" dirty="0"/>
              <a:t> </a:t>
            </a:r>
            <a:r>
              <a:rPr lang="en-US" altLang="ko-KR" sz="4000" dirty="0" err="1"/>
              <a:t>dành</a:t>
            </a:r>
            <a:r>
              <a:rPr lang="en-US" altLang="ko-KR" sz="4000" dirty="0"/>
              <a:t> </a:t>
            </a:r>
            <a:r>
              <a:rPr lang="en-US" altLang="ko-KR" sz="4000" dirty="0" err="1"/>
              <a:t>thời</a:t>
            </a:r>
            <a:r>
              <a:rPr lang="en-US" altLang="ko-KR" sz="4000" dirty="0"/>
              <a:t> </a:t>
            </a:r>
            <a:r>
              <a:rPr lang="en-US" altLang="ko-KR" sz="4000" dirty="0" err="1"/>
              <a:t>gian</a:t>
            </a:r>
            <a:r>
              <a:rPr lang="vi-VN" altLang="ko-KR" sz="4000" dirty="0"/>
              <a:t> tích cực tham gia các hoạt động cộng đồng</a:t>
            </a:r>
            <a:r>
              <a:rPr lang="en-US" altLang="ko-KR" sz="4000" dirty="0"/>
              <a:t> </a:t>
            </a:r>
            <a:r>
              <a:rPr lang="en-US" altLang="ko-KR" sz="4000" dirty="0" err="1"/>
              <a:t>của</a:t>
            </a:r>
            <a:r>
              <a:rPr lang="en-US" altLang="ko-KR" sz="4000" dirty="0"/>
              <a:t> </a:t>
            </a:r>
            <a:r>
              <a:rPr lang="en-US" altLang="ko-KR" sz="4000" dirty="0" err="1"/>
              <a:t>địa</a:t>
            </a:r>
            <a:r>
              <a:rPr lang="en-US" altLang="ko-KR" sz="4000" dirty="0"/>
              <a:t> </a:t>
            </a:r>
            <a:r>
              <a:rPr lang="en-US" altLang="ko-KR" sz="4000" dirty="0" err="1"/>
              <a:t>phương</a:t>
            </a:r>
            <a:r>
              <a:rPr lang="en-US" altLang="ko-KR" sz="4000" dirty="0"/>
              <a:t>. </a:t>
            </a:r>
            <a:r>
              <a:rPr lang="en-US" altLang="ko-KR" sz="4000" dirty="0" err="1"/>
              <a:t>Bà</a:t>
            </a:r>
            <a:r>
              <a:rPr lang="en-US" altLang="ko-KR" sz="4000" dirty="0"/>
              <a:t> H </a:t>
            </a:r>
            <a:r>
              <a:rPr lang="en-US" altLang="ko-KR" sz="4000" dirty="0" err="1"/>
              <a:t>là</a:t>
            </a:r>
            <a:r>
              <a:rPr lang="en-US" altLang="ko-KR" sz="4000" dirty="0"/>
              <a:t> </a:t>
            </a:r>
            <a:r>
              <a:rPr lang="en-US" altLang="ko-KR" sz="4000" dirty="0" err="1"/>
              <a:t>tấm</a:t>
            </a:r>
            <a:r>
              <a:rPr lang="en-US" altLang="ko-KR" sz="4000" dirty="0"/>
              <a:t> </a:t>
            </a:r>
            <a:r>
              <a:rPr lang="en-US" altLang="ko-KR" sz="4000" dirty="0" err="1"/>
              <a:t>gương</a:t>
            </a:r>
            <a:r>
              <a:rPr lang="en-US" altLang="ko-KR" sz="4000" dirty="0"/>
              <a:t> </a:t>
            </a:r>
            <a:r>
              <a:rPr lang="en-US" altLang="ko-KR" sz="4000" dirty="0" err="1"/>
              <a:t>sáng</a:t>
            </a:r>
            <a:r>
              <a:rPr lang="en-US" altLang="ko-KR" sz="4000" dirty="0"/>
              <a:t> </a:t>
            </a:r>
            <a:r>
              <a:rPr lang="en-US" altLang="ko-KR" sz="4000" dirty="0" err="1"/>
              <a:t>mà</a:t>
            </a:r>
            <a:r>
              <a:rPr lang="en-US" altLang="ko-KR" sz="4000" dirty="0"/>
              <a:t> </a:t>
            </a:r>
            <a:r>
              <a:rPr lang="en-US" altLang="ko-KR" sz="4000" dirty="0" err="1"/>
              <a:t>mọi</a:t>
            </a:r>
            <a:r>
              <a:rPr lang="en-US" altLang="ko-KR" sz="4000" dirty="0"/>
              <a:t> </a:t>
            </a:r>
            <a:r>
              <a:rPr lang="en-US" altLang="ko-KR" sz="4000" dirty="0" err="1"/>
              <a:t>người</a:t>
            </a:r>
            <a:r>
              <a:rPr lang="en-US" altLang="ko-KR" sz="4000" dirty="0"/>
              <a:t> </a:t>
            </a:r>
            <a:r>
              <a:rPr lang="en-US" altLang="ko-KR" sz="4000" dirty="0" err="1"/>
              <a:t>cần</a:t>
            </a:r>
            <a:r>
              <a:rPr lang="en-US" altLang="ko-KR" sz="4000" dirty="0"/>
              <a:t> </a:t>
            </a:r>
            <a:r>
              <a:rPr lang="en-US" altLang="ko-KR" sz="4000" dirty="0" err="1"/>
              <a:t>noi</a:t>
            </a:r>
            <a:r>
              <a:rPr lang="en-US" altLang="ko-KR" sz="4000" dirty="0"/>
              <a:t> </a:t>
            </a:r>
            <a:r>
              <a:rPr lang="en-US" altLang="ko-KR" sz="4000" dirty="0" err="1"/>
              <a:t>theo</a:t>
            </a:r>
            <a:r>
              <a:rPr lang="vi-VN" altLang="ko-KR" sz="4000" dirty="0"/>
              <a:t>.</a:t>
            </a:r>
            <a:endParaRPr lang="en-US" altLang="ko-KR" sz="4000" dirty="0">
              <a:ea typeface="Gulim" panose="020B0600000101010101" pitchFamily="34" charset="-127"/>
            </a:endParaRPr>
          </a:p>
          <a:p>
            <a:pPr eaLnBrk="1" hangingPunct="1"/>
            <a:r>
              <a:rPr lang="vi-VN" altLang="ko-KR" sz="4000" dirty="0"/>
              <a:t>+ Những người hàng xóm của bà H đã có thái độ thiếu tích cực khi tham gia các hoạt động cộng đồng.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61"/>
                                        </p:tgtEl>
                                        <p:attrNameLst>
                                          <p:attrName>style.visibility</p:attrName>
                                        </p:attrNameLst>
                                      </p:cBhvr>
                                      <p:to>
                                        <p:strVal val="visible"/>
                                      </p:to>
                                    </p:set>
                                    <p:animEffect transition="in" filter="blinds(horizontal)">
                                      <p:cBhvr>
                                        <p:cTn id="7" dur="500"/>
                                        <p:tgtEl>
                                          <p:spTgt spid="1638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3862"/>
                                        </p:tgtEl>
                                        <p:attrNameLst>
                                          <p:attrName>style.visibility</p:attrName>
                                        </p:attrNameLst>
                                      </p:cBhvr>
                                      <p:to>
                                        <p:strVal val="visible"/>
                                      </p:to>
                                    </p:set>
                                    <p:animEffect transition="in" filter="blinds(horizontal)">
                                      <p:cBhvr>
                                        <p:cTn id="12" dur="500"/>
                                        <p:tgtEl>
                                          <p:spTgt spid="163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1" grpId="0" animBg="1"/>
      <p:bldP spid="1638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rrow: Pentagon 67">
            <a:extLst>
              <a:ext uri="{FF2B5EF4-FFF2-40B4-BE49-F238E27FC236}">
                <a16:creationId xmlns:a16="http://schemas.microsoft.com/office/drawing/2014/main" xmlns="" id="{98568385-6DE1-2546-3736-35E3F44E82E8}"/>
              </a:ext>
            </a:extLst>
          </p:cNvPr>
          <p:cNvSpPr>
            <a:spLocks/>
          </p:cNvSpPr>
          <p:nvPr/>
        </p:nvSpPr>
        <p:spPr bwMode="auto">
          <a:xfrm rot="2428">
            <a:off x="0" y="215900"/>
            <a:ext cx="11418888" cy="1085850"/>
          </a:xfrm>
          <a:custGeom>
            <a:avLst/>
            <a:gdLst>
              <a:gd name="T0" fmla="*/ 946530129 w 21600"/>
              <a:gd name="T1" fmla="*/ 21819603 h 21600"/>
              <a:gd name="T2" fmla="*/ 946530129 w 21600"/>
              <a:gd name="T3" fmla="*/ 21819603 h 21600"/>
              <a:gd name="T4" fmla="*/ 946530129 w 21600"/>
              <a:gd name="T5" fmla="*/ 21819603 h 21600"/>
              <a:gd name="T6" fmla="*/ 946530129 w 21600"/>
              <a:gd name="T7" fmla="*/ 21819603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62" name="TextBox 34">
            <a:extLst>
              <a:ext uri="{FF2B5EF4-FFF2-40B4-BE49-F238E27FC236}">
                <a16:creationId xmlns:a16="http://schemas.microsoft.com/office/drawing/2014/main" xmlns="" id="{2F9E6F85-F2D5-3B21-1C51-120D76D53738}"/>
              </a:ext>
            </a:extLst>
          </p:cNvPr>
          <p:cNvSpPr txBox="1">
            <a:spLocks noChangeArrowheads="1"/>
          </p:cNvSpPr>
          <p:nvPr/>
        </p:nvSpPr>
        <p:spPr bwMode="auto">
          <a:xfrm>
            <a:off x="304800" y="449263"/>
            <a:ext cx="9944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a:r>
              <a:rPr lang="en-US" altLang="en-US" sz="2800" b="1">
                <a:solidFill>
                  <a:srgbClr val="FFFFFF"/>
                </a:solidFill>
                <a:latin typeface="Arial "/>
                <a:ea typeface="Arial "/>
                <a:cs typeface="Arial Rounded MT Bold" panose="020F0704030504030204" pitchFamily="34" charset="0"/>
                <a:sym typeface="Arial Rounded MT Bold" panose="020F0704030504030204" pitchFamily="34" charset="0"/>
              </a:rPr>
              <a:t>Ý NGHĨA CỦA HOẠT ĐỘNG TÌNH NGUYỆN M</a:t>
            </a:r>
            <a:r>
              <a:rPr lang="en-US" altLang="en-US" sz="2800" b="1">
                <a:solidFill>
                  <a:srgbClr val="FFFFFF"/>
                </a:solidFill>
                <a:latin typeface="Arial Rounded MT Bold" panose="020F0704030504030204" pitchFamily="34" charset="0"/>
                <a:ea typeface="Arial "/>
                <a:cs typeface="Arial Rounded MT Bold" panose="020F0704030504030204" pitchFamily="34" charset="0"/>
                <a:sym typeface="Arial Rounded MT Bold" panose="020F0704030504030204" pitchFamily="34" charset="0"/>
              </a:rPr>
              <a:t>Ù</a:t>
            </a:r>
            <a:r>
              <a:rPr lang="en-US" altLang="en-US" sz="2800" b="1">
                <a:solidFill>
                  <a:srgbClr val="FFFFFF"/>
                </a:solidFill>
                <a:latin typeface="Arial "/>
                <a:ea typeface="Arial "/>
                <a:cs typeface="Arial Rounded MT Bold" panose="020F0704030504030204" pitchFamily="34" charset="0"/>
                <a:sym typeface="Arial Rounded MT Bold" panose="020F0704030504030204" pitchFamily="34" charset="0"/>
              </a:rPr>
              <a:t>A ĐÔNG</a:t>
            </a:r>
            <a:endParaRPr lang="vi-VN" altLang="en-US" sz="2800" b="1">
              <a:solidFill>
                <a:srgbClr val="FFFFFF"/>
              </a:solidFill>
              <a:latin typeface="Arial "/>
              <a:ea typeface="Arial "/>
              <a:cs typeface="Arial Rounded MT Bold" panose="020F0704030504030204" pitchFamily="34" charset="0"/>
              <a:sym typeface="Arial Rounded MT Bold" panose="020F0704030504030204" pitchFamily="34" charset="0"/>
            </a:endParaRPr>
          </a:p>
        </p:txBody>
      </p:sp>
      <p:pic>
        <p:nvPicPr>
          <p:cNvPr id="158725" name="Picture 5">
            <a:extLst>
              <a:ext uri="{FF2B5EF4-FFF2-40B4-BE49-F238E27FC236}">
                <a16:creationId xmlns:a16="http://schemas.microsoft.com/office/drawing/2014/main" xmlns="" id="{B8016FCE-5245-5046-6C87-70F494945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1" y="1652588"/>
            <a:ext cx="3486150" cy="46132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58726" name="Rectangle 6">
            <a:extLst>
              <a:ext uri="{FF2B5EF4-FFF2-40B4-BE49-F238E27FC236}">
                <a16:creationId xmlns:a16="http://schemas.microsoft.com/office/drawing/2014/main" xmlns="" id="{5AAD1E20-4F1C-AC3F-AF91-07AB5E6AEE03}"/>
              </a:ext>
            </a:extLst>
          </p:cNvPr>
          <p:cNvSpPr>
            <a:spLocks noChangeArrowheads="1"/>
          </p:cNvSpPr>
          <p:nvPr/>
        </p:nvSpPr>
        <p:spPr bwMode="auto">
          <a:xfrm>
            <a:off x="3886200" y="1522978"/>
            <a:ext cx="8176846" cy="2246769"/>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err="1">
                <a:solidFill>
                  <a:srgbClr val="FF0000"/>
                </a:solidFill>
              </a:rPr>
              <a:t>Tình</a:t>
            </a:r>
            <a:r>
              <a:rPr lang="en-US" altLang="en-US" sz="2800" dirty="0">
                <a:solidFill>
                  <a:srgbClr val="FF0000"/>
                </a:solidFill>
              </a:rPr>
              <a:t> </a:t>
            </a:r>
            <a:r>
              <a:rPr lang="en-US" altLang="en-US" sz="2800" dirty="0" err="1">
                <a:solidFill>
                  <a:srgbClr val="FF0000"/>
                </a:solidFill>
              </a:rPr>
              <a:t>nguyện</a:t>
            </a:r>
            <a:r>
              <a:rPr lang="en-US" altLang="en-US" sz="2800" dirty="0">
                <a:solidFill>
                  <a:srgbClr val="FF0000"/>
                </a:solidFill>
              </a:rPr>
              <a:t> </a:t>
            </a:r>
            <a:r>
              <a:rPr lang="en-US" altLang="en-US" sz="2800" dirty="0" err="1">
                <a:solidFill>
                  <a:srgbClr val="FF0000"/>
                </a:solidFill>
              </a:rPr>
              <a:t>mùa</a:t>
            </a:r>
            <a:r>
              <a:rPr lang="en-US" altLang="en-US" sz="2800" dirty="0">
                <a:solidFill>
                  <a:srgbClr val="FF0000"/>
                </a:solidFill>
              </a:rPr>
              <a:t> </a:t>
            </a:r>
            <a:r>
              <a:rPr lang="en-US" altLang="en-US" sz="2800" dirty="0" err="1">
                <a:solidFill>
                  <a:srgbClr val="FF0000"/>
                </a:solidFill>
              </a:rPr>
              <a:t>đông</a:t>
            </a:r>
            <a:r>
              <a:rPr lang="en-US" altLang="en-US" sz="2800" dirty="0">
                <a:solidFill>
                  <a:srgbClr val="FF0000"/>
                </a:solidFill>
              </a:rPr>
              <a:t> </a:t>
            </a:r>
            <a:r>
              <a:rPr lang="en-US" altLang="en-US" sz="2800" dirty="0" err="1">
                <a:solidFill>
                  <a:srgbClr val="FF0000"/>
                </a:solidFill>
              </a:rPr>
              <a:t>là</a:t>
            </a:r>
            <a:r>
              <a:rPr lang="en-US" altLang="en-US" sz="2800" dirty="0">
                <a:solidFill>
                  <a:srgbClr val="FF0000"/>
                </a:solidFill>
              </a:rPr>
              <a:t> </a:t>
            </a:r>
            <a:r>
              <a:rPr lang="en-US" altLang="en-US" sz="2800" dirty="0" err="1">
                <a:solidFill>
                  <a:srgbClr val="FF0000"/>
                </a:solidFill>
              </a:rPr>
              <a:t>hoạt</a:t>
            </a:r>
            <a:r>
              <a:rPr lang="en-US" altLang="en-US" sz="2800" dirty="0">
                <a:solidFill>
                  <a:srgbClr val="FF0000"/>
                </a:solidFill>
              </a:rPr>
              <a:t> </a:t>
            </a:r>
            <a:r>
              <a:rPr lang="en-US" altLang="en-US" sz="2800" dirty="0" err="1">
                <a:solidFill>
                  <a:srgbClr val="FF0000"/>
                </a:solidFill>
              </a:rPr>
              <a:t>động</a:t>
            </a:r>
            <a:r>
              <a:rPr lang="en-US" altLang="en-US" sz="2800" dirty="0">
                <a:solidFill>
                  <a:srgbClr val="FF0000"/>
                </a:solidFill>
              </a:rPr>
              <a:t> </a:t>
            </a:r>
            <a:r>
              <a:rPr lang="en-US" altLang="en-US" sz="2800" dirty="0" err="1">
                <a:solidFill>
                  <a:srgbClr val="FF0000"/>
                </a:solidFill>
              </a:rPr>
              <a:t>tình</a:t>
            </a:r>
            <a:r>
              <a:rPr lang="en-US" altLang="en-US" sz="2800" dirty="0">
                <a:solidFill>
                  <a:srgbClr val="FF0000"/>
                </a:solidFill>
              </a:rPr>
              <a:t> </a:t>
            </a:r>
            <a:r>
              <a:rPr lang="en-US" altLang="en-US" sz="2800" dirty="0" err="1">
                <a:solidFill>
                  <a:srgbClr val="FF0000"/>
                </a:solidFill>
              </a:rPr>
              <a:t>nguyện</a:t>
            </a:r>
            <a:r>
              <a:rPr lang="en-US" altLang="en-US" sz="2800" dirty="0">
                <a:solidFill>
                  <a:srgbClr val="FF0000"/>
                </a:solidFill>
              </a:rPr>
              <a:t> </a:t>
            </a:r>
            <a:r>
              <a:rPr lang="en-US" altLang="en-US" sz="2800" dirty="0" err="1">
                <a:solidFill>
                  <a:srgbClr val="FF0000"/>
                </a:solidFill>
              </a:rPr>
              <a:t>được</a:t>
            </a:r>
            <a:r>
              <a:rPr lang="en-US" altLang="en-US" sz="2800" dirty="0">
                <a:solidFill>
                  <a:srgbClr val="FF0000"/>
                </a:solidFill>
              </a:rPr>
              <a:t> </a:t>
            </a:r>
            <a:r>
              <a:rPr lang="en-US" altLang="en-US" sz="2800" dirty="0" err="1">
                <a:solidFill>
                  <a:srgbClr val="FF0000"/>
                </a:solidFill>
              </a:rPr>
              <a:t>diễn</a:t>
            </a:r>
            <a:r>
              <a:rPr lang="en-US" altLang="en-US" sz="2800" dirty="0">
                <a:solidFill>
                  <a:srgbClr val="FF0000"/>
                </a:solidFill>
              </a:rPr>
              <a:t> </a:t>
            </a:r>
            <a:r>
              <a:rPr lang="en-US" altLang="en-US" sz="2800" dirty="0" err="1">
                <a:solidFill>
                  <a:srgbClr val="FF0000"/>
                </a:solidFill>
              </a:rPr>
              <a:t>ra</a:t>
            </a:r>
            <a:r>
              <a:rPr lang="en-US" altLang="en-US" sz="2800" dirty="0">
                <a:solidFill>
                  <a:srgbClr val="FF0000"/>
                </a:solidFill>
              </a:rPr>
              <a:t> </a:t>
            </a:r>
            <a:r>
              <a:rPr lang="en-US" altLang="en-US" sz="2800" dirty="0" err="1">
                <a:solidFill>
                  <a:srgbClr val="FF0000"/>
                </a:solidFill>
              </a:rPr>
              <a:t>từ</a:t>
            </a:r>
            <a:r>
              <a:rPr lang="en-US" altLang="en-US" sz="2800" dirty="0">
                <a:solidFill>
                  <a:srgbClr val="FF0000"/>
                </a:solidFill>
              </a:rPr>
              <a:t> </a:t>
            </a:r>
            <a:r>
              <a:rPr lang="en-US" altLang="en-US" sz="2800" dirty="0" err="1">
                <a:solidFill>
                  <a:srgbClr val="FF0000"/>
                </a:solidFill>
              </a:rPr>
              <a:t>tháng</a:t>
            </a:r>
            <a:r>
              <a:rPr lang="en-US" altLang="en-US" sz="2800" dirty="0">
                <a:solidFill>
                  <a:srgbClr val="FF0000"/>
                </a:solidFill>
              </a:rPr>
              <a:t> 10 </a:t>
            </a:r>
            <a:r>
              <a:rPr lang="en-US" altLang="en-US" sz="2800" dirty="0" err="1">
                <a:solidFill>
                  <a:srgbClr val="FF0000"/>
                </a:solidFill>
              </a:rPr>
              <a:t>cho</a:t>
            </a:r>
            <a:r>
              <a:rPr lang="en-US" altLang="en-US" sz="2800" dirty="0">
                <a:solidFill>
                  <a:srgbClr val="FF0000"/>
                </a:solidFill>
              </a:rPr>
              <a:t> </a:t>
            </a:r>
            <a:r>
              <a:rPr lang="en-US" altLang="en-US" sz="2800" dirty="0" err="1">
                <a:solidFill>
                  <a:srgbClr val="FF0000"/>
                </a:solidFill>
              </a:rPr>
              <a:t>đến</a:t>
            </a:r>
            <a:r>
              <a:rPr lang="en-US" altLang="en-US" sz="2800" dirty="0">
                <a:solidFill>
                  <a:srgbClr val="FF0000"/>
                </a:solidFill>
              </a:rPr>
              <a:t> </a:t>
            </a:r>
            <a:r>
              <a:rPr lang="en-US" altLang="en-US" sz="2800" dirty="0" err="1">
                <a:solidFill>
                  <a:srgbClr val="FF0000"/>
                </a:solidFill>
              </a:rPr>
              <a:t>tháng</a:t>
            </a:r>
            <a:r>
              <a:rPr lang="en-US" altLang="en-US" sz="2800" dirty="0">
                <a:solidFill>
                  <a:srgbClr val="FF0000"/>
                </a:solidFill>
              </a:rPr>
              <a:t> 2 </a:t>
            </a:r>
            <a:r>
              <a:rPr lang="en-US" altLang="en-US" sz="2800" dirty="0" err="1">
                <a:solidFill>
                  <a:srgbClr val="FF0000"/>
                </a:solidFill>
              </a:rPr>
              <a:t>năm</a:t>
            </a:r>
            <a:r>
              <a:rPr lang="en-US" altLang="en-US" sz="2800" dirty="0">
                <a:solidFill>
                  <a:srgbClr val="FF0000"/>
                </a:solidFill>
              </a:rPr>
              <a:t> </a:t>
            </a:r>
            <a:r>
              <a:rPr lang="en-US" altLang="en-US" sz="2800" dirty="0" err="1">
                <a:solidFill>
                  <a:srgbClr val="FF0000"/>
                </a:solidFill>
              </a:rPr>
              <a:t>sau</a:t>
            </a:r>
            <a:r>
              <a:rPr lang="en-US" altLang="en-US" sz="2800" dirty="0">
                <a:solidFill>
                  <a:srgbClr val="FF0000"/>
                </a:solidFill>
              </a:rPr>
              <a:t>. </a:t>
            </a:r>
            <a:r>
              <a:rPr lang="en-US" altLang="en-US" sz="2800" dirty="0" err="1">
                <a:solidFill>
                  <a:srgbClr val="FF0000"/>
                </a:solidFill>
              </a:rPr>
              <a:t>Chương</a:t>
            </a:r>
            <a:r>
              <a:rPr lang="en-US" altLang="en-US" sz="2800" dirty="0">
                <a:solidFill>
                  <a:srgbClr val="FF0000"/>
                </a:solidFill>
              </a:rPr>
              <a:t> </a:t>
            </a:r>
            <a:r>
              <a:rPr lang="en-US" altLang="en-US" sz="2800" dirty="0" err="1">
                <a:solidFill>
                  <a:srgbClr val="FF0000"/>
                </a:solidFill>
              </a:rPr>
              <a:t>trình</a:t>
            </a:r>
            <a:r>
              <a:rPr lang="en-US" altLang="en-US" sz="2800" dirty="0">
                <a:solidFill>
                  <a:srgbClr val="FF0000"/>
                </a:solidFill>
              </a:rPr>
              <a:t> do Trung </a:t>
            </a:r>
            <a:r>
              <a:rPr lang="en-US" altLang="en-US" sz="2800" dirty="0" err="1">
                <a:solidFill>
                  <a:srgbClr val="FF0000"/>
                </a:solidFill>
              </a:rPr>
              <a:t>ương</a:t>
            </a:r>
            <a:r>
              <a:rPr lang="en-US" altLang="en-US" sz="2800" dirty="0">
                <a:solidFill>
                  <a:srgbClr val="FF0000"/>
                </a:solidFill>
              </a:rPr>
              <a:t> </a:t>
            </a:r>
            <a:r>
              <a:rPr lang="en-US" altLang="en-US" sz="2800" dirty="0" err="1">
                <a:solidFill>
                  <a:srgbClr val="FF0000"/>
                </a:solidFill>
              </a:rPr>
              <a:t>Đoàn</a:t>
            </a:r>
            <a:r>
              <a:rPr lang="en-US" altLang="en-US" sz="2800" dirty="0">
                <a:solidFill>
                  <a:srgbClr val="FF0000"/>
                </a:solidFill>
              </a:rPr>
              <a:t>, Trung </a:t>
            </a:r>
            <a:r>
              <a:rPr lang="en-US" altLang="en-US" sz="2800" dirty="0" err="1">
                <a:solidFill>
                  <a:srgbClr val="FF0000"/>
                </a:solidFill>
              </a:rPr>
              <a:t>ương</a:t>
            </a:r>
            <a:r>
              <a:rPr lang="en-US" altLang="en-US" sz="2800" dirty="0">
                <a:solidFill>
                  <a:srgbClr val="FF0000"/>
                </a:solidFill>
              </a:rPr>
              <a:t> </a:t>
            </a:r>
            <a:r>
              <a:rPr lang="en-US" altLang="en-US" sz="2800" dirty="0" err="1">
                <a:solidFill>
                  <a:srgbClr val="FF0000"/>
                </a:solidFill>
              </a:rPr>
              <a:t>Hội</a:t>
            </a:r>
            <a:r>
              <a:rPr lang="en-US" altLang="en-US" sz="2800" dirty="0">
                <a:solidFill>
                  <a:srgbClr val="FF0000"/>
                </a:solidFill>
              </a:rPr>
              <a:t> Liên </a:t>
            </a:r>
            <a:r>
              <a:rPr lang="en-US" altLang="en-US" sz="2800" dirty="0" err="1">
                <a:solidFill>
                  <a:srgbClr val="FF0000"/>
                </a:solidFill>
              </a:rPr>
              <a:t>hiệp</a:t>
            </a:r>
            <a:r>
              <a:rPr lang="en-US" altLang="en-US" sz="2800" dirty="0">
                <a:solidFill>
                  <a:srgbClr val="FF0000"/>
                </a:solidFill>
              </a:rPr>
              <a:t> Thanh </a:t>
            </a:r>
            <a:r>
              <a:rPr lang="en-US" altLang="en-US" sz="2800" dirty="0" err="1">
                <a:solidFill>
                  <a:srgbClr val="FF0000"/>
                </a:solidFill>
              </a:rPr>
              <a:t>niên</a:t>
            </a:r>
            <a:r>
              <a:rPr lang="en-US" altLang="en-US" sz="2800" dirty="0">
                <a:solidFill>
                  <a:srgbClr val="FF0000"/>
                </a:solidFill>
              </a:rPr>
              <a:t> </a:t>
            </a:r>
            <a:r>
              <a:rPr lang="en-US" altLang="en-US" sz="2800" dirty="0" err="1">
                <a:solidFill>
                  <a:srgbClr val="FF0000"/>
                </a:solidFill>
              </a:rPr>
              <a:t>Việt</a:t>
            </a:r>
            <a:r>
              <a:rPr lang="en-US" altLang="en-US" sz="2800" dirty="0">
                <a:solidFill>
                  <a:srgbClr val="FF0000"/>
                </a:solidFill>
              </a:rPr>
              <a:t> Nam </a:t>
            </a:r>
            <a:r>
              <a:rPr lang="en-US" altLang="en-US" sz="2800" dirty="0" err="1">
                <a:solidFill>
                  <a:srgbClr val="FF0000"/>
                </a:solidFill>
              </a:rPr>
              <a:t>phối</a:t>
            </a:r>
            <a:r>
              <a:rPr lang="en-US" altLang="en-US" sz="2800" dirty="0">
                <a:solidFill>
                  <a:srgbClr val="FF0000"/>
                </a:solidFill>
              </a:rPr>
              <a:t> </a:t>
            </a:r>
            <a:r>
              <a:rPr lang="en-US" altLang="en-US" sz="2800" dirty="0" err="1">
                <a:solidFill>
                  <a:srgbClr val="FF0000"/>
                </a:solidFill>
              </a:rPr>
              <a:t>hợp</a:t>
            </a:r>
            <a:r>
              <a:rPr lang="en-US" altLang="en-US" sz="2800" dirty="0">
                <a:solidFill>
                  <a:srgbClr val="FF0000"/>
                </a:solidFill>
              </a:rPr>
              <a:t> </a:t>
            </a:r>
            <a:r>
              <a:rPr lang="en-US" altLang="en-US" sz="2800" dirty="0" err="1">
                <a:solidFill>
                  <a:srgbClr val="FF0000"/>
                </a:solidFill>
              </a:rPr>
              <a:t>với</a:t>
            </a:r>
            <a:r>
              <a:rPr lang="en-US" altLang="en-US" sz="2800" dirty="0">
                <a:solidFill>
                  <a:srgbClr val="FF0000"/>
                </a:solidFill>
              </a:rPr>
              <a:t> </a:t>
            </a:r>
            <a:r>
              <a:rPr lang="en-US" altLang="en-US" sz="2800" dirty="0" err="1">
                <a:solidFill>
                  <a:srgbClr val="FF0000"/>
                </a:solidFill>
              </a:rPr>
              <a:t>Tỉnh</a:t>
            </a:r>
            <a:r>
              <a:rPr lang="en-US" altLang="en-US" sz="2800" dirty="0">
                <a:solidFill>
                  <a:srgbClr val="FF0000"/>
                </a:solidFill>
              </a:rPr>
              <a:t> </a:t>
            </a:r>
            <a:r>
              <a:rPr lang="en-US" altLang="en-US" sz="2800" dirty="0" err="1">
                <a:solidFill>
                  <a:srgbClr val="FF0000"/>
                </a:solidFill>
              </a:rPr>
              <a:t>đoàn</a:t>
            </a:r>
            <a:r>
              <a:rPr lang="en-US" altLang="en-US" sz="2800" dirty="0">
                <a:solidFill>
                  <a:srgbClr val="FF0000"/>
                </a:solidFill>
              </a:rPr>
              <a:t> </a:t>
            </a:r>
            <a:r>
              <a:rPr lang="en-US" altLang="en-US" sz="2800" dirty="0" err="1">
                <a:solidFill>
                  <a:srgbClr val="FF0000"/>
                </a:solidFill>
              </a:rPr>
              <a:t>trực</a:t>
            </a:r>
            <a:r>
              <a:rPr lang="en-US" altLang="en-US" sz="2800" dirty="0">
                <a:solidFill>
                  <a:srgbClr val="FF0000"/>
                </a:solidFill>
              </a:rPr>
              <a:t> </a:t>
            </a:r>
            <a:r>
              <a:rPr lang="en-US" altLang="en-US" sz="2800" dirty="0" err="1">
                <a:solidFill>
                  <a:srgbClr val="FF0000"/>
                </a:solidFill>
              </a:rPr>
              <a:t>thuộc</a:t>
            </a:r>
            <a:r>
              <a:rPr lang="en-US" altLang="en-US" sz="2800" dirty="0">
                <a:solidFill>
                  <a:srgbClr val="FF0000"/>
                </a:solidFill>
              </a:rPr>
              <a:t> </a:t>
            </a:r>
            <a:r>
              <a:rPr lang="en-US" altLang="en-US" sz="2800" dirty="0" err="1">
                <a:solidFill>
                  <a:srgbClr val="FF0000"/>
                </a:solidFill>
              </a:rPr>
              <a:t>để</a:t>
            </a:r>
            <a:r>
              <a:rPr lang="en-US" altLang="en-US" sz="2800" dirty="0">
                <a:solidFill>
                  <a:srgbClr val="FF0000"/>
                </a:solidFill>
              </a:rPr>
              <a:t> </a:t>
            </a:r>
            <a:r>
              <a:rPr lang="en-US" altLang="en-US" sz="2800" dirty="0" err="1">
                <a:solidFill>
                  <a:srgbClr val="FF0000"/>
                </a:solidFill>
              </a:rPr>
              <a:t>thực</a:t>
            </a:r>
            <a:r>
              <a:rPr lang="en-US" altLang="en-US" sz="2800" dirty="0">
                <a:solidFill>
                  <a:srgbClr val="FF0000"/>
                </a:solidFill>
              </a:rPr>
              <a:t> </a:t>
            </a:r>
            <a:r>
              <a:rPr lang="en-US" altLang="en-US" sz="2800" dirty="0" err="1">
                <a:solidFill>
                  <a:srgbClr val="FF0000"/>
                </a:solidFill>
              </a:rPr>
              <a:t>hiện</a:t>
            </a:r>
            <a:r>
              <a:rPr lang="en-US" altLang="en-US" sz="2800" dirty="0">
                <a:solidFill>
                  <a:srgbClr val="FF0000"/>
                </a:solidFill>
              </a:rPr>
              <a:t> .</a:t>
            </a:r>
          </a:p>
        </p:txBody>
      </p:sp>
      <p:sp>
        <p:nvSpPr>
          <p:cNvPr id="158727" name="Rectangle 7">
            <a:extLst>
              <a:ext uri="{FF2B5EF4-FFF2-40B4-BE49-F238E27FC236}">
                <a16:creationId xmlns:a16="http://schemas.microsoft.com/office/drawing/2014/main" xmlns="" id="{8CE094C6-B57A-F8D1-D3AD-78B500B1AAB3}"/>
              </a:ext>
            </a:extLst>
          </p:cNvPr>
          <p:cNvSpPr>
            <a:spLocks noChangeArrowheads="1"/>
          </p:cNvSpPr>
          <p:nvPr/>
        </p:nvSpPr>
        <p:spPr bwMode="auto">
          <a:xfrm>
            <a:off x="3886200" y="3707041"/>
            <a:ext cx="8238391" cy="2677656"/>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en-US" sz="2800" dirty="0"/>
              <a:t>Các hoạt động tình nguyện mùa đông chính là các hoạt động tương thân tương ái</a:t>
            </a:r>
            <a:r>
              <a:rPr lang="vi-VN" altLang="en-US" sz="2800" b="1" dirty="0"/>
              <a:t>, </a:t>
            </a:r>
            <a:r>
              <a:rPr lang="vi-VN" altLang="en-US" sz="2800" dirty="0"/>
              <a:t>giúp đỡ người dân, thanh thiếu nhi, những mảnh đời kém may mắn, và những hộ gia đình đang còn gặp nhiều khó khăn trong cuộc sống.... vươn lên để có một cuộc sống ấm no, hạnh phúc.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par>
                                <p:cTn id="8" presetID="3"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linds(horizontal)">
                                      <p:cBhvr>
                                        <p:cTn id="10" dur="500"/>
                                        <p:tgtEl>
                                          <p:spTgt spid="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58725"/>
                                        </p:tgtEl>
                                        <p:attrNameLst>
                                          <p:attrName>style.visibility</p:attrName>
                                        </p:attrNameLst>
                                      </p:cBhvr>
                                      <p:to>
                                        <p:strVal val="visible"/>
                                      </p:to>
                                    </p:set>
                                    <p:animEffect transition="in" filter="blinds(horizontal)">
                                      <p:cBhvr>
                                        <p:cTn id="15" dur="500"/>
                                        <p:tgtEl>
                                          <p:spTgt spid="1587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58726"/>
                                        </p:tgtEl>
                                        <p:attrNameLst>
                                          <p:attrName>style.visibility</p:attrName>
                                        </p:attrNameLst>
                                      </p:cBhvr>
                                      <p:to>
                                        <p:strVal val="visible"/>
                                      </p:to>
                                    </p:set>
                                    <p:animEffect transition="in" filter="blinds(horizontal)">
                                      <p:cBhvr>
                                        <p:cTn id="20" dur="500"/>
                                        <p:tgtEl>
                                          <p:spTgt spid="1587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58727"/>
                                        </p:tgtEl>
                                        <p:attrNameLst>
                                          <p:attrName>style.visibility</p:attrName>
                                        </p:attrNameLst>
                                      </p:cBhvr>
                                      <p:to>
                                        <p:strVal val="visible"/>
                                      </p:to>
                                    </p:set>
                                    <p:animEffect transition="in" filter="blinds(horizontal)">
                                      <p:cBhvr>
                                        <p:cTn id="25" dur="500"/>
                                        <p:tgtEl>
                                          <p:spTgt spid="158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58726" grpId="0" animBg="1"/>
      <p:bldP spid="1587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1" name="Rectangle 21">
            <a:extLst>
              <a:ext uri="{FF2B5EF4-FFF2-40B4-BE49-F238E27FC236}">
                <a16:creationId xmlns:a16="http://schemas.microsoft.com/office/drawing/2014/main" xmlns="" id="{149EE05C-246D-E6FE-4127-F6A91258578D}"/>
              </a:ext>
            </a:extLst>
          </p:cNvPr>
          <p:cNvSpPr>
            <a:spLocks noChangeArrowheads="1"/>
          </p:cNvSpPr>
          <p:nvPr/>
        </p:nvSpPr>
        <p:spPr bwMode="auto">
          <a:xfrm>
            <a:off x="105508" y="102384"/>
            <a:ext cx="11980984" cy="95410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err="1">
                <a:solidFill>
                  <a:schemeClr val="bg1"/>
                </a:solidFill>
              </a:rPr>
              <a:t>Suy</a:t>
            </a:r>
            <a:r>
              <a:rPr lang="en-US" altLang="en-US" sz="2800" dirty="0">
                <a:solidFill>
                  <a:schemeClr val="bg1"/>
                </a:solidFill>
              </a:rPr>
              <a:t> </a:t>
            </a:r>
            <a:r>
              <a:rPr lang="en-US" altLang="en-US" sz="2800" dirty="0" err="1">
                <a:solidFill>
                  <a:schemeClr val="bg1"/>
                </a:solidFill>
              </a:rPr>
              <a:t>nghĩ</a:t>
            </a:r>
            <a:r>
              <a:rPr lang="en-US" altLang="en-US" sz="2800" dirty="0">
                <a:solidFill>
                  <a:schemeClr val="bg1"/>
                </a:solidFill>
              </a:rPr>
              <a:t> </a:t>
            </a:r>
            <a:r>
              <a:rPr lang="en-US" altLang="en-US" sz="2800" dirty="0" err="1">
                <a:solidFill>
                  <a:schemeClr val="bg1"/>
                </a:solidFill>
              </a:rPr>
              <a:t>về</a:t>
            </a:r>
            <a:r>
              <a:rPr lang="en-US" altLang="en-US" sz="2800" dirty="0">
                <a:solidFill>
                  <a:schemeClr val="bg1"/>
                </a:solidFill>
              </a:rPr>
              <a:t> </a:t>
            </a:r>
            <a:r>
              <a:rPr lang="en-US" altLang="en-US" sz="2800" dirty="0" err="1">
                <a:solidFill>
                  <a:schemeClr val="bg1"/>
                </a:solidFill>
              </a:rPr>
              <a:t>hành</a:t>
            </a:r>
            <a:r>
              <a:rPr lang="en-US" altLang="en-US" sz="2800" dirty="0">
                <a:solidFill>
                  <a:schemeClr val="bg1"/>
                </a:solidFill>
              </a:rPr>
              <a:t> vi, </a:t>
            </a:r>
            <a:r>
              <a:rPr lang="en-US" altLang="en-US" sz="2800" dirty="0" err="1">
                <a:solidFill>
                  <a:schemeClr val="bg1"/>
                </a:solidFill>
              </a:rPr>
              <a:t>việc</a:t>
            </a:r>
            <a:r>
              <a:rPr lang="en-US" altLang="en-US" sz="2800" dirty="0">
                <a:solidFill>
                  <a:schemeClr val="bg1"/>
                </a:solidFill>
              </a:rPr>
              <a:t> </a:t>
            </a:r>
            <a:r>
              <a:rPr lang="en-US" altLang="en-US" sz="2800" dirty="0" err="1">
                <a:solidFill>
                  <a:schemeClr val="bg1"/>
                </a:solidFill>
              </a:rPr>
              <a:t>làm</a:t>
            </a:r>
            <a:r>
              <a:rPr lang="en-US" altLang="en-US" sz="2800" dirty="0">
                <a:solidFill>
                  <a:schemeClr val="bg1"/>
                </a:solidFill>
              </a:rPr>
              <a:t> </a:t>
            </a:r>
            <a:r>
              <a:rPr lang="en-US" altLang="en-US" sz="2800" dirty="0" err="1">
                <a:solidFill>
                  <a:schemeClr val="bg1"/>
                </a:solidFill>
              </a:rPr>
              <a:t>của</a:t>
            </a:r>
            <a:r>
              <a:rPr lang="en-US" altLang="en-US" sz="2800" dirty="0">
                <a:solidFill>
                  <a:schemeClr val="bg1"/>
                </a:solidFill>
              </a:rPr>
              <a:t> </a:t>
            </a:r>
            <a:r>
              <a:rPr lang="en-US" altLang="en-US" sz="2800" dirty="0" err="1">
                <a:solidFill>
                  <a:schemeClr val="bg1"/>
                </a:solidFill>
              </a:rPr>
              <a:t>các</a:t>
            </a:r>
            <a:r>
              <a:rPr lang="en-US" altLang="en-US" sz="2800" dirty="0">
                <a:solidFill>
                  <a:schemeClr val="bg1"/>
                </a:solidFill>
              </a:rPr>
              <a:t> </a:t>
            </a:r>
            <a:r>
              <a:rPr lang="en-US" altLang="en-US" sz="2800" dirty="0" err="1">
                <a:solidFill>
                  <a:schemeClr val="bg1"/>
                </a:solidFill>
              </a:rPr>
              <a:t>nhân</a:t>
            </a:r>
            <a:r>
              <a:rPr lang="en-US" altLang="en-US" sz="2800" dirty="0">
                <a:solidFill>
                  <a:schemeClr val="bg1"/>
                </a:solidFill>
              </a:rPr>
              <a:t> </a:t>
            </a:r>
            <a:r>
              <a:rPr lang="en-US" altLang="en-US" sz="2800" dirty="0" err="1">
                <a:solidFill>
                  <a:schemeClr val="bg1"/>
                </a:solidFill>
              </a:rPr>
              <a:t>vật</a:t>
            </a:r>
            <a:r>
              <a:rPr lang="en-US" altLang="en-US" sz="2800" dirty="0">
                <a:solidFill>
                  <a:schemeClr val="bg1"/>
                </a:solidFill>
              </a:rPr>
              <a:t> </a:t>
            </a:r>
            <a:r>
              <a:rPr lang="en-US" altLang="en-US" sz="2800" dirty="0" err="1">
                <a:solidFill>
                  <a:schemeClr val="bg1"/>
                </a:solidFill>
              </a:rPr>
              <a:t>trong</a:t>
            </a:r>
            <a:r>
              <a:rPr lang="en-US" altLang="en-US" sz="2800" dirty="0">
                <a:solidFill>
                  <a:schemeClr val="bg1"/>
                </a:solidFill>
              </a:rPr>
              <a:t> </a:t>
            </a:r>
            <a:r>
              <a:rPr lang="en-US" altLang="en-US" sz="2800" dirty="0" err="1">
                <a:solidFill>
                  <a:schemeClr val="bg1"/>
                </a:solidFill>
              </a:rPr>
              <a:t>trường</a:t>
            </a:r>
            <a:r>
              <a:rPr lang="en-US" altLang="en-US" sz="2800" dirty="0">
                <a:solidFill>
                  <a:schemeClr val="bg1"/>
                </a:solidFill>
              </a:rPr>
              <a:t> </a:t>
            </a:r>
            <a:r>
              <a:rPr lang="en-US" altLang="en-US" sz="2800" dirty="0" err="1">
                <a:solidFill>
                  <a:schemeClr val="bg1"/>
                </a:solidFill>
              </a:rPr>
              <a:t>hợp</a:t>
            </a:r>
            <a:r>
              <a:rPr lang="en-US" altLang="en-US" sz="2800" dirty="0">
                <a:solidFill>
                  <a:schemeClr val="bg1"/>
                </a:solidFill>
              </a:rPr>
              <a:t>  2  SGK TRANG 18.</a:t>
            </a:r>
          </a:p>
        </p:txBody>
      </p:sp>
      <p:sp>
        <p:nvSpPr>
          <p:cNvPr id="163863" name="Rectangle 23">
            <a:extLst>
              <a:ext uri="{FF2B5EF4-FFF2-40B4-BE49-F238E27FC236}">
                <a16:creationId xmlns:a16="http://schemas.microsoft.com/office/drawing/2014/main" xmlns="" id="{21C46BB0-9EB2-3BBF-DE3C-38AAD3582618}"/>
              </a:ext>
            </a:extLst>
          </p:cNvPr>
          <p:cNvSpPr>
            <a:spLocks noChangeArrowheads="1"/>
          </p:cNvSpPr>
          <p:nvPr/>
        </p:nvSpPr>
        <p:spPr bwMode="auto">
          <a:xfrm>
            <a:off x="105508" y="997850"/>
            <a:ext cx="12086493" cy="563231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ko-KR" sz="3600" dirty="0">
                <a:solidFill>
                  <a:srgbClr val="FF0000"/>
                </a:solidFill>
              </a:rPr>
              <a:t>TH2:</a:t>
            </a:r>
            <a:r>
              <a:rPr lang="en-US" altLang="ko-KR" sz="3600" dirty="0"/>
              <a:t> </a:t>
            </a:r>
            <a:r>
              <a:rPr lang="vi-VN" altLang="ko-KR" sz="3600" dirty="0"/>
              <a:t>Các bạn N, T, H tuy chăm chỉ học tập và rèn luyện thể thao, nhưng các bạn lại thiếu tích cực khi tham gia các hoạt động cộng đồng</a:t>
            </a:r>
            <a:r>
              <a:rPr lang="en-US" altLang="ko-KR" sz="3600" dirty="0"/>
              <a:t>, </a:t>
            </a:r>
            <a:r>
              <a:rPr lang="en-US" altLang="ko-KR" sz="3600" dirty="0" err="1"/>
              <a:t>điều</a:t>
            </a:r>
            <a:r>
              <a:rPr lang="en-US" altLang="ko-KR" sz="3600" dirty="0"/>
              <a:t> </a:t>
            </a:r>
            <a:r>
              <a:rPr lang="en-US" altLang="ko-KR" sz="3600" dirty="0" err="1"/>
              <a:t>này</a:t>
            </a:r>
            <a:r>
              <a:rPr lang="en-US" altLang="ko-KR" sz="3600" dirty="0"/>
              <a:t> </a:t>
            </a:r>
            <a:r>
              <a:rPr lang="en-US" altLang="ko-KR" sz="3600" dirty="0" err="1"/>
              <a:t>chưa</a:t>
            </a:r>
            <a:r>
              <a:rPr lang="en-US" altLang="ko-KR" sz="3600" dirty="0"/>
              <a:t> </a:t>
            </a:r>
            <a:r>
              <a:rPr lang="en-US" altLang="ko-KR" sz="3600" dirty="0" err="1"/>
              <a:t>thể</a:t>
            </a:r>
            <a:r>
              <a:rPr lang="en-US" altLang="ko-KR" sz="3600" dirty="0"/>
              <a:t> </a:t>
            </a:r>
            <a:r>
              <a:rPr lang="en-US" altLang="ko-KR" sz="3600" dirty="0" err="1"/>
              <a:t>hiện</a:t>
            </a:r>
            <a:r>
              <a:rPr lang="en-US" altLang="ko-KR" sz="3600" dirty="0"/>
              <a:t> </a:t>
            </a:r>
            <a:r>
              <a:rPr lang="en-US" altLang="ko-KR" sz="3600" dirty="0" err="1"/>
              <a:t>được</a:t>
            </a:r>
            <a:r>
              <a:rPr lang="en-US" altLang="ko-KR" sz="3600" dirty="0"/>
              <a:t> </a:t>
            </a:r>
            <a:r>
              <a:rPr lang="en-US" altLang="ko-KR" sz="3600" dirty="0" err="1"/>
              <a:t>tinh</a:t>
            </a:r>
            <a:r>
              <a:rPr lang="en-US" altLang="ko-KR" sz="3600" dirty="0"/>
              <a:t> </a:t>
            </a:r>
            <a:r>
              <a:rPr lang="en-US" altLang="ko-KR" sz="3600" dirty="0" err="1"/>
              <a:t>thần</a:t>
            </a:r>
            <a:r>
              <a:rPr lang="en-US" altLang="ko-KR" sz="3600" dirty="0"/>
              <a:t> </a:t>
            </a:r>
            <a:r>
              <a:rPr lang="en-US" altLang="ko-KR" sz="3600" dirty="0" err="1"/>
              <a:t>trách</a:t>
            </a:r>
            <a:r>
              <a:rPr lang="en-US" altLang="ko-KR" sz="3600" dirty="0"/>
              <a:t> </a:t>
            </a:r>
            <a:r>
              <a:rPr lang="en-US" altLang="ko-KR" sz="3600" dirty="0" err="1"/>
              <a:t>nhiệm</a:t>
            </a:r>
            <a:r>
              <a:rPr lang="en-US" altLang="ko-KR" sz="3600" dirty="0"/>
              <a:t>, </a:t>
            </a:r>
            <a:r>
              <a:rPr lang="en-US" altLang="ko-KR" sz="3600" dirty="0" err="1"/>
              <a:t>sự</a:t>
            </a:r>
            <a:r>
              <a:rPr lang="en-US" altLang="ko-KR" sz="3600" dirty="0"/>
              <a:t> chia </a:t>
            </a:r>
            <a:r>
              <a:rPr lang="en-US" altLang="ko-KR" sz="3600" dirty="0" err="1"/>
              <a:t>sẻ</a:t>
            </a:r>
            <a:r>
              <a:rPr lang="en-US" altLang="ko-KR" sz="3600" dirty="0"/>
              <a:t> </a:t>
            </a:r>
            <a:r>
              <a:rPr lang="en-US" altLang="ko-KR" sz="3600" dirty="0" err="1"/>
              <a:t>cùng</a:t>
            </a:r>
            <a:r>
              <a:rPr lang="en-US" altLang="ko-KR" sz="3600" dirty="0"/>
              <a:t> </a:t>
            </a:r>
            <a:r>
              <a:rPr lang="en-US" altLang="ko-KR" sz="3600" dirty="0" err="1"/>
              <a:t>với</a:t>
            </a:r>
            <a:r>
              <a:rPr lang="en-US" altLang="ko-KR" sz="3600" dirty="0"/>
              <a:t> </a:t>
            </a:r>
            <a:r>
              <a:rPr lang="en-US" altLang="ko-KR" sz="3600" dirty="0" err="1"/>
              <a:t>cộng</a:t>
            </a:r>
            <a:r>
              <a:rPr lang="en-US" altLang="ko-KR" sz="3600" dirty="0"/>
              <a:t> </a:t>
            </a:r>
            <a:r>
              <a:rPr lang="en-US" altLang="ko-KR" sz="3600" dirty="0" err="1"/>
              <a:t>đồng</a:t>
            </a:r>
            <a:r>
              <a:rPr lang="en-US" altLang="ko-KR" sz="3600" dirty="0"/>
              <a:t> </a:t>
            </a:r>
            <a:r>
              <a:rPr lang="en-US" altLang="ko-KR" sz="3600" dirty="0" err="1"/>
              <a:t>và</a:t>
            </a:r>
            <a:r>
              <a:rPr lang="en-US" altLang="ko-KR" sz="3600" dirty="0"/>
              <a:t> </a:t>
            </a:r>
            <a:r>
              <a:rPr lang="en-US" altLang="ko-KR" sz="3600" dirty="0" err="1"/>
              <a:t>mọi</a:t>
            </a:r>
            <a:r>
              <a:rPr lang="en-US" altLang="ko-KR" sz="3600" dirty="0"/>
              <a:t> </a:t>
            </a:r>
            <a:r>
              <a:rPr lang="en-US" altLang="ko-KR" sz="3600" dirty="0" err="1"/>
              <a:t>người</a:t>
            </a:r>
            <a:r>
              <a:rPr lang="en-US" altLang="ko-KR" sz="3600" dirty="0"/>
              <a:t> </a:t>
            </a:r>
            <a:r>
              <a:rPr lang="en-US" altLang="ko-KR" sz="3600" dirty="0" err="1"/>
              <a:t>xung</a:t>
            </a:r>
            <a:r>
              <a:rPr lang="en-US" altLang="ko-KR" sz="3600" dirty="0"/>
              <a:t> </a:t>
            </a:r>
            <a:r>
              <a:rPr lang="en-US" altLang="ko-KR" sz="3600" dirty="0" err="1"/>
              <a:t>quanh</a:t>
            </a:r>
            <a:r>
              <a:rPr lang="en-US" altLang="ko-KR" sz="3600" dirty="0"/>
              <a:t>. </a:t>
            </a:r>
            <a:r>
              <a:rPr lang="en-US" altLang="ko-KR" sz="3600" dirty="0" err="1"/>
              <a:t>Lời</a:t>
            </a:r>
            <a:r>
              <a:rPr lang="en-US" altLang="ko-KR" sz="3600" dirty="0"/>
              <a:t> </a:t>
            </a:r>
            <a:r>
              <a:rPr lang="en-US" altLang="ko-KR" sz="3600" dirty="0" err="1"/>
              <a:t>khuyên</a:t>
            </a:r>
            <a:r>
              <a:rPr lang="en-US" altLang="ko-KR" sz="3600" dirty="0"/>
              <a:t> </a:t>
            </a:r>
            <a:r>
              <a:rPr lang="en-US" altLang="ko-KR" sz="3600" dirty="0" err="1"/>
              <a:t>dành</a:t>
            </a:r>
            <a:r>
              <a:rPr lang="en-US" altLang="ko-KR" sz="3600" dirty="0"/>
              <a:t> </a:t>
            </a:r>
            <a:r>
              <a:rPr lang="en-US" altLang="ko-KR" sz="3600" dirty="0" err="1"/>
              <a:t>cho</a:t>
            </a:r>
            <a:r>
              <a:rPr lang="en-US" altLang="ko-KR" sz="3600" dirty="0"/>
              <a:t> </a:t>
            </a:r>
            <a:r>
              <a:rPr lang="en-US" altLang="ko-KR" sz="3600" dirty="0" err="1"/>
              <a:t>các</a:t>
            </a:r>
            <a:r>
              <a:rPr lang="en-US" altLang="ko-KR" sz="3600" dirty="0"/>
              <a:t> </a:t>
            </a:r>
            <a:r>
              <a:rPr lang="en-US" altLang="ko-KR" sz="3600" dirty="0" err="1"/>
              <a:t>bạn</a:t>
            </a:r>
            <a:r>
              <a:rPr lang="en-US" altLang="ko-KR" sz="3600" dirty="0"/>
              <a:t> </a:t>
            </a:r>
            <a:r>
              <a:rPr lang="en-US" altLang="ko-KR" sz="3600" dirty="0" err="1"/>
              <a:t>là</a:t>
            </a:r>
            <a:r>
              <a:rPr lang="en-US" altLang="ko-KR" sz="3600" dirty="0"/>
              <a:t> </a:t>
            </a:r>
            <a:r>
              <a:rPr lang="en-US" altLang="ko-KR" sz="3600" dirty="0" err="1"/>
              <a:t>nên</a:t>
            </a:r>
            <a:r>
              <a:rPr lang="en-US" altLang="ko-KR" sz="3600" dirty="0"/>
              <a:t> </a:t>
            </a:r>
            <a:r>
              <a:rPr lang="en-US" altLang="ko-KR" sz="3600" dirty="0" err="1"/>
              <a:t>sắp</a:t>
            </a:r>
            <a:r>
              <a:rPr lang="en-US" altLang="ko-KR" sz="3600" dirty="0"/>
              <a:t> </a:t>
            </a:r>
            <a:r>
              <a:rPr lang="en-US" altLang="ko-KR" sz="3600" dirty="0" err="1"/>
              <a:t>xếp</a:t>
            </a:r>
            <a:r>
              <a:rPr lang="en-US" altLang="ko-KR" sz="3600" dirty="0"/>
              <a:t> </a:t>
            </a:r>
            <a:r>
              <a:rPr lang="en-US" altLang="ko-KR" sz="3600" dirty="0" err="1"/>
              <a:t>thời</a:t>
            </a:r>
            <a:r>
              <a:rPr lang="en-US" altLang="ko-KR" sz="3600" dirty="0"/>
              <a:t> </a:t>
            </a:r>
            <a:r>
              <a:rPr lang="en-US" altLang="ko-KR" sz="3600" dirty="0" err="1"/>
              <a:t>gian</a:t>
            </a:r>
            <a:r>
              <a:rPr lang="en-US" altLang="ko-KR" sz="3600" dirty="0"/>
              <a:t> </a:t>
            </a:r>
            <a:r>
              <a:rPr lang="en-US" altLang="ko-KR" sz="3600" dirty="0" err="1"/>
              <a:t>để</a:t>
            </a:r>
            <a:r>
              <a:rPr lang="en-US" altLang="ko-KR" sz="3600" dirty="0"/>
              <a:t> </a:t>
            </a:r>
            <a:r>
              <a:rPr lang="en-US" altLang="ko-KR" sz="3600" dirty="0" err="1"/>
              <a:t>có</a:t>
            </a:r>
            <a:r>
              <a:rPr lang="en-US" altLang="ko-KR" sz="3600" dirty="0"/>
              <a:t> </a:t>
            </a:r>
            <a:r>
              <a:rPr lang="en-US" altLang="ko-KR" sz="3600" dirty="0" err="1"/>
              <a:t>thể</a:t>
            </a:r>
            <a:r>
              <a:rPr lang="en-US" altLang="ko-KR" sz="3600" dirty="0"/>
              <a:t> </a:t>
            </a:r>
            <a:r>
              <a:rPr lang="en-US" altLang="ko-KR" sz="3600" dirty="0" err="1"/>
              <a:t>cân</a:t>
            </a:r>
            <a:r>
              <a:rPr lang="en-US" altLang="ko-KR" sz="3600" dirty="0"/>
              <a:t> </a:t>
            </a:r>
            <a:r>
              <a:rPr lang="en-US" altLang="ko-KR" sz="3600" dirty="0" err="1"/>
              <a:t>đối</a:t>
            </a:r>
            <a:r>
              <a:rPr lang="en-US" altLang="ko-KR" sz="3600" dirty="0"/>
              <a:t> </a:t>
            </a:r>
            <a:r>
              <a:rPr lang="en-US" altLang="ko-KR" sz="3600" dirty="0" err="1"/>
              <a:t>cả</a:t>
            </a:r>
            <a:r>
              <a:rPr lang="en-US" altLang="ko-KR" sz="3600" dirty="0"/>
              <a:t> </a:t>
            </a:r>
            <a:r>
              <a:rPr lang="en-US" altLang="ko-KR" sz="3600" dirty="0" err="1"/>
              <a:t>việc</a:t>
            </a:r>
            <a:r>
              <a:rPr lang="en-US" altLang="ko-KR" sz="3600" dirty="0"/>
              <a:t> </a:t>
            </a:r>
            <a:r>
              <a:rPr lang="en-US" altLang="ko-KR" sz="3600" dirty="0" err="1"/>
              <a:t>học</a:t>
            </a:r>
            <a:r>
              <a:rPr lang="en-US" altLang="ko-KR" sz="3600" dirty="0"/>
              <a:t>, </a:t>
            </a:r>
            <a:r>
              <a:rPr lang="en-US" altLang="ko-KR" sz="3600" dirty="0" err="1"/>
              <a:t>rèn</a:t>
            </a:r>
            <a:r>
              <a:rPr lang="en-US" altLang="ko-KR" sz="3600" dirty="0"/>
              <a:t> </a:t>
            </a:r>
            <a:r>
              <a:rPr lang="en-US" altLang="ko-KR" sz="3600" dirty="0" err="1"/>
              <a:t>luyện</a:t>
            </a:r>
            <a:r>
              <a:rPr lang="en-US" altLang="ko-KR" sz="3600" dirty="0"/>
              <a:t> </a:t>
            </a:r>
            <a:r>
              <a:rPr lang="en-US" altLang="ko-KR" sz="3600" dirty="0" err="1"/>
              <a:t>thể</a:t>
            </a:r>
            <a:r>
              <a:rPr lang="en-US" altLang="ko-KR" sz="3600" dirty="0"/>
              <a:t> </a:t>
            </a:r>
            <a:r>
              <a:rPr lang="en-US" altLang="ko-KR" sz="3600" dirty="0" err="1"/>
              <a:t>thao</a:t>
            </a:r>
            <a:r>
              <a:rPr lang="en-US" altLang="ko-KR" sz="3600" dirty="0"/>
              <a:t> </a:t>
            </a:r>
            <a:r>
              <a:rPr lang="en-US" altLang="ko-KR" sz="3600" dirty="0" err="1"/>
              <a:t>và</a:t>
            </a:r>
            <a:r>
              <a:rPr lang="en-US" altLang="ko-KR" sz="3600" dirty="0"/>
              <a:t> </a:t>
            </a:r>
            <a:r>
              <a:rPr lang="en-US" altLang="ko-KR" sz="3600" dirty="0" err="1"/>
              <a:t>tham</a:t>
            </a:r>
            <a:r>
              <a:rPr lang="en-US" altLang="ko-KR" sz="3600" dirty="0"/>
              <a:t> </a:t>
            </a:r>
            <a:r>
              <a:rPr lang="en-US" altLang="ko-KR" sz="3600" dirty="0" err="1"/>
              <a:t>gia</a:t>
            </a:r>
            <a:r>
              <a:rPr lang="en-US" altLang="ko-KR" sz="3600" dirty="0"/>
              <a:t> </a:t>
            </a:r>
            <a:r>
              <a:rPr lang="en-US" altLang="ko-KR" sz="3600" dirty="0" err="1"/>
              <a:t>hoạt</a:t>
            </a:r>
            <a:r>
              <a:rPr lang="en-US" altLang="ko-KR" sz="3600" dirty="0"/>
              <a:t> </a:t>
            </a:r>
            <a:r>
              <a:rPr lang="en-US" altLang="ko-KR" sz="3600" dirty="0" err="1"/>
              <a:t>động</a:t>
            </a:r>
            <a:r>
              <a:rPr lang="en-US" altLang="ko-KR" sz="3600" dirty="0"/>
              <a:t> </a:t>
            </a:r>
            <a:r>
              <a:rPr lang="en-US" altLang="ko-KR" sz="3600" dirty="0" err="1"/>
              <a:t>cộng</a:t>
            </a:r>
            <a:r>
              <a:rPr lang="en-US" altLang="ko-KR" sz="3600" dirty="0"/>
              <a:t> </a:t>
            </a:r>
            <a:r>
              <a:rPr lang="en-US" altLang="ko-KR" sz="3600" dirty="0" err="1"/>
              <a:t>đồng</a:t>
            </a:r>
            <a:r>
              <a:rPr lang="en-US" altLang="ko-KR" sz="3600" dirty="0"/>
              <a:t>, </a:t>
            </a:r>
            <a:r>
              <a:rPr lang="en-US" altLang="ko-KR" sz="3600" dirty="0" err="1"/>
              <a:t>nhằm</a:t>
            </a:r>
            <a:r>
              <a:rPr lang="en-US" altLang="ko-KR" sz="3600" dirty="0"/>
              <a:t> </a:t>
            </a:r>
            <a:r>
              <a:rPr lang="en-US" altLang="ko-KR" sz="3600" dirty="0" err="1"/>
              <a:t>phát</a:t>
            </a:r>
            <a:r>
              <a:rPr lang="en-US" altLang="ko-KR" sz="3600" dirty="0"/>
              <a:t> </a:t>
            </a:r>
            <a:r>
              <a:rPr lang="en-US" altLang="ko-KR" sz="3600" dirty="0" err="1"/>
              <a:t>triển</a:t>
            </a:r>
            <a:r>
              <a:rPr lang="en-US" altLang="ko-KR" sz="3600" dirty="0"/>
              <a:t> </a:t>
            </a:r>
            <a:r>
              <a:rPr lang="en-US" altLang="ko-KR" sz="3600" dirty="0" err="1"/>
              <a:t>bản</a:t>
            </a:r>
            <a:r>
              <a:rPr lang="en-US" altLang="ko-KR" sz="3600" dirty="0"/>
              <a:t> </a:t>
            </a:r>
            <a:r>
              <a:rPr lang="en-US" altLang="ko-KR" sz="3600" dirty="0" err="1"/>
              <a:t>thân</a:t>
            </a:r>
            <a:r>
              <a:rPr lang="en-US" altLang="ko-KR" sz="3600" dirty="0"/>
              <a:t> </a:t>
            </a:r>
            <a:r>
              <a:rPr lang="en-US" altLang="ko-KR" sz="3600" dirty="0" err="1"/>
              <a:t>một</a:t>
            </a:r>
            <a:r>
              <a:rPr lang="en-US" altLang="ko-KR" sz="3600" dirty="0"/>
              <a:t> </a:t>
            </a:r>
            <a:r>
              <a:rPr lang="en-US" altLang="ko-KR" sz="3600" dirty="0" err="1"/>
              <a:t>cách</a:t>
            </a:r>
            <a:r>
              <a:rPr lang="en-US" altLang="ko-KR" sz="3600" dirty="0"/>
              <a:t> </a:t>
            </a:r>
            <a:r>
              <a:rPr lang="en-US" altLang="ko-KR" sz="3600" dirty="0" err="1"/>
              <a:t>toàn</a:t>
            </a:r>
            <a:r>
              <a:rPr lang="en-US" altLang="ko-KR" sz="3600" dirty="0"/>
              <a:t> </a:t>
            </a:r>
            <a:r>
              <a:rPr lang="en-US" altLang="ko-KR" sz="3600" dirty="0" err="1"/>
              <a:t>diện</a:t>
            </a:r>
            <a:r>
              <a:rPr lang="en-US" altLang="ko-KR" sz="3600" dirty="0"/>
              <a:t>. </a:t>
            </a:r>
            <a:r>
              <a:rPr lang="en-US" altLang="ko-KR" sz="3600" dirty="0" err="1"/>
              <a:t>Từ</a:t>
            </a:r>
            <a:r>
              <a:rPr lang="en-US" altLang="ko-KR" sz="3600" dirty="0"/>
              <a:t> </a:t>
            </a:r>
            <a:r>
              <a:rPr lang="en-US" altLang="ko-KR" sz="3600" dirty="0" err="1"/>
              <a:t>đó</a:t>
            </a:r>
            <a:r>
              <a:rPr lang="en-US" altLang="ko-KR" sz="3600" dirty="0"/>
              <a:t> </a:t>
            </a:r>
            <a:r>
              <a:rPr lang="en-US" altLang="ko-KR" sz="3600" dirty="0" err="1"/>
              <a:t>giúp</a:t>
            </a:r>
            <a:r>
              <a:rPr lang="en-US" altLang="ko-KR" sz="3600" dirty="0"/>
              <a:t> </a:t>
            </a:r>
            <a:r>
              <a:rPr lang="en-US" altLang="ko-KR" sz="3600" dirty="0" err="1"/>
              <a:t>các</a:t>
            </a:r>
            <a:r>
              <a:rPr lang="en-US" altLang="ko-KR" sz="3600" dirty="0"/>
              <a:t> </a:t>
            </a:r>
            <a:r>
              <a:rPr lang="en-US" altLang="ko-KR" sz="3600" dirty="0" err="1"/>
              <a:t>bạn</a:t>
            </a:r>
            <a:r>
              <a:rPr lang="en-US" altLang="ko-KR" sz="3600" dirty="0"/>
              <a:t> </a:t>
            </a:r>
            <a:r>
              <a:rPr lang="en-US" altLang="ko-KR" sz="3600" dirty="0" err="1"/>
              <a:t>vừa</a:t>
            </a:r>
            <a:r>
              <a:rPr lang="en-US" altLang="ko-KR" sz="3600" dirty="0"/>
              <a:t> </a:t>
            </a:r>
            <a:r>
              <a:rPr lang="en-US" altLang="ko-KR" sz="3600" dirty="0" err="1"/>
              <a:t>rèn</a:t>
            </a:r>
            <a:r>
              <a:rPr lang="en-US" altLang="ko-KR" sz="3600" dirty="0"/>
              <a:t> </a:t>
            </a:r>
            <a:r>
              <a:rPr lang="en-US" altLang="ko-KR" sz="3600" dirty="0" err="1"/>
              <a:t>luyện</a:t>
            </a:r>
            <a:r>
              <a:rPr lang="en-US" altLang="ko-KR" sz="3600" dirty="0"/>
              <a:t> </a:t>
            </a:r>
            <a:r>
              <a:rPr lang="en-US" altLang="ko-KR" sz="3600" dirty="0" err="1"/>
              <a:t>được</a:t>
            </a:r>
            <a:r>
              <a:rPr lang="en-US" altLang="ko-KR" sz="3600" dirty="0"/>
              <a:t> </a:t>
            </a:r>
            <a:r>
              <a:rPr lang="en-US" altLang="ko-KR" sz="3600" dirty="0" err="1"/>
              <a:t>kỹ</a:t>
            </a:r>
            <a:r>
              <a:rPr lang="en-US" altLang="ko-KR" sz="3600" dirty="0"/>
              <a:t> </a:t>
            </a:r>
            <a:r>
              <a:rPr lang="en-US" altLang="ko-KR" sz="3600" dirty="0" err="1"/>
              <a:t>năng</a:t>
            </a:r>
            <a:r>
              <a:rPr lang="en-US" altLang="ko-KR" sz="3600" dirty="0"/>
              <a:t> </a:t>
            </a:r>
            <a:r>
              <a:rPr lang="en-US" altLang="ko-KR" sz="3600" dirty="0" err="1"/>
              <a:t>sống</a:t>
            </a:r>
            <a:r>
              <a:rPr lang="en-US" altLang="ko-KR" sz="3600" dirty="0"/>
              <a:t>, </a:t>
            </a:r>
            <a:r>
              <a:rPr lang="en-US" altLang="ko-KR" sz="3600" dirty="0" err="1"/>
              <a:t>vừa</a:t>
            </a:r>
            <a:r>
              <a:rPr lang="en-US" altLang="ko-KR" sz="3600" dirty="0"/>
              <a:t> </a:t>
            </a:r>
            <a:r>
              <a:rPr lang="en-US" altLang="ko-KR" sz="3600" dirty="0" err="1"/>
              <a:t>có</a:t>
            </a:r>
            <a:r>
              <a:rPr lang="en-US" altLang="ko-KR" sz="3600" dirty="0"/>
              <a:t> </a:t>
            </a:r>
            <a:r>
              <a:rPr lang="en-US" altLang="ko-KR" sz="3600" dirty="0" err="1"/>
              <a:t>tinh</a:t>
            </a:r>
            <a:r>
              <a:rPr lang="en-US" altLang="ko-KR" sz="3600" dirty="0"/>
              <a:t> </a:t>
            </a:r>
            <a:r>
              <a:rPr lang="en-US" altLang="ko-KR" sz="3600" dirty="0" err="1"/>
              <a:t>thần</a:t>
            </a:r>
            <a:r>
              <a:rPr lang="en-US" altLang="ko-KR" sz="3600" dirty="0"/>
              <a:t> </a:t>
            </a:r>
            <a:r>
              <a:rPr lang="en-US" altLang="ko-KR" sz="3600" dirty="0" err="1"/>
              <a:t>trách</a:t>
            </a:r>
            <a:r>
              <a:rPr lang="en-US" altLang="ko-KR" sz="3600" dirty="0"/>
              <a:t> </a:t>
            </a:r>
            <a:r>
              <a:rPr lang="en-US" altLang="ko-KR" sz="3600" dirty="0" err="1"/>
              <a:t>nhiệm</a:t>
            </a:r>
            <a:r>
              <a:rPr lang="en-US" altLang="ko-KR" sz="3600" dirty="0"/>
              <a:t> </a:t>
            </a:r>
            <a:r>
              <a:rPr lang="en-US" altLang="ko-KR" sz="3600" dirty="0" err="1"/>
              <a:t>với</a:t>
            </a:r>
            <a:r>
              <a:rPr lang="en-US" altLang="ko-KR" sz="3600" dirty="0"/>
              <a:t> </a:t>
            </a:r>
            <a:r>
              <a:rPr lang="en-US" altLang="ko-KR" sz="3600" dirty="0" err="1"/>
              <a:t>cộng</a:t>
            </a:r>
            <a:r>
              <a:rPr lang="en-US" altLang="ko-KR" sz="3600" dirty="0"/>
              <a:t> </a:t>
            </a:r>
            <a:r>
              <a:rPr lang="en-US" altLang="ko-KR" sz="3600" dirty="0" err="1"/>
              <a:t>đồng</a:t>
            </a:r>
            <a:r>
              <a:rPr lang="en-US" altLang="ko-KR" sz="3600" dirty="0"/>
              <a:t> </a:t>
            </a:r>
            <a:r>
              <a:rPr lang="vi-VN" altLang="ko-KR" sz="3600" dirty="0"/>
              <a:t>.</a:t>
            </a:r>
          </a:p>
        </p:txBody>
      </p:sp>
    </p:spTree>
    <p:extLst>
      <p:ext uri="{BB962C8B-B14F-4D97-AF65-F5344CB8AC3E}">
        <p14:creationId xmlns:p14="http://schemas.microsoft.com/office/powerpoint/2010/main" val="257590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61"/>
                                        </p:tgtEl>
                                        <p:attrNameLst>
                                          <p:attrName>style.visibility</p:attrName>
                                        </p:attrNameLst>
                                      </p:cBhvr>
                                      <p:to>
                                        <p:strVal val="visible"/>
                                      </p:to>
                                    </p:set>
                                    <p:animEffect transition="in" filter="blinds(horizontal)">
                                      <p:cBhvr>
                                        <p:cTn id="7" dur="500"/>
                                        <p:tgtEl>
                                          <p:spTgt spid="1638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3863"/>
                                        </p:tgtEl>
                                        <p:attrNameLst>
                                          <p:attrName>style.visibility</p:attrName>
                                        </p:attrNameLst>
                                      </p:cBhvr>
                                      <p:to>
                                        <p:strVal val="visible"/>
                                      </p:to>
                                    </p:set>
                                    <p:animEffect transition="in" filter="blinds(horizontal)">
                                      <p:cBhvr>
                                        <p:cTn id="12" dur="500"/>
                                        <p:tgtEl>
                                          <p:spTgt spid="163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1" grpId="0" animBg="1"/>
      <p:bldP spid="1638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xmlns="" id="{EC7833BB-2DD0-EC0F-4F20-3B1FCE6DB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1398588"/>
            <a:ext cx="11631613" cy="52562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0723" name="Rectangle 3">
            <a:extLst>
              <a:ext uri="{FF2B5EF4-FFF2-40B4-BE49-F238E27FC236}">
                <a16:creationId xmlns:a16="http://schemas.microsoft.com/office/drawing/2014/main" xmlns="" id="{673F9632-50F4-3DD0-0CEE-2CC25714470D}"/>
              </a:ext>
            </a:extLst>
          </p:cNvPr>
          <p:cNvSpPr>
            <a:spLocks noChangeArrowheads="1"/>
          </p:cNvSpPr>
          <p:nvPr/>
        </p:nvSpPr>
        <p:spPr bwMode="auto">
          <a:xfrm>
            <a:off x="204788" y="212725"/>
            <a:ext cx="11696700" cy="9461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chemeClr val="bg1"/>
                </a:solidFill>
              </a:rPr>
              <a:t>Hãy đưa ra lời khuyên nào đối với những nhân vật chưa tích cực tham gia các hoạt động cộng đồng?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xmlns="" id="{673F9632-50F4-3DD0-0CEE-2CC25714470D}"/>
              </a:ext>
            </a:extLst>
          </p:cNvPr>
          <p:cNvSpPr>
            <a:spLocks noChangeArrowheads="1"/>
          </p:cNvSpPr>
          <p:nvPr/>
        </p:nvSpPr>
        <p:spPr bwMode="auto">
          <a:xfrm>
            <a:off x="204788" y="212725"/>
            <a:ext cx="11696700" cy="9461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err="1">
                <a:solidFill>
                  <a:srgbClr val="FFC000"/>
                </a:solidFill>
              </a:rPr>
              <a:t>Lời</a:t>
            </a:r>
            <a:r>
              <a:rPr lang="en-US" altLang="en-US" sz="2800" dirty="0">
                <a:solidFill>
                  <a:srgbClr val="FFC000"/>
                </a:solidFill>
              </a:rPr>
              <a:t> </a:t>
            </a:r>
            <a:r>
              <a:rPr lang="en-US" altLang="en-US" sz="2800" dirty="0" err="1">
                <a:solidFill>
                  <a:srgbClr val="FFC000"/>
                </a:solidFill>
              </a:rPr>
              <a:t>khuyên</a:t>
            </a:r>
            <a:r>
              <a:rPr lang="en-US" altLang="en-US" sz="2800" dirty="0">
                <a:solidFill>
                  <a:srgbClr val="FFC000"/>
                </a:solidFill>
              </a:rPr>
              <a:t> </a:t>
            </a:r>
            <a:r>
              <a:rPr lang="en-US" altLang="en-US" sz="2800" dirty="0" err="1">
                <a:solidFill>
                  <a:schemeClr val="bg1"/>
                </a:solidFill>
              </a:rPr>
              <a:t>nào</a:t>
            </a:r>
            <a:r>
              <a:rPr lang="en-US" altLang="en-US" sz="2800" dirty="0">
                <a:solidFill>
                  <a:schemeClr val="bg1"/>
                </a:solidFill>
              </a:rPr>
              <a:t> </a:t>
            </a:r>
            <a:r>
              <a:rPr lang="en-US" altLang="en-US" sz="2800" dirty="0" err="1">
                <a:solidFill>
                  <a:schemeClr val="bg1"/>
                </a:solidFill>
              </a:rPr>
              <a:t>đối</a:t>
            </a:r>
            <a:r>
              <a:rPr lang="en-US" altLang="en-US" sz="2800" dirty="0">
                <a:solidFill>
                  <a:schemeClr val="bg1"/>
                </a:solidFill>
              </a:rPr>
              <a:t> </a:t>
            </a:r>
            <a:r>
              <a:rPr lang="en-US" altLang="en-US" sz="2800" dirty="0" err="1">
                <a:solidFill>
                  <a:schemeClr val="bg1"/>
                </a:solidFill>
              </a:rPr>
              <a:t>với</a:t>
            </a:r>
            <a:r>
              <a:rPr lang="en-US" altLang="en-US" sz="2800" dirty="0">
                <a:solidFill>
                  <a:schemeClr val="bg1"/>
                </a:solidFill>
              </a:rPr>
              <a:t> </a:t>
            </a:r>
            <a:r>
              <a:rPr lang="en-US" altLang="en-US" sz="2800" dirty="0" err="1">
                <a:solidFill>
                  <a:schemeClr val="bg1"/>
                </a:solidFill>
              </a:rPr>
              <a:t>những</a:t>
            </a:r>
            <a:r>
              <a:rPr lang="en-US" altLang="en-US" sz="2800" dirty="0">
                <a:solidFill>
                  <a:schemeClr val="bg1"/>
                </a:solidFill>
              </a:rPr>
              <a:t> </a:t>
            </a:r>
            <a:r>
              <a:rPr lang="en-US" altLang="en-US" sz="2800" dirty="0" err="1">
                <a:solidFill>
                  <a:schemeClr val="bg1"/>
                </a:solidFill>
              </a:rPr>
              <a:t>nhân</a:t>
            </a:r>
            <a:r>
              <a:rPr lang="en-US" altLang="en-US" sz="2800" dirty="0">
                <a:solidFill>
                  <a:schemeClr val="bg1"/>
                </a:solidFill>
              </a:rPr>
              <a:t> </a:t>
            </a:r>
            <a:r>
              <a:rPr lang="en-US" altLang="en-US" sz="2800" dirty="0" err="1">
                <a:solidFill>
                  <a:schemeClr val="bg1"/>
                </a:solidFill>
              </a:rPr>
              <a:t>vật</a:t>
            </a:r>
            <a:r>
              <a:rPr lang="en-US" altLang="en-US" sz="2800" dirty="0">
                <a:solidFill>
                  <a:schemeClr val="bg1"/>
                </a:solidFill>
              </a:rPr>
              <a:t> </a:t>
            </a:r>
            <a:r>
              <a:rPr lang="en-US" altLang="en-US" sz="2800" dirty="0" err="1">
                <a:solidFill>
                  <a:schemeClr val="bg1"/>
                </a:solidFill>
              </a:rPr>
              <a:t>chưa</a:t>
            </a:r>
            <a:r>
              <a:rPr lang="en-US" altLang="en-US" sz="2800" dirty="0">
                <a:solidFill>
                  <a:schemeClr val="bg1"/>
                </a:solidFill>
              </a:rPr>
              <a:t> </a:t>
            </a:r>
            <a:r>
              <a:rPr lang="en-US" altLang="en-US" sz="2800" dirty="0" err="1">
                <a:solidFill>
                  <a:schemeClr val="bg1"/>
                </a:solidFill>
              </a:rPr>
              <a:t>tích</a:t>
            </a:r>
            <a:r>
              <a:rPr lang="en-US" altLang="en-US" sz="2800" dirty="0">
                <a:solidFill>
                  <a:schemeClr val="bg1"/>
                </a:solidFill>
              </a:rPr>
              <a:t> </a:t>
            </a:r>
            <a:r>
              <a:rPr lang="en-US" altLang="en-US" sz="2800" dirty="0" err="1">
                <a:solidFill>
                  <a:schemeClr val="bg1"/>
                </a:solidFill>
              </a:rPr>
              <a:t>cực</a:t>
            </a:r>
            <a:r>
              <a:rPr lang="en-US" altLang="en-US" sz="2800" dirty="0">
                <a:solidFill>
                  <a:schemeClr val="bg1"/>
                </a:solidFill>
              </a:rPr>
              <a:t> </a:t>
            </a:r>
            <a:r>
              <a:rPr lang="en-US" altLang="en-US" sz="2800" dirty="0" err="1">
                <a:solidFill>
                  <a:schemeClr val="bg1"/>
                </a:solidFill>
              </a:rPr>
              <a:t>tham</a:t>
            </a:r>
            <a:r>
              <a:rPr lang="en-US" altLang="en-US" sz="2800" dirty="0">
                <a:solidFill>
                  <a:schemeClr val="bg1"/>
                </a:solidFill>
              </a:rPr>
              <a:t> </a:t>
            </a:r>
            <a:r>
              <a:rPr lang="en-US" altLang="en-US" sz="2800" dirty="0" err="1">
                <a:solidFill>
                  <a:schemeClr val="bg1"/>
                </a:solidFill>
              </a:rPr>
              <a:t>gia</a:t>
            </a:r>
            <a:r>
              <a:rPr lang="en-US" altLang="en-US" sz="2800" dirty="0">
                <a:solidFill>
                  <a:schemeClr val="bg1"/>
                </a:solidFill>
              </a:rPr>
              <a:t> </a:t>
            </a:r>
            <a:r>
              <a:rPr lang="en-US" altLang="en-US" sz="2800" dirty="0" err="1">
                <a:solidFill>
                  <a:schemeClr val="bg1"/>
                </a:solidFill>
              </a:rPr>
              <a:t>các</a:t>
            </a:r>
            <a:r>
              <a:rPr lang="en-US" altLang="en-US" sz="2800" dirty="0">
                <a:solidFill>
                  <a:schemeClr val="bg1"/>
                </a:solidFill>
              </a:rPr>
              <a:t> </a:t>
            </a:r>
            <a:r>
              <a:rPr lang="en-US" altLang="en-US" sz="2800" dirty="0" err="1">
                <a:solidFill>
                  <a:schemeClr val="bg1"/>
                </a:solidFill>
              </a:rPr>
              <a:t>hoạt</a:t>
            </a:r>
            <a:r>
              <a:rPr lang="en-US" altLang="en-US" sz="2800" dirty="0">
                <a:solidFill>
                  <a:schemeClr val="bg1"/>
                </a:solidFill>
              </a:rPr>
              <a:t> </a:t>
            </a:r>
            <a:r>
              <a:rPr lang="en-US" altLang="en-US" sz="2800" dirty="0" err="1">
                <a:solidFill>
                  <a:schemeClr val="bg1"/>
                </a:solidFill>
              </a:rPr>
              <a:t>động</a:t>
            </a:r>
            <a:r>
              <a:rPr lang="en-US" altLang="en-US" sz="2800" dirty="0">
                <a:solidFill>
                  <a:schemeClr val="bg1"/>
                </a:solidFill>
              </a:rPr>
              <a:t> </a:t>
            </a:r>
            <a:r>
              <a:rPr lang="en-US" altLang="en-US" sz="2800" dirty="0" err="1">
                <a:solidFill>
                  <a:schemeClr val="bg1"/>
                </a:solidFill>
              </a:rPr>
              <a:t>cộng</a:t>
            </a:r>
            <a:r>
              <a:rPr lang="en-US" altLang="en-US" sz="2800" dirty="0">
                <a:solidFill>
                  <a:schemeClr val="bg1"/>
                </a:solidFill>
              </a:rPr>
              <a:t> </a:t>
            </a:r>
            <a:r>
              <a:rPr lang="en-US" altLang="en-US" sz="2800" dirty="0" err="1">
                <a:solidFill>
                  <a:schemeClr val="bg1"/>
                </a:solidFill>
              </a:rPr>
              <a:t>đồng</a:t>
            </a:r>
            <a:r>
              <a:rPr lang="en-US" altLang="en-US" sz="2800" dirty="0">
                <a:solidFill>
                  <a:schemeClr val="bg1"/>
                </a:solidFill>
              </a:rPr>
              <a:t>:</a:t>
            </a:r>
          </a:p>
        </p:txBody>
      </p:sp>
      <p:sp>
        <p:nvSpPr>
          <p:cNvPr id="173060" name="Rectangle 4">
            <a:extLst>
              <a:ext uri="{FF2B5EF4-FFF2-40B4-BE49-F238E27FC236}">
                <a16:creationId xmlns:a16="http://schemas.microsoft.com/office/drawing/2014/main" xmlns="" id="{65976969-10CB-64D9-7545-5459B21C9A39}"/>
              </a:ext>
            </a:extLst>
          </p:cNvPr>
          <p:cNvSpPr>
            <a:spLocks noChangeArrowheads="1"/>
          </p:cNvSpPr>
          <p:nvPr/>
        </p:nvSpPr>
        <p:spPr bwMode="auto">
          <a:xfrm>
            <a:off x="30164" y="1292382"/>
            <a:ext cx="11696699" cy="5847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ko-KR" sz="3200" dirty="0">
                <a:solidFill>
                  <a:srgbClr val="FF0000"/>
                </a:solidFill>
              </a:rPr>
              <a:t>Mọi người hãy tích cực tham gia các hoạt động cộng đồng, vì:</a:t>
            </a:r>
          </a:p>
        </p:txBody>
      </p:sp>
      <p:sp>
        <p:nvSpPr>
          <p:cNvPr id="173063" name="Rectangle 7">
            <a:extLst>
              <a:ext uri="{FF2B5EF4-FFF2-40B4-BE49-F238E27FC236}">
                <a16:creationId xmlns:a16="http://schemas.microsoft.com/office/drawing/2014/main" xmlns="" id="{1BE078A6-1F0F-553A-7F3F-278D1B66C570}"/>
              </a:ext>
            </a:extLst>
          </p:cNvPr>
          <p:cNvSpPr>
            <a:spLocks noChangeArrowheads="1"/>
          </p:cNvSpPr>
          <p:nvPr/>
        </p:nvSpPr>
        <p:spPr bwMode="auto">
          <a:xfrm>
            <a:off x="204788" y="1817558"/>
            <a:ext cx="11623675" cy="5016758"/>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ko-KR" sz="3200" dirty="0"/>
              <a:t>+ Việc tham gia vào các hoạt động cộng đồng không chỉ là cơ hội để giúp đỡ những người đang gặp khó khăn; đóng góp sức lực vào các công việc chung của quê hương, đất nươc,… mà còn là cách tuyệt vời để làm phong phú thêm cuộc sống của chính mình.</a:t>
            </a:r>
            <a:endParaRPr lang="en-US" altLang="ko-KR" sz="3200" dirty="0">
              <a:ea typeface="Gulim" panose="020B0600000101010101" pitchFamily="34" charset="-127"/>
            </a:endParaRPr>
          </a:p>
          <a:p>
            <a:pPr eaLnBrk="1" hangingPunct="1"/>
            <a:r>
              <a:rPr lang="vi-VN" altLang="ko-KR" sz="3200" dirty="0"/>
              <a:t>+ Khi tham gia các hoạt động cộng đồng, chúng ta sẽ cảm thấy hạnh phúc và có cơ hội rèn luyện, phát triển những kỹ năng quan trọng như lòng nhân ái, tinh thần trách nhiệm và sự chia sẻ. Đồng thời, chúng ta cũng sẽ có cơ hội gặp gỡ và kết bạn với nhiều người mới.</a:t>
            </a:r>
          </a:p>
        </p:txBody>
      </p:sp>
    </p:spTree>
    <p:extLst>
      <p:ext uri="{BB962C8B-B14F-4D97-AF65-F5344CB8AC3E}">
        <p14:creationId xmlns:p14="http://schemas.microsoft.com/office/powerpoint/2010/main" val="2175912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3060"/>
                                        </p:tgtEl>
                                        <p:attrNameLst>
                                          <p:attrName>style.visibility</p:attrName>
                                        </p:attrNameLst>
                                      </p:cBhvr>
                                      <p:to>
                                        <p:strVal val="visible"/>
                                      </p:to>
                                    </p:set>
                                    <p:animEffect transition="in" filter="blinds(horizontal)">
                                      <p:cBhvr>
                                        <p:cTn id="7" dur="500"/>
                                        <p:tgtEl>
                                          <p:spTgt spid="173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3063"/>
                                        </p:tgtEl>
                                        <p:attrNameLst>
                                          <p:attrName>style.visibility</p:attrName>
                                        </p:attrNameLst>
                                      </p:cBhvr>
                                      <p:to>
                                        <p:strVal val="visible"/>
                                      </p:to>
                                    </p:set>
                                    <p:animEffect transition="in" filter="blinds(horizontal)">
                                      <p:cBhvr>
                                        <p:cTn id="12" dur="500"/>
                                        <p:tgtEl>
                                          <p:spTgt spid="173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animBg="1"/>
      <p:bldP spid="1730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0">
            <a:extLst>
              <a:ext uri="{FF2B5EF4-FFF2-40B4-BE49-F238E27FC236}">
                <a16:creationId xmlns:a16="http://schemas.microsoft.com/office/drawing/2014/main" xmlns="" id="{3E881391-CCE2-AC54-0A93-EAAECC30A7D7}"/>
              </a:ext>
            </a:extLst>
          </p:cNvPr>
          <p:cNvSpPr/>
          <p:nvPr/>
        </p:nvSpPr>
        <p:spPr>
          <a:xfrm>
            <a:off x="185738" y="180975"/>
            <a:ext cx="11318875" cy="690563"/>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ko-KR" altLang="en-US" sz="2700"/>
          </a:p>
        </p:txBody>
      </p:sp>
      <p:sp>
        <p:nvSpPr>
          <p:cNvPr id="174083" name="Rectangle 3">
            <a:extLst>
              <a:ext uri="{FF2B5EF4-FFF2-40B4-BE49-F238E27FC236}">
                <a16:creationId xmlns:a16="http://schemas.microsoft.com/office/drawing/2014/main" xmlns="" id="{68407494-75AC-1D99-031B-EA9014E7C538}"/>
              </a:ext>
            </a:extLst>
          </p:cNvPr>
          <p:cNvSpPr>
            <a:spLocks noChangeArrowheads="1"/>
          </p:cNvSpPr>
          <p:nvPr/>
        </p:nvSpPr>
        <p:spPr bwMode="auto">
          <a:xfrm>
            <a:off x="438150" y="325438"/>
            <a:ext cx="109267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b="1" dirty="0">
                <a:solidFill>
                  <a:schemeClr val="bg1"/>
                </a:solidFill>
              </a:rPr>
              <a:t>3. </a:t>
            </a:r>
            <a:r>
              <a:rPr lang="vi-VN" altLang="en-US" sz="2200" b="1" dirty="0">
                <a:solidFill>
                  <a:schemeClr val="bg1"/>
                </a:solidFill>
              </a:rPr>
              <a:t>XÂY DỰNG KẾ HOẠCH TỔ CHỨC CÁC HOẠT ĐỘNG CỘNG ĐỒNG</a:t>
            </a:r>
            <a:r>
              <a:rPr lang="en-US" altLang="en-US" sz="2200" b="1" dirty="0">
                <a:solidFill>
                  <a:schemeClr val="bg1"/>
                </a:solidFill>
              </a:rPr>
              <a:t> SGK TR 19</a:t>
            </a:r>
            <a:r>
              <a:rPr lang="vi-VN" altLang="en-US" sz="2200" dirty="0">
                <a:solidFill>
                  <a:schemeClr val="bg1"/>
                </a:solidFill>
              </a:rPr>
              <a:t> </a:t>
            </a:r>
            <a:endParaRPr lang="en-US" altLang="en-US" sz="2200" dirty="0">
              <a:solidFill>
                <a:schemeClr val="bg1"/>
              </a:solidFill>
            </a:endParaRPr>
          </a:p>
        </p:txBody>
      </p:sp>
      <p:pic>
        <p:nvPicPr>
          <p:cNvPr id="174086" name="Picture 6">
            <a:extLst>
              <a:ext uri="{FF2B5EF4-FFF2-40B4-BE49-F238E27FC236}">
                <a16:creationId xmlns:a16="http://schemas.microsoft.com/office/drawing/2014/main" xmlns="" id="{99A8984D-8E9A-36C5-42F6-C32250DBF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4" y="1016001"/>
            <a:ext cx="11612843"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par>
                                <p:cTn id="8" presetID="3" presetClass="entr" presetSubtype="10" fill="hold" nodeType="withEffect">
                                  <p:stCondLst>
                                    <p:cond delay="0"/>
                                  </p:stCondLst>
                                  <p:childTnLst>
                                    <p:set>
                                      <p:cBhvr>
                                        <p:cTn id="9" dur="1" fill="hold">
                                          <p:stCondLst>
                                            <p:cond delay="0"/>
                                          </p:stCondLst>
                                        </p:cTn>
                                        <p:tgtEl>
                                          <p:spTgt spid="174083"/>
                                        </p:tgtEl>
                                        <p:attrNameLst>
                                          <p:attrName>style.visibility</p:attrName>
                                        </p:attrNameLst>
                                      </p:cBhvr>
                                      <p:to>
                                        <p:strVal val="visible"/>
                                      </p:to>
                                    </p:set>
                                    <p:animEffect transition="in" filter="blinds(horizontal)">
                                      <p:cBhvr>
                                        <p:cTn id="10" dur="500"/>
                                        <p:tgtEl>
                                          <p:spTgt spid="1740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74086"/>
                                        </p:tgtEl>
                                        <p:attrNameLst>
                                          <p:attrName>style.visibility</p:attrName>
                                        </p:attrNameLst>
                                      </p:cBhvr>
                                      <p:to>
                                        <p:strVal val="visible"/>
                                      </p:to>
                                    </p:set>
                                    <p:animEffect transition="in" filter="blinds(horizontal)">
                                      <p:cBhvr>
                                        <p:cTn id="15" dur="500"/>
                                        <p:tgtEl>
                                          <p:spTgt spid="174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7408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0">
            <a:extLst>
              <a:ext uri="{FF2B5EF4-FFF2-40B4-BE49-F238E27FC236}">
                <a16:creationId xmlns:a16="http://schemas.microsoft.com/office/drawing/2014/main" xmlns="" id="{3E881391-CCE2-AC54-0A93-EAAECC30A7D7}"/>
              </a:ext>
            </a:extLst>
          </p:cNvPr>
          <p:cNvSpPr/>
          <p:nvPr/>
        </p:nvSpPr>
        <p:spPr>
          <a:xfrm>
            <a:off x="185738" y="180975"/>
            <a:ext cx="11318875" cy="690563"/>
          </a:xfrm>
          <a:prstGeom prst="roundRect">
            <a:avLst>
              <a:gd name="adj" fmla="val 7753"/>
            </a:avLst>
          </a:prstGeom>
          <a:solidFill>
            <a:schemeClr val="accent4"/>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ko-KR" altLang="en-US" sz="2700"/>
          </a:p>
        </p:txBody>
      </p:sp>
      <p:sp>
        <p:nvSpPr>
          <p:cNvPr id="174083" name="Rectangle 3">
            <a:extLst>
              <a:ext uri="{FF2B5EF4-FFF2-40B4-BE49-F238E27FC236}">
                <a16:creationId xmlns:a16="http://schemas.microsoft.com/office/drawing/2014/main" xmlns="" id="{68407494-75AC-1D99-031B-EA9014E7C538}"/>
              </a:ext>
            </a:extLst>
          </p:cNvPr>
          <p:cNvSpPr>
            <a:spLocks noChangeArrowheads="1"/>
          </p:cNvSpPr>
          <p:nvPr/>
        </p:nvSpPr>
        <p:spPr bwMode="auto">
          <a:xfrm>
            <a:off x="438150" y="325438"/>
            <a:ext cx="1092676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b="1" dirty="0">
                <a:solidFill>
                  <a:schemeClr val="bg1"/>
                </a:solidFill>
              </a:rPr>
              <a:t>3. </a:t>
            </a:r>
            <a:r>
              <a:rPr lang="vi-VN" altLang="en-US" sz="2200" b="1" dirty="0">
                <a:solidFill>
                  <a:schemeClr val="bg1"/>
                </a:solidFill>
              </a:rPr>
              <a:t>XÂY DỰNG KẾ HOẠCH TỔ CHỨC CÁC HOẠT ĐỘNG CỘNG ĐỒNG</a:t>
            </a:r>
            <a:r>
              <a:rPr lang="en-US" altLang="en-US" sz="2200" b="1" dirty="0">
                <a:solidFill>
                  <a:schemeClr val="bg1"/>
                </a:solidFill>
              </a:rPr>
              <a:t> SGK TR 19</a:t>
            </a:r>
            <a:r>
              <a:rPr lang="vi-VN" altLang="en-US" sz="2200" dirty="0">
                <a:solidFill>
                  <a:schemeClr val="bg1"/>
                </a:solidFill>
              </a:rPr>
              <a:t> </a:t>
            </a:r>
            <a:endParaRPr lang="en-US" altLang="en-US" sz="2200" dirty="0">
              <a:solidFill>
                <a:schemeClr val="bg1"/>
              </a:solidFill>
            </a:endParaRPr>
          </a:p>
        </p:txBody>
      </p:sp>
      <p:pic>
        <p:nvPicPr>
          <p:cNvPr id="174086" name="Picture 6">
            <a:extLst>
              <a:ext uri="{FF2B5EF4-FFF2-40B4-BE49-F238E27FC236}">
                <a16:creationId xmlns:a16="http://schemas.microsoft.com/office/drawing/2014/main" xmlns="" id="{99A8984D-8E9A-36C5-42F6-C32250DBF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1169988"/>
            <a:ext cx="3508749"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8" name="Picture 8" descr="Kể tên các hoạt động trong cộng đồng mà em đã tham gia">
            <a:extLst>
              <a:ext uri="{FF2B5EF4-FFF2-40B4-BE49-F238E27FC236}">
                <a16:creationId xmlns:a16="http://schemas.microsoft.com/office/drawing/2014/main" xmlns="" id="{58FB41C3-9FBA-73CE-DA4B-B5CC61FDC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365" y="973138"/>
            <a:ext cx="7788835" cy="580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253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linds(horizontal)">
                                      <p:cBhvr>
                                        <p:cTn id="7" dur="500"/>
                                        <p:tgtEl>
                                          <p:spTgt spid="56"/>
                                        </p:tgtEl>
                                      </p:cBhvr>
                                    </p:animEffect>
                                  </p:childTnLst>
                                </p:cTn>
                              </p:par>
                              <p:par>
                                <p:cTn id="8" presetID="3" presetClass="entr" presetSubtype="10" fill="hold" nodeType="withEffect">
                                  <p:stCondLst>
                                    <p:cond delay="0"/>
                                  </p:stCondLst>
                                  <p:childTnLst>
                                    <p:set>
                                      <p:cBhvr>
                                        <p:cTn id="9" dur="1" fill="hold">
                                          <p:stCondLst>
                                            <p:cond delay="0"/>
                                          </p:stCondLst>
                                        </p:cTn>
                                        <p:tgtEl>
                                          <p:spTgt spid="174083"/>
                                        </p:tgtEl>
                                        <p:attrNameLst>
                                          <p:attrName>style.visibility</p:attrName>
                                        </p:attrNameLst>
                                      </p:cBhvr>
                                      <p:to>
                                        <p:strVal val="visible"/>
                                      </p:to>
                                    </p:set>
                                    <p:animEffect transition="in" filter="blinds(horizontal)">
                                      <p:cBhvr>
                                        <p:cTn id="10" dur="500"/>
                                        <p:tgtEl>
                                          <p:spTgt spid="1740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74086"/>
                                        </p:tgtEl>
                                        <p:attrNameLst>
                                          <p:attrName>style.visibility</p:attrName>
                                        </p:attrNameLst>
                                      </p:cBhvr>
                                      <p:to>
                                        <p:strVal val="visible"/>
                                      </p:to>
                                    </p:set>
                                    <p:animEffect transition="in" filter="blinds(horizontal)">
                                      <p:cBhvr>
                                        <p:cTn id="15" dur="500"/>
                                        <p:tgtEl>
                                          <p:spTgt spid="1740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74088"/>
                                        </p:tgtEl>
                                        <p:attrNameLst>
                                          <p:attrName>style.visibility</p:attrName>
                                        </p:attrNameLst>
                                      </p:cBhvr>
                                      <p:to>
                                        <p:strVal val="visible"/>
                                      </p:to>
                                    </p:set>
                                    <p:animEffect transition="in" filter="blinds(horizontal)">
                                      <p:cBhvr>
                                        <p:cTn id="20" dur="500"/>
                                        <p:tgtEl>
                                          <p:spTgt spid="174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7408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xmlns="" id="{8365FD80-A298-961B-DE10-06B241D7F6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504825"/>
            <a:ext cx="11263312"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Rectangle 3">
            <a:extLst>
              <a:ext uri="{FF2B5EF4-FFF2-40B4-BE49-F238E27FC236}">
                <a16:creationId xmlns:a16="http://schemas.microsoft.com/office/drawing/2014/main" xmlns="" id="{FAF9EDD1-2C54-9101-95E8-6021E0A9D22B}"/>
              </a:ext>
            </a:extLst>
          </p:cNvPr>
          <p:cNvSpPr>
            <a:spLocks noChangeArrowheads="1"/>
          </p:cNvSpPr>
          <p:nvPr/>
        </p:nvSpPr>
        <p:spPr bwMode="auto">
          <a:xfrm>
            <a:off x="3733800" y="906463"/>
            <a:ext cx="5294313" cy="117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7100" b="1">
                <a:solidFill>
                  <a:srgbClr val="FF0000"/>
                </a:solidFill>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3539"/>
                                        </p:tgtEl>
                                        <p:attrNameLst>
                                          <p:attrName>style.visibility</p:attrName>
                                        </p:attrNameLst>
                                      </p:cBhvr>
                                      <p:to>
                                        <p:strVal val="visible"/>
                                      </p:to>
                                    </p:set>
                                    <p:animEffect transition="in" filter="blinds(horizontal)">
                                      <p:cBhvr>
                                        <p:cTn id="7" dur="500"/>
                                        <p:tgtEl>
                                          <p:spTgt spid="193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rrow: Pentagon 67">
            <a:extLst>
              <a:ext uri="{FF2B5EF4-FFF2-40B4-BE49-F238E27FC236}">
                <a16:creationId xmlns:a16="http://schemas.microsoft.com/office/drawing/2014/main" xmlns="" id="{110D81A0-EA2F-70C2-DA58-1F497A3A933B}"/>
              </a:ext>
            </a:extLst>
          </p:cNvPr>
          <p:cNvSpPr>
            <a:spLocks/>
          </p:cNvSpPr>
          <p:nvPr/>
        </p:nvSpPr>
        <p:spPr bwMode="auto">
          <a:xfrm rot="2428">
            <a:off x="3175" y="0"/>
            <a:ext cx="3581400" cy="868363"/>
          </a:xfrm>
          <a:custGeom>
            <a:avLst/>
            <a:gdLst>
              <a:gd name="T0" fmla="*/ 296868049 w 21600"/>
              <a:gd name="T1" fmla="*/ 17449312 h 21600"/>
              <a:gd name="T2" fmla="*/ 296868049 w 21600"/>
              <a:gd name="T3" fmla="*/ 17449312 h 21600"/>
              <a:gd name="T4" fmla="*/ 296868049 w 21600"/>
              <a:gd name="T5" fmla="*/ 17449312 h 21600"/>
              <a:gd name="T6" fmla="*/ 296868049 w 21600"/>
              <a:gd name="T7" fmla="*/ 1744931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19459" name="TextBox 34">
            <a:extLst>
              <a:ext uri="{FF2B5EF4-FFF2-40B4-BE49-F238E27FC236}">
                <a16:creationId xmlns:a16="http://schemas.microsoft.com/office/drawing/2014/main" xmlns="" id="{36152199-A71C-8CBC-74F3-216506ED733D}"/>
              </a:ext>
            </a:extLst>
          </p:cNvPr>
          <p:cNvSpPr txBox="1">
            <a:spLocks noChangeArrowheads="1"/>
          </p:cNvSpPr>
          <p:nvPr/>
        </p:nvSpPr>
        <p:spPr bwMode="auto">
          <a:xfrm>
            <a:off x="158750" y="76200"/>
            <a:ext cx="29781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a:r>
              <a:rPr lang="vi-VN" altLang="en-US" sz="3300" b="1">
                <a:solidFill>
                  <a:srgbClr val="FFFFFF"/>
                </a:solidFill>
                <a:ea typeface="Arial "/>
                <a:cs typeface="Arial Rounded MT Bold" panose="020F0704030504030204" pitchFamily="34" charset="0"/>
                <a:sym typeface="Arial Rounded MT Bold" panose="020F0704030504030204" pitchFamily="34" charset="0"/>
              </a:rPr>
              <a:t>LUYỆN TẬP</a:t>
            </a:r>
          </a:p>
        </p:txBody>
      </p:sp>
      <p:sp>
        <p:nvSpPr>
          <p:cNvPr id="19460" name="Rectangle 4">
            <a:extLst>
              <a:ext uri="{FF2B5EF4-FFF2-40B4-BE49-F238E27FC236}">
                <a16:creationId xmlns:a16="http://schemas.microsoft.com/office/drawing/2014/main" xmlns="" id="{002D7D0B-4337-C056-C328-14FC35C39558}"/>
              </a:ext>
            </a:extLst>
          </p:cNvPr>
          <p:cNvSpPr>
            <a:spLocks noChangeArrowheads="1"/>
          </p:cNvSpPr>
          <p:nvPr/>
        </p:nvSpPr>
        <p:spPr bwMode="auto">
          <a:xfrm>
            <a:off x="3789363" y="107950"/>
            <a:ext cx="8159750" cy="854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en-US" altLang="en-US" sz="2500" b="1" dirty="0" err="1">
                <a:solidFill>
                  <a:srgbClr val="FF0000"/>
                </a:solidFill>
              </a:rPr>
              <a:t>Câu</a:t>
            </a:r>
            <a:r>
              <a:rPr lang="en-US" altLang="en-US" sz="2500" b="1" dirty="0">
                <a:solidFill>
                  <a:srgbClr val="FF0000"/>
                </a:solidFill>
              </a:rPr>
              <a:t> 1: Em </a:t>
            </a:r>
            <a:r>
              <a:rPr lang="en-US" altLang="en-US" sz="2500" b="1" dirty="0" err="1">
                <a:solidFill>
                  <a:srgbClr val="FF0000"/>
                </a:solidFill>
              </a:rPr>
              <a:t>hãy</a:t>
            </a:r>
            <a:r>
              <a:rPr lang="en-US" altLang="en-US" sz="2500" b="1" dirty="0">
                <a:solidFill>
                  <a:srgbClr val="FF0000"/>
                </a:solidFill>
              </a:rPr>
              <a:t> </a:t>
            </a:r>
            <a:r>
              <a:rPr lang="en-US" altLang="en-US" sz="2500" b="1" dirty="0" err="1">
                <a:solidFill>
                  <a:srgbClr val="FF0000"/>
                </a:solidFill>
              </a:rPr>
              <a:t>xác</a:t>
            </a:r>
            <a:r>
              <a:rPr lang="en-US" altLang="en-US" sz="2500" b="1" dirty="0">
                <a:solidFill>
                  <a:srgbClr val="FF0000"/>
                </a:solidFill>
              </a:rPr>
              <a:t> </a:t>
            </a:r>
            <a:r>
              <a:rPr lang="en-US" altLang="en-US" sz="2500" b="1" dirty="0" err="1">
                <a:solidFill>
                  <a:srgbClr val="FF0000"/>
                </a:solidFill>
              </a:rPr>
              <a:t>định</a:t>
            </a:r>
            <a:r>
              <a:rPr lang="en-US" altLang="en-US" sz="2500" b="1" dirty="0">
                <a:solidFill>
                  <a:srgbClr val="FF0000"/>
                </a:solidFill>
              </a:rPr>
              <a:t> </a:t>
            </a:r>
            <a:r>
              <a:rPr lang="en-US" altLang="en-US" sz="2500" b="1" dirty="0" err="1">
                <a:solidFill>
                  <a:srgbClr val="FF0000"/>
                </a:solidFill>
              </a:rPr>
              <a:t>tên</a:t>
            </a:r>
            <a:r>
              <a:rPr lang="en-US" altLang="en-US" sz="2500" b="1" dirty="0">
                <a:solidFill>
                  <a:srgbClr val="FF0000"/>
                </a:solidFill>
              </a:rPr>
              <a:t> </a:t>
            </a:r>
            <a:r>
              <a:rPr lang="en-US" altLang="en-US" sz="2500" b="1" dirty="0" err="1">
                <a:solidFill>
                  <a:srgbClr val="FF0000"/>
                </a:solidFill>
              </a:rPr>
              <a:t>và</a:t>
            </a:r>
            <a:r>
              <a:rPr lang="en-US" altLang="en-US" sz="2500" b="1" dirty="0">
                <a:solidFill>
                  <a:srgbClr val="FF0000"/>
                </a:solidFill>
              </a:rPr>
              <a:t> ý </a:t>
            </a:r>
            <a:r>
              <a:rPr lang="en-US" altLang="en-US" sz="2500" b="1" dirty="0" err="1">
                <a:solidFill>
                  <a:srgbClr val="FF0000"/>
                </a:solidFill>
              </a:rPr>
              <a:t>nghĩa</a:t>
            </a:r>
            <a:r>
              <a:rPr lang="en-US" altLang="en-US" sz="2500" b="1" dirty="0">
                <a:solidFill>
                  <a:srgbClr val="FF0000"/>
                </a:solidFill>
              </a:rPr>
              <a:t> </a:t>
            </a:r>
            <a:r>
              <a:rPr lang="en-US" altLang="en-US" sz="2500" b="1" dirty="0" err="1">
                <a:solidFill>
                  <a:srgbClr val="FF0000"/>
                </a:solidFill>
              </a:rPr>
              <a:t>của</a:t>
            </a:r>
            <a:r>
              <a:rPr lang="en-US" altLang="en-US" sz="2500" b="1" dirty="0">
                <a:solidFill>
                  <a:srgbClr val="FF0000"/>
                </a:solidFill>
              </a:rPr>
              <a:t> </a:t>
            </a: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trong</a:t>
            </a:r>
            <a:r>
              <a:rPr lang="en-US" altLang="en-US" sz="2500" b="1" dirty="0">
                <a:solidFill>
                  <a:srgbClr val="FF0000"/>
                </a:solidFill>
              </a:rPr>
              <a:t> </a:t>
            </a:r>
            <a:r>
              <a:rPr lang="en-US" altLang="en-US" sz="2500" b="1" dirty="0" err="1">
                <a:solidFill>
                  <a:srgbClr val="FF0000"/>
                </a:solidFill>
              </a:rPr>
              <a:t>mỗi</a:t>
            </a:r>
            <a:r>
              <a:rPr lang="en-US" altLang="en-US" sz="2500" b="1" dirty="0">
                <a:solidFill>
                  <a:srgbClr val="FF0000"/>
                </a:solidFill>
              </a:rPr>
              <a:t> </a:t>
            </a:r>
            <a:r>
              <a:rPr lang="en-US" altLang="en-US" sz="2500" b="1" dirty="0" err="1">
                <a:solidFill>
                  <a:srgbClr val="FF0000"/>
                </a:solidFill>
              </a:rPr>
              <a:t>hình</a:t>
            </a:r>
            <a:r>
              <a:rPr lang="en-US" altLang="en-US" sz="2500" b="1" dirty="0">
                <a:solidFill>
                  <a:srgbClr val="FF0000"/>
                </a:solidFill>
              </a:rPr>
              <a:t> </a:t>
            </a:r>
            <a:r>
              <a:rPr lang="en-US" altLang="en-US" sz="2500" b="1" dirty="0" err="1">
                <a:solidFill>
                  <a:srgbClr val="FF0000"/>
                </a:solidFill>
              </a:rPr>
              <a:t>ảnh</a:t>
            </a:r>
            <a:r>
              <a:rPr lang="en-US" altLang="en-US" sz="2500" b="1" dirty="0">
                <a:solidFill>
                  <a:srgbClr val="FF0000"/>
                </a:solidFill>
              </a:rPr>
              <a:t> </a:t>
            </a:r>
            <a:r>
              <a:rPr lang="en-US" altLang="en-US" sz="2500" b="1" dirty="0" err="1">
                <a:solidFill>
                  <a:srgbClr val="FF0000"/>
                </a:solidFill>
              </a:rPr>
              <a:t>dưới</a:t>
            </a:r>
            <a:r>
              <a:rPr lang="en-US" altLang="en-US" sz="2500" b="1" dirty="0">
                <a:solidFill>
                  <a:srgbClr val="FF0000"/>
                </a:solidFill>
              </a:rPr>
              <a:t> </a:t>
            </a:r>
            <a:r>
              <a:rPr lang="en-US" altLang="en-US" sz="2500" b="1" dirty="0" err="1">
                <a:solidFill>
                  <a:srgbClr val="FF0000"/>
                </a:solidFill>
              </a:rPr>
              <a:t>đây</a:t>
            </a:r>
            <a:r>
              <a:rPr lang="en-US" altLang="en-US" sz="2500" b="1" dirty="0">
                <a:solidFill>
                  <a:srgbClr val="FF0000"/>
                </a:solidFill>
              </a:rPr>
              <a:t> SGK TRANG 20: </a:t>
            </a:r>
          </a:p>
        </p:txBody>
      </p:sp>
      <p:pic>
        <p:nvPicPr>
          <p:cNvPr id="19461" name="Picture 5">
            <a:extLst>
              <a:ext uri="{FF2B5EF4-FFF2-40B4-BE49-F238E27FC236}">
                <a16:creationId xmlns:a16="http://schemas.microsoft.com/office/drawing/2014/main" xmlns="" id="{8BA4D7F3-AC51-6F2F-4D13-53018C8B1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109663"/>
            <a:ext cx="11537706" cy="5407025"/>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rrow: Pentagon 67">
            <a:extLst>
              <a:ext uri="{FF2B5EF4-FFF2-40B4-BE49-F238E27FC236}">
                <a16:creationId xmlns:a16="http://schemas.microsoft.com/office/drawing/2014/main" xmlns="" id="{DAC8F1B9-CF4A-15CF-EAB0-7230F49A2C04}"/>
              </a:ext>
            </a:extLst>
          </p:cNvPr>
          <p:cNvSpPr>
            <a:spLocks/>
          </p:cNvSpPr>
          <p:nvPr/>
        </p:nvSpPr>
        <p:spPr bwMode="auto">
          <a:xfrm rot="2428">
            <a:off x="3175" y="0"/>
            <a:ext cx="3581400" cy="868363"/>
          </a:xfrm>
          <a:custGeom>
            <a:avLst/>
            <a:gdLst>
              <a:gd name="T0" fmla="*/ 296868049 w 21600"/>
              <a:gd name="T1" fmla="*/ 17449312 h 21600"/>
              <a:gd name="T2" fmla="*/ 296868049 w 21600"/>
              <a:gd name="T3" fmla="*/ 17449312 h 21600"/>
              <a:gd name="T4" fmla="*/ 296868049 w 21600"/>
              <a:gd name="T5" fmla="*/ 17449312 h 21600"/>
              <a:gd name="T6" fmla="*/ 296868049 w 21600"/>
              <a:gd name="T7" fmla="*/ 1744931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18435" name="TextBox 34">
            <a:extLst>
              <a:ext uri="{FF2B5EF4-FFF2-40B4-BE49-F238E27FC236}">
                <a16:creationId xmlns:a16="http://schemas.microsoft.com/office/drawing/2014/main" xmlns="" id="{5C1A8CDA-99C5-B2E5-6D7C-E8A23BD65A2C}"/>
              </a:ext>
            </a:extLst>
          </p:cNvPr>
          <p:cNvSpPr txBox="1">
            <a:spLocks noChangeArrowheads="1"/>
          </p:cNvSpPr>
          <p:nvPr/>
        </p:nvSpPr>
        <p:spPr bwMode="auto">
          <a:xfrm>
            <a:off x="158750" y="76200"/>
            <a:ext cx="29781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a:r>
              <a:rPr lang="vi-VN" altLang="en-US" sz="3300" b="1">
                <a:solidFill>
                  <a:srgbClr val="FFFFFF"/>
                </a:solidFill>
                <a:ea typeface="Arial "/>
                <a:cs typeface="Arial Rounded MT Bold" panose="020F0704030504030204" pitchFamily="34" charset="0"/>
                <a:sym typeface="Arial Rounded MT Bold" panose="020F0704030504030204" pitchFamily="34" charset="0"/>
              </a:rPr>
              <a:t>LUYỆN TẬP</a:t>
            </a:r>
          </a:p>
        </p:txBody>
      </p:sp>
      <p:sp>
        <p:nvSpPr>
          <p:cNvPr id="18436" name="Rectangle 4">
            <a:extLst>
              <a:ext uri="{FF2B5EF4-FFF2-40B4-BE49-F238E27FC236}">
                <a16:creationId xmlns:a16="http://schemas.microsoft.com/office/drawing/2014/main" xmlns="" id="{6CF54CB0-1145-D420-01E1-8F984FF03357}"/>
              </a:ext>
            </a:extLst>
          </p:cNvPr>
          <p:cNvSpPr>
            <a:spLocks noChangeArrowheads="1"/>
          </p:cNvSpPr>
          <p:nvPr/>
        </p:nvSpPr>
        <p:spPr bwMode="auto">
          <a:xfrm>
            <a:off x="3789363" y="107950"/>
            <a:ext cx="8159750" cy="854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en-US" altLang="en-US" sz="2500" b="1">
                <a:solidFill>
                  <a:srgbClr val="FF0000"/>
                </a:solidFill>
              </a:rPr>
              <a:t>Câu 1: Em hãy xác định tên và ý nghĩa của hoạt động trong mỗi hình ảnh dưới đây: </a:t>
            </a:r>
          </a:p>
        </p:txBody>
      </p:sp>
      <p:pic>
        <p:nvPicPr>
          <p:cNvPr id="18437" name="Picture 5">
            <a:extLst>
              <a:ext uri="{FF2B5EF4-FFF2-40B4-BE49-F238E27FC236}">
                <a16:creationId xmlns:a16="http://schemas.microsoft.com/office/drawing/2014/main" xmlns="" id="{D83F2D9C-0F15-5BE7-36A7-9743EDD60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109663"/>
            <a:ext cx="6399213" cy="5407025"/>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87398" name="Group 6">
            <a:extLst>
              <a:ext uri="{FF2B5EF4-FFF2-40B4-BE49-F238E27FC236}">
                <a16:creationId xmlns:a16="http://schemas.microsoft.com/office/drawing/2014/main" xmlns="" id="{CC2E0417-675C-217D-2340-CBEF7445FAE9}"/>
              </a:ext>
            </a:extLst>
          </p:cNvPr>
          <p:cNvGraphicFramePr>
            <a:graphicFrameLocks noGrp="1"/>
          </p:cNvGraphicFramePr>
          <p:nvPr/>
        </p:nvGraphicFramePr>
        <p:xfrm>
          <a:off x="6807200" y="1187450"/>
          <a:ext cx="4716463" cy="5340352"/>
        </p:xfrm>
        <a:graphic>
          <a:graphicData uri="http://schemas.openxmlformats.org/drawingml/2006/table">
            <a:tbl>
              <a:tblPr/>
              <a:tblGrid>
                <a:gridCol w="4716463">
                  <a:extLst>
                    <a:ext uri="{9D8B030D-6E8A-4147-A177-3AD203B41FA5}">
                      <a16:colId xmlns:a16="http://schemas.microsoft.com/office/drawing/2014/main" xmlns="" val="20000"/>
                    </a:ext>
                  </a:extLst>
                </a:gridCol>
              </a:tblGrid>
              <a:tr h="133508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cap="flat">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10000"/>
                  </a:ext>
                </a:extLst>
              </a:tr>
              <a:tr h="133508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cap="flat">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1"/>
                  </a:ext>
                </a:extLst>
              </a:tr>
              <a:tr h="133508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cap="flat">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2"/>
                  </a:ext>
                </a:extLst>
              </a:tr>
              <a:tr h="133508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cap="flat">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xmlns="" val="10003"/>
                  </a:ext>
                </a:extLst>
              </a:tr>
            </a:tbl>
          </a:graphicData>
        </a:graphic>
      </p:graphicFrame>
      <p:sp>
        <p:nvSpPr>
          <p:cNvPr id="187413" name="Rectangle 21">
            <a:extLst>
              <a:ext uri="{FF2B5EF4-FFF2-40B4-BE49-F238E27FC236}">
                <a16:creationId xmlns:a16="http://schemas.microsoft.com/office/drawing/2014/main" xmlns="" id="{3C64FF38-8B63-AEF2-C44D-48B2284068FB}"/>
              </a:ext>
            </a:extLst>
          </p:cNvPr>
          <p:cNvSpPr>
            <a:spLocks noChangeArrowheads="1"/>
          </p:cNvSpPr>
          <p:nvPr/>
        </p:nvSpPr>
        <p:spPr bwMode="auto">
          <a:xfrm>
            <a:off x="6803719" y="1078359"/>
            <a:ext cx="444213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ko-KR" sz="2100" dirty="0">
                <a:solidFill>
                  <a:srgbClr val="FF0000"/>
                </a:solidFill>
              </a:rPr>
              <a:t>Tranh 1:</a:t>
            </a:r>
            <a:r>
              <a:rPr lang="vi-VN" altLang="ko-KR" sz="2100" dirty="0"/>
              <a:t> sửa chữa/ xây dựng nhà tình</a:t>
            </a:r>
            <a:r>
              <a:rPr lang="en-US" altLang="ko-KR" sz="2100" dirty="0"/>
              <a:t> </a:t>
            </a:r>
            <a:r>
              <a:rPr lang="en-US" altLang="ko-KR" sz="2100" dirty="0" err="1"/>
              <a:t>thương,tình</a:t>
            </a:r>
            <a:r>
              <a:rPr lang="vi-VN" altLang="ko-KR" sz="2100" dirty="0"/>
              <a:t> nghĩa dành cho những cá nhân/ gia đình có hoàn cảnh khó khăn.</a:t>
            </a:r>
          </a:p>
        </p:txBody>
      </p:sp>
      <p:sp>
        <p:nvSpPr>
          <p:cNvPr id="187414" name="Rectangle 22">
            <a:extLst>
              <a:ext uri="{FF2B5EF4-FFF2-40B4-BE49-F238E27FC236}">
                <a16:creationId xmlns:a16="http://schemas.microsoft.com/office/drawing/2014/main" xmlns="" id="{EAF3E6E4-9029-E49A-DC58-75847049C21B}"/>
              </a:ext>
            </a:extLst>
          </p:cNvPr>
          <p:cNvSpPr>
            <a:spLocks noChangeArrowheads="1"/>
          </p:cNvSpPr>
          <p:nvPr/>
        </p:nvSpPr>
        <p:spPr bwMode="auto">
          <a:xfrm>
            <a:off x="6994525" y="2598738"/>
            <a:ext cx="4241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ko-KR" sz="2100" dirty="0">
                <a:solidFill>
                  <a:srgbClr val="FF0000"/>
                </a:solidFill>
              </a:rPr>
              <a:t>Tranh 2:</a:t>
            </a:r>
            <a:r>
              <a:rPr lang="en-US" altLang="ko-KR" sz="2100" dirty="0"/>
              <a:t> </a:t>
            </a:r>
            <a:r>
              <a:rPr lang="en-US" altLang="ko-KR" sz="2100" dirty="0" err="1"/>
              <a:t>Tiếp</a:t>
            </a:r>
            <a:r>
              <a:rPr lang="en-US" altLang="ko-KR" sz="2100" dirty="0"/>
              <a:t> </a:t>
            </a:r>
            <a:r>
              <a:rPr lang="en-US" altLang="ko-KR" sz="2100" dirty="0" err="1"/>
              <a:t>sức</a:t>
            </a:r>
            <a:r>
              <a:rPr lang="en-US" altLang="ko-KR" sz="2100" dirty="0"/>
              <a:t> </a:t>
            </a:r>
            <a:r>
              <a:rPr lang="en-US" altLang="ko-KR" sz="2100" dirty="0" err="1"/>
              <a:t>đến</a:t>
            </a:r>
            <a:r>
              <a:rPr lang="en-US" altLang="ko-KR" sz="2100" dirty="0"/>
              <a:t> </a:t>
            </a:r>
            <a:r>
              <a:rPr lang="en-US" altLang="ko-KR" sz="2100" dirty="0" err="1"/>
              <a:t>trường</a:t>
            </a:r>
            <a:r>
              <a:rPr lang="en-US" altLang="ko-KR" sz="2100" dirty="0"/>
              <a:t>,</a:t>
            </a:r>
            <a:r>
              <a:rPr lang="vi-VN" altLang="ko-KR" sz="2100" dirty="0"/>
              <a:t> trao học bổng, hỗ trợ cho trẻ em có hoàn cảnh khó khăn.</a:t>
            </a:r>
          </a:p>
        </p:txBody>
      </p:sp>
      <p:sp>
        <p:nvSpPr>
          <p:cNvPr id="187415" name="Rectangle 23">
            <a:extLst>
              <a:ext uri="{FF2B5EF4-FFF2-40B4-BE49-F238E27FC236}">
                <a16:creationId xmlns:a16="http://schemas.microsoft.com/office/drawing/2014/main" xmlns="" id="{FD63326E-079E-31B8-7E1C-AC5CAC8537EC}"/>
              </a:ext>
            </a:extLst>
          </p:cNvPr>
          <p:cNvSpPr>
            <a:spLocks noChangeArrowheads="1"/>
          </p:cNvSpPr>
          <p:nvPr/>
        </p:nvSpPr>
        <p:spPr bwMode="auto">
          <a:xfrm>
            <a:off x="6910388" y="4221718"/>
            <a:ext cx="442436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ko-KR" sz="2100" dirty="0">
                <a:solidFill>
                  <a:srgbClr val="FF0000"/>
                </a:solidFill>
              </a:rPr>
              <a:t>Tranh 3:</a:t>
            </a:r>
            <a:r>
              <a:rPr lang="vi-VN" altLang="ko-KR" sz="2100" dirty="0"/>
              <a:t> Đoàn viên thanh niên tham gia quét dọn nghĩa trang liệt sĩ.</a:t>
            </a:r>
          </a:p>
        </p:txBody>
      </p:sp>
      <p:sp>
        <p:nvSpPr>
          <p:cNvPr id="187416" name="Rectangle 24">
            <a:extLst>
              <a:ext uri="{FF2B5EF4-FFF2-40B4-BE49-F238E27FC236}">
                <a16:creationId xmlns:a16="http://schemas.microsoft.com/office/drawing/2014/main" xmlns="" id="{FFF64DC4-4D82-D52C-41E1-B06966295B06}"/>
              </a:ext>
            </a:extLst>
          </p:cNvPr>
          <p:cNvSpPr>
            <a:spLocks noChangeArrowheads="1"/>
          </p:cNvSpPr>
          <p:nvPr/>
        </p:nvSpPr>
        <p:spPr bwMode="auto">
          <a:xfrm>
            <a:off x="7078663" y="5105053"/>
            <a:ext cx="424656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ko-KR" sz="2100" dirty="0">
                <a:solidFill>
                  <a:srgbClr val="FF0000"/>
                </a:solidFill>
              </a:rPr>
              <a:t>Tranh 4:</a:t>
            </a:r>
            <a:r>
              <a:rPr lang="vi-VN" altLang="ko-KR" sz="2100" dirty="0"/>
              <a:t> các bạn học sinh tích cực tham gia hoạt động bảo vệ môi trường</a:t>
            </a:r>
            <a:r>
              <a:rPr lang="en-US" altLang="ko-KR" sz="2100" dirty="0"/>
              <a:t>. </a:t>
            </a:r>
            <a:r>
              <a:rPr lang="en-US" altLang="ko-KR" sz="2100" dirty="0" err="1"/>
              <a:t>Chương</a:t>
            </a:r>
            <a:r>
              <a:rPr lang="en-US" altLang="ko-KR" sz="2100" dirty="0"/>
              <a:t> </a:t>
            </a:r>
            <a:r>
              <a:rPr lang="en-US" altLang="ko-KR" sz="2100" dirty="0" err="1"/>
              <a:t>trình</a:t>
            </a:r>
            <a:r>
              <a:rPr lang="en-US" altLang="ko-KR" sz="2100" dirty="0"/>
              <a:t> “</a:t>
            </a:r>
            <a:r>
              <a:rPr lang="en-US" altLang="ko-KR" sz="2100" dirty="0" err="1"/>
              <a:t>đổi</a:t>
            </a:r>
            <a:r>
              <a:rPr lang="en-US" altLang="ko-KR" sz="2100" dirty="0"/>
              <a:t> </a:t>
            </a:r>
            <a:r>
              <a:rPr lang="en-US" altLang="ko-KR" sz="2100" dirty="0" err="1"/>
              <a:t>rác</a:t>
            </a:r>
            <a:r>
              <a:rPr lang="en-US" altLang="ko-KR" sz="2100" dirty="0"/>
              <a:t> </a:t>
            </a:r>
            <a:r>
              <a:rPr lang="en-US" altLang="ko-KR" sz="2100" dirty="0" err="1"/>
              <a:t>lấy</a:t>
            </a:r>
            <a:r>
              <a:rPr lang="en-US" altLang="ko-KR" sz="2100" dirty="0"/>
              <a:t> </a:t>
            </a:r>
            <a:r>
              <a:rPr lang="en-US" altLang="ko-KR" sz="2100" dirty="0" err="1"/>
              <a:t>cây</a:t>
            </a:r>
            <a:r>
              <a:rPr lang="en-US" altLang="ko-KR" sz="2100" dirty="0"/>
              <a:t> </a:t>
            </a:r>
            <a:r>
              <a:rPr lang="en-US" altLang="ko-KR" sz="2100" dirty="0" err="1"/>
              <a:t>xanh</a:t>
            </a:r>
            <a:r>
              <a:rPr lang="en-US" altLang="ko-KR" sz="2100" dirty="0"/>
              <a:t>”</a:t>
            </a:r>
            <a:endParaRPr lang="vi-VN" altLang="ko-KR" sz="2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7413"/>
                                        </p:tgtEl>
                                        <p:attrNameLst>
                                          <p:attrName>style.visibility</p:attrName>
                                        </p:attrNameLst>
                                      </p:cBhvr>
                                      <p:to>
                                        <p:strVal val="visible"/>
                                      </p:to>
                                    </p:set>
                                    <p:animEffect transition="in" filter="blinds(horizontal)">
                                      <p:cBhvr>
                                        <p:cTn id="7" dur="500"/>
                                        <p:tgtEl>
                                          <p:spTgt spid="18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7414"/>
                                        </p:tgtEl>
                                        <p:attrNameLst>
                                          <p:attrName>style.visibility</p:attrName>
                                        </p:attrNameLst>
                                      </p:cBhvr>
                                      <p:to>
                                        <p:strVal val="visible"/>
                                      </p:to>
                                    </p:set>
                                    <p:animEffect transition="in" filter="blinds(horizontal)">
                                      <p:cBhvr>
                                        <p:cTn id="12" dur="500"/>
                                        <p:tgtEl>
                                          <p:spTgt spid="1874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7415"/>
                                        </p:tgtEl>
                                        <p:attrNameLst>
                                          <p:attrName>style.visibility</p:attrName>
                                        </p:attrNameLst>
                                      </p:cBhvr>
                                      <p:to>
                                        <p:strVal val="visible"/>
                                      </p:to>
                                    </p:set>
                                    <p:animEffect transition="in" filter="blinds(horizontal)">
                                      <p:cBhvr>
                                        <p:cTn id="17" dur="500"/>
                                        <p:tgtEl>
                                          <p:spTgt spid="1874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87416"/>
                                        </p:tgtEl>
                                        <p:attrNameLst>
                                          <p:attrName>style.visibility</p:attrName>
                                        </p:attrNameLst>
                                      </p:cBhvr>
                                      <p:to>
                                        <p:strVal val="visible"/>
                                      </p:to>
                                    </p:set>
                                    <p:animEffect transition="in" filter="blinds(horizontal)">
                                      <p:cBhvr>
                                        <p:cTn id="22" dur="500"/>
                                        <p:tgtEl>
                                          <p:spTgt spid="18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13" grpId="0"/>
      <p:bldP spid="187414" grpId="0"/>
      <p:bldP spid="187415" grpId="0"/>
      <p:bldP spid="1874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rrow: Pentagon 67">
            <a:extLst>
              <a:ext uri="{FF2B5EF4-FFF2-40B4-BE49-F238E27FC236}">
                <a16:creationId xmlns:a16="http://schemas.microsoft.com/office/drawing/2014/main" xmlns="" id="{110D81A0-EA2F-70C2-DA58-1F497A3A933B}"/>
              </a:ext>
            </a:extLst>
          </p:cNvPr>
          <p:cNvSpPr>
            <a:spLocks/>
          </p:cNvSpPr>
          <p:nvPr/>
        </p:nvSpPr>
        <p:spPr bwMode="auto">
          <a:xfrm rot="2428">
            <a:off x="3175" y="0"/>
            <a:ext cx="3581400" cy="868363"/>
          </a:xfrm>
          <a:custGeom>
            <a:avLst/>
            <a:gdLst>
              <a:gd name="T0" fmla="*/ 296868049 w 21600"/>
              <a:gd name="T1" fmla="*/ 17449312 h 21600"/>
              <a:gd name="T2" fmla="*/ 296868049 w 21600"/>
              <a:gd name="T3" fmla="*/ 17449312 h 21600"/>
              <a:gd name="T4" fmla="*/ 296868049 w 21600"/>
              <a:gd name="T5" fmla="*/ 17449312 h 21600"/>
              <a:gd name="T6" fmla="*/ 296868049 w 21600"/>
              <a:gd name="T7" fmla="*/ 1744931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19459" name="TextBox 34">
            <a:extLst>
              <a:ext uri="{FF2B5EF4-FFF2-40B4-BE49-F238E27FC236}">
                <a16:creationId xmlns:a16="http://schemas.microsoft.com/office/drawing/2014/main" xmlns="" id="{36152199-A71C-8CBC-74F3-216506ED733D}"/>
              </a:ext>
            </a:extLst>
          </p:cNvPr>
          <p:cNvSpPr txBox="1">
            <a:spLocks noChangeArrowheads="1"/>
          </p:cNvSpPr>
          <p:nvPr/>
        </p:nvSpPr>
        <p:spPr bwMode="auto">
          <a:xfrm>
            <a:off x="158750" y="76200"/>
            <a:ext cx="29781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a:r>
              <a:rPr lang="vi-VN" altLang="en-US" sz="3300" b="1" dirty="0">
                <a:solidFill>
                  <a:srgbClr val="FFFFFF"/>
                </a:solidFill>
                <a:ea typeface="Arial "/>
                <a:cs typeface="Arial Rounded MT Bold" panose="020F0704030504030204" pitchFamily="34" charset="0"/>
                <a:sym typeface="Arial Rounded MT Bold" panose="020F0704030504030204" pitchFamily="34" charset="0"/>
              </a:rPr>
              <a:t>LUYỆN TẬP</a:t>
            </a:r>
          </a:p>
        </p:txBody>
      </p:sp>
      <p:sp>
        <p:nvSpPr>
          <p:cNvPr id="19460" name="Rectangle 4">
            <a:extLst>
              <a:ext uri="{FF2B5EF4-FFF2-40B4-BE49-F238E27FC236}">
                <a16:creationId xmlns:a16="http://schemas.microsoft.com/office/drawing/2014/main" xmlns="" id="{002D7D0B-4337-C056-C328-14FC35C39558}"/>
              </a:ext>
            </a:extLst>
          </p:cNvPr>
          <p:cNvSpPr>
            <a:spLocks noChangeArrowheads="1"/>
          </p:cNvSpPr>
          <p:nvPr/>
        </p:nvSpPr>
        <p:spPr bwMode="auto">
          <a:xfrm>
            <a:off x="3789363" y="107950"/>
            <a:ext cx="8159750" cy="854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en-US" altLang="en-US" sz="2500" b="1" dirty="0" err="1">
                <a:solidFill>
                  <a:srgbClr val="FF0000"/>
                </a:solidFill>
              </a:rPr>
              <a:t>Câu</a:t>
            </a:r>
            <a:r>
              <a:rPr lang="en-US" altLang="en-US" sz="2500" b="1" dirty="0">
                <a:solidFill>
                  <a:srgbClr val="FF0000"/>
                </a:solidFill>
              </a:rPr>
              <a:t> 1: Em </a:t>
            </a:r>
            <a:r>
              <a:rPr lang="en-US" altLang="en-US" sz="2500" b="1" dirty="0" err="1">
                <a:solidFill>
                  <a:srgbClr val="FF0000"/>
                </a:solidFill>
              </a:rPr>
              <a:t>hãy</a:t>
            </a:r>
            <a:r>
              <a:rPr lang="en-US" altLang="en-US" sz="2500" b="1" dirty="0">
                <a:solidFill>
                  <a:srgbClr val="FF0000"/>
                </a:solidFill>
              </a:rPr>
              <a:t> </a:t>
            </a:r>
            <a:r>
              <a:rPr lang="en-US" altLang="en-US" sz="2500" b="1" dirty="0" err="1">
                <a:solidFill>
                  <a:srgbClr val="FF0000"/>
                </a:solidFill>
              </a:rPr>
              <a:t>xác</a:t>
            </a:r>
            <a:r>
              <a:rPr lang="en-US" altLang="en-US" sz="2500" b="1" dirty="0">
                <a:solidFill>
                  <a:srgbClr val="FF0000"/>
                </a:solidFill>
              </a:rPr>
              <a:t> </a:t>
            </a:r>
            <a:r>
              <a:rPr lang="en-US" altLang="en-US" sz="2500" b="1" dirty="0" err="1">
                <a:solidFill>
                  <a:srgbClr val="FF0000"/>
                </a:solidFill>
              </a:rPr>
              <a:t>định</a:t>
            </a:r>
            <a:r>
              <a:rPr lang="en-US" altLang="en-US" sz="2500" b="1" dirty="0">
                <a:solidFill>
                  <a:srgbClr val="FF0000"/>
                </a:solidFill>
              </a:rPr>
              <a:t> </a:t>
            </a:r>
            <a:r>
              <a:rPr lang="en-US" altLang="en-US" sz="2500" b="1" dirty="0" err="1">
                <a:solidFill>
                  <a:srgbClr val="FF0000"/>
                </a:solidFill>
              </a:rPr>
              <a:t>tên</a:t>
            </a:r>
            <a:r>
              <a:rPr lang="en-US" altLang="en-US" sz="2500" b="1" dirty="0">
                <a:solidFill>
                  <a:srgbClr val="FF0000"/>
                </a:solidFill>
              </a:rPr>
              <a:t> </a:t>
            </a:r>
            <a:r>
              <a:rPr lang="en-US" altLang="en-US" sz="2500" b="1" dirty="0" err="1">
                <a:solidFill>
                  <a:srgbClr val="FF0000"/>
                </a:solidFill>
              </a:rPr>
              <a:t>và</a:t>
            </a:r>
            <a:r>
              <a:rPr lang="en-US" altLang="en-US" sz="2500" b="1" dirty="0">
                <a:solidFill>
                  <a:srgbClr val="FF0000"/>
                </a:solidFill>
              </a:rPr>
              <a:t> ý </a:t>
            </a:r>
            <a:r>
              <a:rPr lang="en-US" altLang="en-US" sz="2500" b="1" dirty="0" err="1">
                <a:solidFill>
                  <a:srgbClr val="FF0000"/>
                </a:solidFill>
              </a:rPr>
              <a:t>nghĩa</a:t>
            </a:r>
            <a:r>
              <a:rPr lang="en-US" altLang="en-US" sz="2500" b="1" dirty="0">
                <a:solidFill>
                  <a:srgbClr val="FF0000"/>
                </a:solidFill>
              </a:rPr>
              <a:t> </a:t>
            </a:r>
            <a:r>
              <a:rPr lang="en-US" altLang="en-US" sz="2500" b="1" dirty="0" err="1">
                <a:solidFill>
                  <a:srgbClr val="FF0000"/>
                </a:solidFill>
              </a:rPr>
              <a:t>của</a:t>
            </a:r>
            <a:r>
              <a:rPr lang="en-US" altLang="en-US" sz="2500" b="1" dirty="0">
                <a:solidFill>
                  <a:srgbClr val="FF0000"/>
                </a:solidFill>
              </a:rPr>
              <a:t> </a:t>
            </a:r>
            <a:r>
              <a:rPr lang="en-US" altLang="en-US" sz="2500" b="1" dirty="0" err="1">
                <a:solidFill>
                  <a:srgbClr val="FF0000"/>
                </a:solidFill>
              </a:rPr>
              <a:t>hoạt</a:t>
            </a:r>
            <a:r>
              <a:rPr lang="en-US" altLang="en-US" sz="2500" b="1" dirty="0">
                <a:solidFill>
                  <a:srgbClr val="FF0000"/>
                </a:solidFill>
              </a:rPr>
              <a:t> </a:t>
            </a:r>
            <a:r>
              <a:rPr lang="en-US" altLang="en-US" sz="2500" b="1" dirty="0" err="1">
                <a:solidFill>
                  <a:srgbClr val="FF0000"/>
                </a:solidFill>
              </a:rPr>
              <a:t>động</a:t>
            </a:r>
            <a:r>
              <a:rPr lang="en-US" altLang="en-US" sz="2500" b="1" dirty="0">
                <a:solidFill>
                  <a:srgbClr val="FF0000"/>
                </a:solidFill>
              </a:rPr>
              <a:t> </a:t>
            </a:r>
            <a:r>
              <a:rPr lang="en-US" altLang="en-US" sz="2500" b="1" dirty="0" err="1">
                <a:solidFill>
                  <a:srgbClr val="FF0000"/>
                </a:solidFill>
              </a:rPr>
              <a:t>trong</a:t>
            </a:r>
            <a:r>
              <a:rPr lang="en-US" altLang="en-US" sz="2500" b="1" dirty="0">
                <a:solidFill>
                  <a:srgbClr val="FF0000"/>
                </a:solidFill>
              </a:rPr>
              <a:t> </a:t>
            </a:r>
            <a:r>
              <a:rPr lang="en-US" altLang="en-US" sz="2500" b="1" dirty="0" err="1">
                <a:solidFill>
                  <a:srgbClr val="FF0000"/>
                </a:solidFill>
              </a:rPr>
              <a:t>mỗi</a:t>
            </a:r>
            <a:r>
              <a:rPr lang="en-US" altLang="en-US" sz="2500" b="1" dirty="0">
                <a:solidFill>
                  <a:srgbClr val="FF0000"/>
                </a:solidFill>
              </a:rPr>
              <a:t> </a:t>
            </a:r>
            <a:r>
              <a:rPr lang="en-US" altLang="en-US" sz="2500" b="1" dirty="0" err="1">
                <a:solidFill>
                  <a:srgbClr val="FF0000"/>
                </a:solidFill>
              </a:rPr>
              <a:t>hình</a:t>
            </a:r>
            <a:r>
              <a:rPr lang="en-US" altLang="en-US" sz="2500" b="1" dirty="0">
                <a:solidFill>
                  <a:srgbClr val="FF0000"/>
                </a:solidFill>
              </a:rPr>
              <a:t> </a:t>
            </a:r>
            <a:r>
              <a:rPr lang="en-US" altLang="en-US" sz="2500" b="1" dirty="0" err="1">
                <a:solidFill>
                  <a:srgbClr val="FF0000"/>
                </a:solidFill>
              </a:rPr>
              <a:t>ảnh</a:t>
            </a:r>
            <a:r>
              <a:rPr lang="en-US" altLang="en-US" sz="2500" b="1" dirty="0">
                <a:solidFill>
                  <a:srgbClr val="FF0000"/>
                </a:solidFill>
              </a:rPr>
              <a:t> </a:t>
            </a:r>
            <a:r>
              <a:rPr lang="en-US" altLang="en-US" sz="2500" b="1" dirty="0" err="1">
                <a:solidFill>
                  <a:srgbClr val="FF0000"/>
                </a:solidFill>
              </a:rPr>
              <a:t>dưới</a:t>
            </a:r>
            <a:r>
              <a:rPr lang="en-US" altLang="en-US" sz="2500" b="1" dirty="0">
                <a:solidFill>
                  <a:srgbClr val="FF0000"/>
                </a:solidFill>
              </a:rPr>
              <a:t> </a:t>
            </a:r>
            <a:r>
              <a:rPr lang="en-US" altLang="en-US" sz="2500" b="1" dirty="0" err="1">
                <a:solidFill>
                  <a:srgbClr val="FF0000"/>
                </a:solidFill>
              </a:rPr>
              <a:t>đây</a:t>
            </a:r>
            <a:r>
              <a:rPr lang="en-US" altLang="en-US" sz="2500" b="1" dirty="0">
                <a:solidFill>
                  <a:srgbClr val="FF0000"/>
                </a:solidFill>
              </a:rPr>
              <a:t> SGK TRANG 20: </a:t>
            </a:r>
          </a:p>
        </p:txBody>
      </p:sp>
      <p:pic>
        <p:nvPicPr>
          <p:cNvPr id="19461" name="Picture 5">
            <a:extLst>
              <a:ext uri="{FF2B5EF4-FFF2-40B4-BE49-F238E27FC236}">
                <a16:creationId xmlns:a16="http://schemas.microsoft.com/office/drawing/2014/main" xmlns="" id="{8BA4D7F3-AC51-6F2F-4D13-53018C8B1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6" y="1109663"/>
            <a:ext cx="4908306" cy="5407025"/>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88422" name="Group 6">
            <a:extLst>
              <a:ext uri="{FF2B5EF4-FFF2-40B4-BE49-F238E27FC236}">
                <a16:creationId xmlns:a16="http://schemas.microsoft.com/office/drawing/2014/main" xmlns="" id="{022F5ED7-706B-61D8-3EBB-990E68379628}"/>
              </a:ext>
            </a:extLst>
          </p:cNvPr>
          <p:cNvGraphicFramePr>
            <a:graphicFrameLocks noGrp="1"/>
          </p:cNvGraphicFramePr>
          <p:nvPr>
            <p:extLst>
              <p:ext uri="{D42A27DB-BD31-4B8C-83A1-F6EECF244321}">
                <p14:modId xmlns:p14="http://schemas.microsoft.com/office/powerpoint/2010/main" val="3559693900"/>
              </p:ext>
            </p:extLst>
          </p:nvPr>
        </p:nvGraphicFramePr>
        <p:xfrm>
          <a:off x="5108332" y="1109663"/>
          <a:ext cx="6809031" cy="5368049"/>
        </p:xfrm>
        <a:graphic>
          <a:graphicData uri="http://schemas.openxmlformats.org/drawingml/2006/table">
            <a:tbl>
              <a:tblPr/>
              <a:tblGrid>
                <a:gridCol w="6809031">
                  <a:extLst>
                    <a:ext uri="{9D8B030D-6E8A-4147-A177-3AD203B41FA5}">
                      <a16:colId xmlns:a16="http://schemas.microsoft.com/office/drawing/2014/main" xmlns="" val="20000"/>
                    </a:ext>
                  </a:extLst>
                </a:gridCol>
              </a:tblGrid>
              <a:tr h="57523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
                          <a:cs typeface="Arial" panose="020B0604020202020204" pitchFamily="34" charset="0"/>
                        </a:rPr>
                        <a:t>Ý NGHĨA</a:t>
                      </a:r>
                      <a:r>
                        <a:rPr kumimoji="0" lang="en-US" altLang="en-US" sz="3200" b="1"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3200" b="1" i="0" u="none" strike="noStrike" cap="none" normalizeH="0" baseline="0">
                        <a:ln>
                          <a:noFill/>
                        </a:ln>
                        <a:solidFill>
                          <a:schemeClr val="tx1"/>
                        </a:solidFill>
                        <a:effectLst/>
                        <a:latin typeface="Arial "/>
                        <a:cs typeface="Arial" panose="020B0604020202020204" pitchFamily="34" charset="0"/>
                      </a:endParaRPr>
                    </a:p>
                  </a:txBody>
                  <a:tcPr marT="45723" marB="45723" anchor="b" horzOverflow="overflow">
                    <a:lnL cap="flat">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10000"/>
                  </a:ext>
                </a:extLst>
              </a:tr>
              <a:tr h="3071723">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T="45723" marB="45723" anchor="b" horzOverflow="overflow">
                    <a:lnL cap="flat">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1"/>
                  </a:ext>
                </a:extLst>
              </a:tr>
              <a:tr h="1717200">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T="45723" marB="45723" anchor="b" horzOverflow="overflow">
                    <a:lnL cap="flat">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xmlns="" val="10002"/>
                  </a:ext>
                </a:extLst>
              </a:tr>
            </a:tbl>
          </a:graphicData>
        </a:graphic>
      </p:graphicFrame>
      <p:sp>
        <p:nvSpPr>
          <p:cNvPr id="188434" name="Rectangle 18">
            <a:extLst>
              <a:ext uri="{FF2B5EF4-FFF2-40B4-BE49-F238E27FC236}">
                <a16:creationId xmlns:a16="http://schemas.microsoft.com/office/drawing/2014/main" xmlns="" id="{7A1332AD-F10E-2526-A758-D7BFD016E9C5}"/>
              </a:ext>
            </a:extLst>
          </p:cNvPr>
          <p:cNvSpPr>
            <a:spLocks noChangeArrowheads="1"/>
          </p:cNvSpPr>
          <p:nvPr/>
        </p:nvSpPr>
        <p:spPr bwMode="auto">
          <a:xfrm>
            <a:off x="5249008" y="1863160"/>
            <a:ext cx="647626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ko-KR" sz="2400" dirty="0"/>
              <a:t>Phát huy các truyền thống văn hóa tốt đẹp của dân tộc (như: nhân ái,</a:t>
            </a:r>
            <a:r>
              <a:rPr lang="en-US" altLang="ko-KR" sz="2400" dirty="0"/>
              <a:t> </a:t>
            </a:r>
            <a:r>
              <a:rPr lang="en-US" altLang="ko-KR" sz="2400" dirty="0" err="1"/>
              <a:t>hiếu</a:t>
            </a:r>
            <a:r>
              <a:rPr lang="en-US" altLang="ko-KR" sz="2400" dirty="0"/>
              <a:t> </a:t>
            </a:r>
            <a:r>
              <a:rPr lang="en-US" altLang="ko-KR" sz="2400" dirty="0" err="1"/>
              <a:t>học</a:t>
            </a:r>
            <a:r>
              <a:rPr lang="en-US" altLang="ko-KR" sz="2400" dirty="0"/>
              <a:t>,</a:t>
            </a:r>
            <a:r>
              <a:rPr lang="vi-VN" altLang="ko-KR" sz="2400" dirty="0"/>
              <a:t> đoàn kết,</a:t>
            </a:r>
            <a:r>
              <a:rPr lang="en-US" altLang="ko-KR" sz="2400" dirty="0"/>
              <a:t> </a:t>
            </a:r>
            <a:r>
              <a:rPr lang="en-US" altLang="ko-KR" sz="2400" dirty="0" err="1"/>
              <a:t>lòng</a:t>
            </a:r>
            <a:r>
              <a:rPr lang="en-US" altLang="ko-KR" sz="2400" dirty="0"/>
              <a:t> </a:t>
            </a:r>
            <a:r>
              <a:rPr lang="en-US" altLang="ko-KR" sz="2400" dirty="0" err="1"/>
              <a:t>biết</a:t>
            </a:r>
            <a:r>
              <a:rPr lang="en-US" altLang="ko-KR" sz="2400" dirty="0"/>
              <a:t> </a:t>
            </a:r>
            <a:r>
              <a:rPr lang="en-US" altLang="ko-KR" sz="2400" dirty="0" err="1"/>
              <a:t>ơn</a:t>
            </a:r>
            <a:r>
              <a:rPr lang="en-US" altLang="ko-KR" sz="2400" dirty="0"/>
              <a:t>,</a:t>
            </a:r>
            <a:r>
              <a:rPr lang="vi-VN" altLang="ko-KR" sz="2400" dirty="0"/>
              <a:t> uống nước nhớ nguồn,</a:t>
            </a:r>
            <a:r>
              <a:rPr lang="en-US" altLang="ko-KR" sz="2400" dirty="0"/>
              <a:t> ý </a:t>
            </a:r>
            <a:r>
              <a:rPr lang="en-US" altLang="ko-KR" sz="2400" dirty="0" err="1"/>
              <a:t>thức</a:t>
            </a:r>
            <a:r>
              <a:rPr lang="en-US" altLang="ko-KR" sz="2400" dirty="0"/>
              <a:t> </a:t>
            </a:r>
            <a:r>
              <a:rPr lang="en-US" altLang="ko-KR" sz="2400" dirty="0" err="1"/>
              <a:t>bảo</a:t>
            </a:r>
            <a:r>
              <a:rPr lang="en-US" altLang="ko-KR" sz="2400" dirty="0"/>
              <a:t> </a:t>
            </a:r>
            <a:r>
              <a:rPr lang="en-US" altLang="ko-KR" sz="2400" dirty="0" err="1"/>
              <a:t>vệ</a:t>
            </a:r>
            <a:r>
              <a:rPr lang="en-US" altLang="ko-KR" sz="2400" dirty="0"/>
              <a:t> </a:t>
            </a:r>
            <a:r>
              <a:rPr lang="en-US" altLang="ko-KR" sz="2400" dirty="0" err="1"/>
              <a:t>môi</a:t>
            </a:r>
            <a:r>
              <a:rPr lang="en-US" altLang="ko-KR" sz="2400" dirty="0"/>
              <a:t> </a:t>
            </a:r>
            <a:r>
              <a:rPr lang="en-US" altLang="ko-KR" sz="2400" dirty="0" err="1"/>
              <a:t>trường</a:t>
            </a:r>
            <a:r>
              <a:rPr lang="en-US" altLang="ko-KR" sz="2400" dirty="0"/>
              <a:t>…</a:t>
            </a:r>
            <a:r>
              <a:rPr lang="vi-VN" altLang="ko-KR" sz="2400" dirty="0"/>
              <a:t>); Tăng cường sức mạnh của các lực lượng trong cộng đồng; Góp phần cải thiện điều kiện sống của cộng đồng và thúc đẩy sự phát triển toàn diện của xã hội.</a:t>
            </a:r>
          </a:p>
        </p:txBody>
      </p:sp>
      <p:sp>
        <p:nvSpPr>
          <p:cNvPr id="188435" name="Rectangle 19">
            <a:extLst>
              <a:ext uri="{FF2B5EF4-FFF2-40B4-BE49-F238E27FC236}">
                <a16:creationId xmlns:a16="http://schemas.microsoft.com/office/drawing/2014/main" xmlns="" id="{CCBBF7AB-80ED-9370-35C2-7CBF3C2BD4FE}"/>
              </a:ext>
            </a:extLst>
          </p:cNvPr>
          <p:cNvSpPr>
            <a:spLocks noChangeArrowheads="1"/>
          </p:cNvSpPr>
          <p:nvPr/>
        </p:nvSpPr>
        <p:spPr bwMode="auto">
          <a:xfrm>
            <a:off x="5207735" y="4905822"/>
            <a:ext cx="647626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ko-KR" sz="2800" dirty="0">
                <a:solidFill>
                  <a:srgbClr val="FF0000"/>
                </a:solidFill>
              </a:rPr>
              <a:t>Tạo ra cơ hội cho bản thân được giao lưu, học hỏi, rèn luyện các kĩ năng, mở rộng hiểu biết về mọi mặt.</a:t>
            </a:r>
          </a:p>
        </p:txBody>
      </p:sp>
    </p:spTree>
    <p:extLst>
      <p:ext uri="{BB962C8B-B14F-4D97-AF65-F5344CB8AC3E}">
        <p14:creationId xmlns:p14="http://schemas.microsoft.com/office/powerpoint/2010/main" val="2511794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8422"/>
                                        </p:tgtEl>
                                        <p:attrNameLst>
                                          <p:attrName>style.visibility</p:attrName>
                                        </p:attrNameLst>
                                      </p:cBhvr>
                                      <p:to>
                                        <p:strVal val="visible"/>
                                      </p:to>
                                    </p:set>
                                    <p:animEffect transition="in" filter="blinds(horizontal)">
                                      <p:cBhvr>
                                        <p:cTn id="7" dur="500"/>
                                        <p:tgtEl>
                                          <p:spTgt spid="188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88434"/>
                                        </p:tgtEl>
                                        <p:attrNameLst>
                                          <p:attrName>style.visibility</p:attrName>
                                        </p:attrNameLst>
                                      </p:cBhvr>
                                      <p:to>
                                        <p:strVal val="visible"/>
                                      </p:to>
                                    </p:set>
                                    <p:animEffect transition="in" filter="blinds(horizontal)">
                                      <p:cBhvr>
                                        <p:cTn id="12" dur="500"/>
                                        <p:tgtEl>
                                          <p:spTgt spid="1884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88435"/>
                                        </p:tgtEl>
                                        <p:attrNameLst>
                                          <p:attrName>style.visibility</p:attrName>
                                        </p:attrNameLst>
                                      </p:cBhvr>
                                      <p:to>
                                        <p:strVal val="visible"/>
                                      </p:to>
                                    </p:set>
                                    <p:animEffect transition="in" filter="blinds(horizontal)">
                                      <p:cBhvr>
                                        <p:cTn id="17" dur="500"/>
                                        <p:tgtEl>
                                          <p:spTgt spid="18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4" grpId="0"/>
      <p:bldP spid="18843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xmlns="" id="{7757B487-7609-DC71-7C06-592A8C0B7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3" y="1209114"/>
            <a:ext cx="11837377" cy="557854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1F53D01E-CFF5-071C-B574-510C80D83355}"/>
              </a:ext>
            </a:extLst>
          </p:cNvPr>
          <p:cNvSpPr/>
          <p:nvPr/>
        </p:nvSpPr>
        <p:spPr>
          <a:xfrm>
            <a:off x="290146" y="175846"/>
            <a:ext cx="11641016" cy="8792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LUYỆN TẬP 2 SGK TRANG 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9" name="Picture 18" descr="Chung sức vì cộng đồng - Báo Thái Bình điện tử">
            <a:extLst>
              <a:ext uri="{FF2B5EF4-FFF2-40B4-BE49-F238E27FC236}">
                <a16:creationId xmlns:a16="http://schemas.microsoft.com/office/drawing/2014/main" xmlns="" id="{AC645F1B-912E-E909-3F95-7B20EF3AC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197" y="61548"/>
            <a:ext cx="5518428" cy="612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9">
            <a:extLst>
              <a:ext uri="{FF2B5EF4-FFF2-40B4-BE49-F238E27FC236}">
                <a16:creationId xmlns:a16="http://schemas.microsoft.com/office/drawing/2014/main" xmlns="" id="{47B79E69-09A4-0A9A-EA76-EBE4D8C2C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088" y="61546"/>
            <a:ext cx="6051550" cy="609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746570"/>
      </p:ext>
    </p:extLst>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344BECFA-85AA-89FA-285B-88D20081CB3B}"/>
              </a:ext>
            </a:extLst>
          </p:cNvPr>
          <p:cNvSpPr>
            <a:spLocks noChangeArrowheads="1"/>
          </p:cNvSpPr>
          <p:nvPr/>
        </p:nvSpPr>
        <p:spPr bwMode="auto">
          <a:xfrm>
            <a:off x="1679575" y="422275"/>
            <a:ext cx="959008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700" b="1" dirty="0">
                <a:solidFill>
                  <a:srgbClr val="0000FF"/>
                </a:solidFill>
              </a:rPr>
              <a:t>BÀI 3: TÍCH CỰC THAM GIA CÁC </a:t>
            </a:r>
            <a:br>
              <a:rPr lang="en-US" altLang="en-US" sz="3700" b="1" dirty="0">
                <a:solidFill>
                  <a:srgbClr val="0000FF"/>
                </a:solidFill>
              </a:rPr>
            </a:br>
            <a:r>
              <a:rPr lang="en-US" altLang="en-US" sz="3700" b="1" dirty="0">
                <a:solidFill>
                  <a:srgbClr val="0000FF"/>
                </a:solidFill>
              </a:rPr>
              <a:t>HOẠT ĐỘNG CỘNG ĐỒNG (TIẾT 3)</a:t>
            </a:r>
          </a:p>
        </p:txBody>
      </p:sp>
      <p:pic>
        <p:nvPicPr>
          <p:cNvPr id="35843" name="Picture 3" descr="Chung sức vì cộng đồng - Báo Thái Bình điện tử">
            <a:extLst>
              <a:ext uri="{FF2B5EF4-FFF2-40B4-BE49-F238E27FC236}">
                <a16:creationId xmlns:a16="http://schemas.microsoft.com/office/drawing/2014/main" xmlns="" id="{ADB85FF6-9A59-08F8-9946-62963C891B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2124075"/>
            <a:ext cx="5429250" cy="405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a:extLst>
              <a:ext uri="{FF2B5EF4-FFF2-40B4-BE49-F238E27FC236}">
                <a16:creationId xmlns:a16="http://schemas.microsoft.com/office/drawing/2014/main" xmlns="" id="{A76D4BD7-5769-BA51-F3B8-49FCA3BE2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7088" y="2122488"/>
            <a:ext cx="605155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5">
            <a:extLst>
              <a:ext uri="{FF2B5EF4-FFF2-40B4-BE49-F238E27FC236}">
                <a16:creationId xmlns:a16="http://schemas.microsoft.com/office/drawing/2014/main" xmlns="" id="{48CA2F4E-803D-F473-8135-A214385F2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358775"/>
            <a:ext cx="11476037" cy="5864225"/>
          </a:xfrm>
          <a:prstGeom prst="rect">
            <a:avLst/>
          </a:prstGeom>
          <a:noFill/>
          <a:ln w="9525">
            <a:solidFill>
              <a:srgbClr val="8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xmlns="" id="{F0DBA444-27DA-DB16-EC12-B874BE6DE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468313"/>
            <a:ext cx="11699875" cy="5183187"/>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xmlns="" id="{527B2708-A8C9-3D40-1F3B-6CDE9DEBF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395288"/>
            <a:ext cx="1137285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xmlns="" id="{E6B2F5B4-C294-A337-67F9-AAA50AA281EB}"/>
              </a:ext>
            </a:extLst>
          </p:cNvPr>
          <p:cNvSpPr>
            <a:spLocks noChangeArrowheads="1"/>
          </p:cNvSpPr>
          <p:nvPr/>
        </p:nvSpPr>
        <p:spPr bwMode="auto">
          <a:xfrm>
            <a:off x="3929063" y="187325"/>
            <a:ext cx="7677150" cy="7937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eaLnBrk="1" hangingPunct="1"/>
            <a:r>
              <a:rPr lang="en-US" altLang="en-US" sz="2300" b="1" dirty="0">
                <a:solidFill>
                  <a:srgbClr val="FF0000"/>
                </a:solidFill>
              </a:rPr>
              <a:t>1. </a:t>
            </a:r>
            <a:r>
              <a:rPr lang="en-US" altLang="en-US" sz="2300" b="1" dirty="0" err="1">
                <a:solidFill>
                  <a:srgbClr val="FF0000"/>
                </a:solidFill>
              </a:rPr>
              <a:t>Đọc</a:t>
            </a:r>
            <a:r>
              <a:rPr lang="en-US" altLang="en-US" sz="2300" b="1" dirty="0">
                <a:solidFill>
                  <a:srgbClr val="FF0000"/>
                </a:solidFill>
              </a:rPr>
              <a:t> </a:t>
            </a:r>
            <a:r>
              <a:rPr lang="en-US" altLang="en-US" sz="2300" b="1" dirty="0" err="1">
                <a:solidFill>
                  <a:srgbClr val="FF0000"/>
                </a:solidFill>
              </a:rPr>
              <a:t>thông</a:t>
            </a:r>
            <a:r>
              <a:rPr lang="en-US" altLang="en-US" sz="2300" b="1" dirty="0">
                <a:solidFill>
                  <a:srgbClr val="FF0000"/>
                </a:solidFill>
              </a:rPr>
              <a:t> tin. </a:t>
            </a:r>
            <a:r>
              <a:rPr lang="en-US" altLang="en-US" sz="2300" b="1" dirty="0" err="1">
                <a:solidFill>
                  <a:srgbClr val="FF0000"/>
                </a:solidFill>
              </a:rPr>
              <a:t>Hoạt</a:t>
            </a:r>
            <a:r>
              <a:rPr lang="en-US" altLang="en-US" sz="2300" b="1" dirty="0">
                <a:solidFill>
                  <a:srgbClr val="FF0000"/>
                </a:solidFill>
              </a:rPr>
              <a:t> </a:t>
            </a:r>
            <a:r>
              <a:rPr lang="en-US" altLang="en-US" sz="2300" b="1" dirty="0" err="1">
                <a:solidFill>
                  <a:srgbClr val="FF0000"/>
                </a:solidFill>
              </a:rPr>
              <a:t>động</a:t>
            </a:r>
            <a:r>
              <a:rPr lang="en-US" altLang="en-US" sz="2300" b="1" dirty="0">
                <a:solidFill>
                  <a:srgbClr val="FF0000"/>
                </a:solidFill>
              </a:rPr>
              <a:t> </a:t>
            </a:r>
            <a:r>
              <a:rPr lang="en-US" altLang="en-US" sz="2300" b="1" dirty="0" err="1">
                <a:solidFill>
                  <a:srgbClr val="FF0000"/>
                </a:solidFill>
              </a:rPr>
              <a:t>cộng</a:t>
            </a:r>
            <a:r>
              <a:rPr lang="en-US" altLang="en-US" sz="2300" b="1" dirty="0">
                <a:solidFill>
                  <a:srgbClr val="FF0000"/>
                </a:solidFill>
              </a:rPr>
              <a:t> </a:t>
            </a:r>
            <a:r>
              <a:rPr lang="en-US" altLang="en-US" sz="2300" b="1" dirty="0" err="1">
                <a:solidFill>
                  <a:srgbClr val="FF0000"/>
                </a:solidFill>
              </a:rPr>
              <a:t>đồng</a:t>
            </a:r>
            <a:r>
              <a:rPr lang="en-US" altLang="en-US" sz="2300" b="1" dirty="0">
                <a:solidFill>
                  <a:srgbClr val="FF0000"/>
                </a:solidFill>
              </a:rPr>
              <a:t> </a:t>
            </a:r>
            <a:r>
              <a:rPr lang="en-US" altLang="en-US" sz="2300" b="1" dirty="0" err="1">
                <a:solidFill>
                  <a:srgbClr val="FF0000"/>
                </a:solidFill>
              </a:rPr>
              <a:t>và</a:t>
            </a:r>
            <a:r>
              <a:rPr lang="en-US" altLang="en-US" sz="2300" b="1" dirty="0">
                <a:solidFill>
                  <a:srgbClr val="FF0000"/>
                </a:solidFill>
              </a:rPr>
              <a:t> </a:t>
            </a:r>
            <a:r>
              <a:rPr lang="en-US" altLang="en-US" sz="2300" b="1" dirty="0" err="1">
                <a:solidFill>
                  <a:srgbClr val="FF0000"/>
                </a:solidFill>
              </a:rPr>
              <a:t>sự</a:t>
            </a:r>
            <a:r>
              <a:rPr lang="en-US" altLang="en-US" sz="2300" b="1" dirty="0">
                <a:solidFill>
                  <a:srgbClr val="FF0000"/>
                </a:solidFill>
              </a:rPr>
              <a:t> </a:t>
            </a:r>
            <a:r>
              <a:rPr lang="en-US" altLang="en-US" sz="2300" b="1" dirty="0" err="1">
                <a:solidFill>
                  <a:srgbClr val="FF0000"/>
                </a:solidFill>
              </a:rPr>
              <a:t>cần</a:t>
            </a:r>
            <a:r>
              <a:rPr lang="en-US" altLang="en-US" sz="2300" b="1" dirty="0">
                <a:solidFill>
                  <a:srgbClr val="FF0000"/>
                </a:solidFill>
              </a:rPr>
              <a:t> </a:t>
            </a:r>
            <a:r>
              <a:rPr lang="en-US" altLang="en-US" sz="2300" b="1" dirty="0" err="1">
                <a:solidFill>
                  <a:srgbClr val="FF0000"/>
                </a:solidFill>
              </a:rPr>
              <a:t>thiết</a:t>
            </a:r>
            <a:r>
              <a:rPr lang="en-US" altLang="en-US" sz="2300" b="1" dirty="0">
                <a:solidFill>
                  <a:srgbClr val="FF0000"/>
                </a:solidFill>
              </a:rPr>
              <a:t> </a:t>
            </a:r>
            <a:r>
              <a:rPr lang="en-US" altLang="en-US" sz="2300" b="1" dirty="0" err="1">
                <a:solidFill>
                  <a:srgbClr val="FF0000"/>
                </a:solidFill>
              </a:rPr>
              <a:t>phải</a:t>
            </a:r>
            <a:r>
              <a:rPr lang="en-US" altLang="en-US" sz="2300" b="1" dirty="0">
                <a:solidFill>
                  <a:srgbClr val="FF0000"/>
                </a:solidFill>
              </a:rPr>
              <a:t> </a:t>
            </a:r>
            <a:r>
              <a:rPr lang="en-US" altLang="en-US" sz="2300" b="1" dirty="0" err="1">
                <a:solidFill>
                  <a:srgbClr val="FF0000"/>
                </a:solidFill>
              </a:rPr>
              <a:t>tham</a:t>
            </a:r>
            <a:r>
              <a:rPr lang="en-US" altLang="en-US" sz="2300" b="1" dirty="0">
                <a:solidFill>
                  <a:srgbClr val="FF0000"/>
                </a:solidFill>
              </a:rPr>
              <a:t> </a:t>
            </a:r>
            <a:r>
              <a:rPr lang="en-US" altLang="en-US" sz="2300" b="1" dirty="0" err="1">
                <a:solidFill>
                  <a:srgbClr val="FF0000"/>
                </a:solidFill>
              </a:rPr>
              <a:t>gia</a:t>
            </a:r>
            <a:r>
              <a:rPr lang="en-US" altLang="en-US" sz="2300" b="1" dirty="0">
                <a:solidFill>
                  <a:srgbClr val="FF0000"/>
                </a:solidFill>
              </a:rPr>
              <a:t> </a:t>
            </a:r>
            <a:r>
              <a:rPr lang="en-US" altLang="en-US" sz="2300" b="1" dirty="0" err="1">
                <a:solidFill>
                  <a:srgbClr val="FF0000"/>
                </a:solidFill>
              </a:rPr>
              <a:t>hoạt</a:t>
            </a:r>
            <a:r>
              <a:rPr lang="en-US" altLang="en-US" sz="2300" b="1" dirty="0">
                <a:solidFill>
                  <a:srgbClr val="FF0000"/>
                </a:solidFill>
              </a:rPr>
              <a:t> </a:t>
            </a:r>
            <a:r>
              <a:rPr lang="en-US" altLang="en-US" sz="2300" b="1" dirty="0" err="1">
                <a:solidFill>
                  <a:srgbClr val="FF0000"/>
                </a:solidFill>
              </a:rPr>
              <a:t>động</a:t>
            </a:r>
            <a:r>
              <a:rPr lang="en-US" altLang="en-US" sz="2300" b="1" dirty="0">
                <a:solidFill>
                  <a:srgbClr val="FF0000"/>
                </a:solidFill>
              </a:rPr>
              <a:t> </a:t>
            </a:r>
            <a:r>
              <a:rPr lang="en-US" altLang="en-US" sz="2300" b="1" dirty="0" err="1">
                <a:solidFill>
                  <a:srgbClr val="FF0000"/>
                </a:solidFill>
              </a:rPr>
              <a:t>cộng</a:t>
            </a:r>
            <a:r>
              <a:rPr lang="en-US" altLang="en-US" sz="2300" b="1" dirty="0">
                <a:solidFill>
                  <a:srgbClr val="FF0000"/>
                </a:solidFill>
              </a:rPr>
              <a:t> </a:t>
            </a:r>
            <a:r>
              <a:rPr lang="en-US" altLang="en-US" sz="2300" b="1" dirty="0" err="1">
                <a:solidFill>
                  <a:srgbClr val="FF0000"/>
                </a:solidFill>
              </a:rPr>
              <a:t>đồng</a:t>
            </a:r>
            <a:r>
              <a:rPr lang="en-US" altLang="en-US" sz="2300" b="1" dirty="0">
                <a:solidFill>
                  <a:srgbClr val="FF0000"/>
                </a:solidFill>
              </a:rPr>
              <a:t> ( SGK TR 16)</a:t>
            </a:r>
          </a:p>
        </p:txBody>
      </p:sp>
      <p:sp>
        <p:nvSpPr>
          <p:cNvPr id="13315" name="Arrow: Pentagon 67">
            <a:extLst>
              <a:ext uri="{FF2B5EF4-FFF2-40B4-BE49-F238E27FC236}">
                <a16:creationId xmlns:a16="http://schemas.microsoft.com/office/drawing/2014/main" xmlns="" id="{66A704D3-A6C4-D06D-5E55-CE5349BCC68C}"/>
              </a:ext>
            </a:extLst>
          </p:cNvPr>
          <p:cNvSpPr>
            <a:spLocks/>
          </p:cNvSpPr>
          <p:nvPr/>
        </p:nvSpPr>
        <p:spPr bwMode="auto">
          <a:xfrm rot="2428">
            <a:off x="3175" y="0"/>
            <a:ext cx="3581400" cy="868363"/>
          </a:xfrm>
          <a:custGeom>
            <a:avLst/>
            <a:gdLst>
              <a:gd name="T0" fmla="*/ 296868049 w 21600"/>
              <a:gd name="T1" fmla="*/ 17449312 h 21600"/>
              <a:gd name="T2" fmla="*/ 296868049 w 21600"/>
              <a:gd name="T3" fmla="*/ 17449312 h 21600"/>
              <a:gd name="T4" fmla="*/ 296868049 w 21600"/>
              <a:gd name="T5" fmla="*/ 17449312 h 21600"/>
              <a:gd name="T6" fmla="*/ 296868049 w 21600"/>
              <a:gd name="T7" fmla="*/ 17449312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18891" y="0"/>
                </a:lnTo>
                <a:lnTo>
                  <a:pt x="21600" y="10800"/>
                </a:lnTo>
                <a:lnTo>
                  <a:pt x="18891" y="21600"/>
                </a:lnTo>
                <a:lnTo>
                  <a:pt x="0" y="21600"/>
                </a:lnTo>
                <a:lnTo>
                  <a:pt x="0" y="0"/>
                </a:lnTo>
                <a:close/>
              </a:path>
            </a:pathLst>
          </a:custGeom>
          <a:gradFill rotWithShape="0">
            <a:gsLst>
              <a:gs pos="0">
                <a:srgbClr val="C23FC6"/>
              </a:gs>
              <a:gs pos="1100">
                <a:srgbClr val="C23FC6"/>
              </a:gs>
              <a:gs pos="35864">
                <a:srgbClr val="E1359B"/>
              </a:gs>
              <a:gs pos="100000">
                <a:srgbClr val="FF2A70"/>
              </a:gs>
            </a:gsLst>
            <a:lin ang="2040000"/>
          </a:gra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p>
            <a:endParaRPr lang="en-US"/>
          </a:p>
        </p:txBody>
      </p:sp>
      <p:sp>
        <p:nvSpPr>
          <p:cNvPr id="13316" name="TextBox 34">
            <a:extLst>
              <a:ext uri="{FF2B5EF4-FFF2-40B4-BE49-F238E27FC236}">
                <a16:creationId xmlns:a16="http://schemas.microsoft.com/office/drawing/2014/main" xmlns="" id="{8BCA1D6F-852A-A5A7-B640-4F0E07770A89}"/>
              </a:ext>
            </a:extLst>
          </p:cNvPr>
          <p:cNvSpPr txBox="1">
            <a:spLocks noChangeArrowheads="1"/>
          </p:cNvSpPr>
          <p:nvPr/>
        </p:nvSpPr>
        <p:spPr bwMode="auto">
          <a:xfrm>
            <a:off x="158750" y="76200"/>
            <a:ext cx="2978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a:r>
              <a:rPr lang="vi-VN" altLang="en-US" sz="4000" b="1">
                <a:solidFill>
                  <a:srgbClr val="FFFFFF"/>
                </a:solidFill>
                <a:ea typeface="Arial "/>
                <a:cs typeface="Arial Rounded MT Bold" panose="020F0704030504030204" pitchFamily="34" charset="0"/>
                <a:sym typeface="Arial Rounded MT Bold" panose="020F0704030504030204" pitchFamily="34" charset="0"/>
              </a:rPr>
              <a:t>KH</a:t>
            </a:r>
            <a:r>
              <a:rPr lang="vi-VN" altLang="en-US" sz="4000" b="1">
                <a:solidFill>
                  <a:srgbClr val="FFFFFF"/>
                </a:solidFill>
                <a:latin typeface="Arial Rounded MT Bold" panose="020F0704030504030204" pitchFamily="34" charset="0"/>
                <a:ea typeface="Arial "/>
                <a:cs typeface="Arial Rounded MT Bold" panose="020F0704030504030204" pitchFamily="34" charset="0"/>
                <a:sym typeface="Arial Rounded MT Bold" panose="020F0704030504030204" pitchFamily="34" charset="0"/>
              </a:rPr>
              <a:t>Á</a:t>
            </a:r>
            <a:r>
              <a:rPr lang="vi-VN" altLang="en-US" sz="4000" b="1">
                <a:solidFill>
                  <a:srgbClr val="FFFFFF"/>
                </a:solidFill>
                <a:ea typeface="Arial "/>
                <a:cs typeface="Arial Rounded MT Bold" panose="020F0704030504030204" pitchFamily="34" charset="0"/>
                <a:sym typeface="Arial Rounded MT Bold" panose="020F0704030504030204" pitchFamily="34" charset="0"/>
              </a:rPr>
              <a:t>M PH</a:t>
            </a:r>
            <a:r>
              <a:rPr lang="vi-VN" altLang="en-US" sz="4000" b="1">
                <a:solidFill>
                  <a:srgbClr val="FFFFFF"/>
                </a:solidFill>
                <a:latin typeface="Arial Rounded MT Bold" panose="020F0704030504030204" pitchFamily="34" charset="0"/>
                <a:ea typeface="Arial "/>
                <a:cs typeface="Arial Rounded MT Bold" panose="020F0704030504030204" pitchFamily="34" charset="0"/>
                <a:sym typeface="Arial Rounded MT Bold" panose="020F0704030504030204" pitchFamily="34" charset="0"/>
              </a:rPr>
              <a:t>Á</a:t>
            </a:r>
            <a:endParaRPr lang="vi-VN" altLang="en-US" sz="4000" b="1">
              <a:solidFill>
                <a:srgbClr val="FFFFFF"/>
              </a:solidFill>
              <a:ea typeface="Arial "/>
              <a:cs typeface="Arial Rounded MT Bold" panose="020F0704030504030204" pitchFamily="34" charset="0"/>
              <a:sym typeface="Arial Rounded MT Bold" panose="020F0704030504030204" pitchFamily="34" charset="0"/>
            </a:endParaRPr>
          </a:p>
        </p:txBody>
      </p:sp>
      <p:sp>
        <p:nvSpPr>
          <p:cNvPr id="102423" name="Rectangle 23">
            <a:extLst>
              <a:ext uri="{FF2B5EF4-FFF2-40B4-BE49-F238E27FC236}">
                <a16:creationId xmlns:a16="http://schemas.microsoft.com/office/drawing/2014/main" xmlns="" id="{ED12BE26-897A-5DB9-40C9-DD1C9881F417}"/>
              </a:ext>
            </a:extLst>
          </p:cNvPr>
          <p:cNvSpPr>
            <a:spLocks noChangeArrowheads="1"/>
          </p:cNvSpPr>
          <p:nvPr/>
        </p:nvSpPr>
        <p:spPr bwMode="auto">
          <a:xfrm>
            <a:off x="219075" y="1087438"/>
            <a:ext cx="11653838" cy="4591050"/>
          </a:xfrm>
          <a:prstGeom prst="rect">
            <a:avLst/>
          </a:prstGeom>
          <a:noFill/>
          <a:ln w="9525">
            <a:solidFill>
              <a:srgbClr val="FF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100"/>
              <a:t>Theo báo cáo Kết quả triển khai, tổ chức các chương trình, chiến dịch tình nguyện hè của thanh niên Thành phố Hồ Chí Minh giai đoạn 1994 - 2023 của Thành Đoàn Thành phố Hồ Chí Minh, từ năm 1994, tuổi trẻ Thành phố mang tên Bác đã thực hiện Chiến dịch “Ánh sáng văn hoa hè”, đến năm 1997 là Chiến dịch tình nguyện “Mùa hè xanh”. Tiếp theo đó, lần lượt là: Chương trình “Hỗ trợ thí sinh đi thi Đại học, Cao đẳng" (1997), sau đó được đổi tên thành “Tiếp sức mùa thi" (2001); "Hoa phượng đỏ” (1999) dành cho học sinh, giáo viên trẻ; “Kì nghỉ hồng" (2002) dành cho thanh niên công nhân; “Hành quân xanh" (2007) dành cho thanh niên lực lượng vũ trang và “Gia sư áo xanh" (2012) nhằm hỗ trợ học sinh ôn tập kiến thức.</a:t>
            </a:r>
          </a:p>
          <a:p>
            <a:pPr eaLnBrk="1" hangingPunct="1"/>
            <a:r>
              <a:rPr lang="en-US" altLang="en-US" sz="2100"/>
              <a:t>Sau 30 năm thực hiện các chương trình, chiến dịch tình nguyện hè, đã có 5 triệu lượt chiến sĩ tham gia; thực hiện 31 000 công trình thanh niên; xây, sửa chữa 7 720 nhà tình nghĩa, nhà tình thương, nhà tình bạn; bê tông hoá, nâng cấp, sửa chữa 870 km đường nông thôn; xây dựng, sửa chữa 500 cầu nông thôn; lắp đặt hệ thống chiếu sáng 270 tuyến đường nông thôn, tuyến hẻm với tổng chiều dài 200 km; trồng 650 nghìn cây xanh, ... không chỉ Thành phố Hồ Chí Minh mà còn ở nhiều tỉnh, thành phố trên cả nước và nước bạn Lào</a:t>
            </a:r>
          </a:p>
        </p:txBody>
      </p:sp>
      <p:pic>
        <p:nvPicPr>
          <p:cNvPr id="102424" name="Picture 24" descr="Câu hỏi thường gặp">
            <a:extLst>
              <a:ext uri="{FF2B5EF4-FFF2-40B4-BE49-F238E27FC236}">
                <a16:creationId xmlns:a16="http://schemas.microsoft.com/office/drawing/2014/main" xmlns="" id="{8593719B-40EB-8EA2-4BF2-335C2C1FF4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5803900"/>
            <a:ext cx="8794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5" name="Rectangle 25">
            <a:extLst>
              <a:ext uri="{FF2B5EF4-FFF2-40B4-BE49-F238E27FC236}">
                <a16:creationId xmlns:a16="http://schemas.microsoft.com/office/drawing/2014/main" xmlns="" id="{BD62EE94-5FC0-8804-30E6-1D8CA97F2F41}"/>
              </a:ext>
            </a:extLst>
          </p:cNvPr>
          <p:cNvSpPr>
            <a:spLocks noChangeArrowheads="1"/>
          </p:cNvSpPr>
          <p:nvPr/>
        </p:nvSpPr>
        <p:spPr bwMode="auto">
          <a:xfrm>
            <a:off x="1290638" y="5826125"/>
            <a:ext cx="10482262" cy="9144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solidFill>
                  <a:srgbClr val="FF0000"/>
                </a:solidFill>
              </a:rPr>
              <a:t>Em </a:t>
            </a:r>
            <a:r>
              <a:rPr lang="en-US" altLang="en-US" sz="2700" dirty="0" err="1">
                <a:solidFill>
                  <a:srgbClr val="FF0000"/>
                </a:solidFill>
              </a:rPr>
              <a:t>hãy</a:t>
            </a:r>
            <a:r>
              <a:rPr lang="en-US" altLang="en-US" sz="2700" dirty="0">
                <a:solidFill>
                  <a:srgbClr val="FF0000"/>
                </a:solidFill>
              </a:rPr>
              <a:t> </a:t>
            </a:r>
            <a:r>
              <a:rPr lang="en-US" altLang="en-US" sz="2700" dirty="0" err="1">
                <a:solidFill>
                  <a:srgbClr val="FF0000"/>
                </a:solidFill>
              </a:rPr>
              <a:t>xác</a:t>
            </a:r>
            <a:r>
              <a:rPr lang="en-US" altLang="en-US" sz="2700" dirty="0">
                <a:solidFill>
                  <a:srgbClr val="FF0000"/>
                </a:solidFill>
              </a:rPr>
              <a:t> </a:t>
            </a:r>
            <a:r>
              <a:rPr lang="en-US" altLang="en-US" sz="2700" dirty="0" err="1">
                <a:solidFill>
                  <a:srgbClr val="FF0000"/>
                </a:solidFill>
              </a:rPr>
              <a:t>định</a:t>
            </a:r>
            <a:r>
              <a:rPr lang="en-US" altLang="en-US" sz="2700" dirty="0">
                <a:solidFill>
                  <a:srgbClr val="FF0000"/>
                </a:solidFill>
              </a:rPr>
              <a:t> </a:t>
            </a:r>
            <a:r>
              <a:rPr lang="en-US" altLang="en-US" sz="2700" dirty="0" err="1">
                <a:solidFill>
                  <a:srgbClr val="FF0000"/>
                </a:solidFill>
              </a:rPr>
              <a:t>mục</a:t>
            </a:r>
            <a:r>
              <a:rPr lang="en-US" altLang="en-US" sz="2700" dirty="0">
                <a:solidFill>
                  <a:srgbClr val="FF0000"/>
                </a:solidFill>
              </a:rPr>
              <a:t> </a:t>
            </a:r>
            <a:r>
              <a:rPr lang="en-US" altLang="en-US" sz="2700" dirty="0" err="1">
                <a:solidFill>
                  <a:srgbClr val="FF0000"/>
                </a:solidFill>
              </a:rPr>
              <a:t>đích</a:t>
            </a:r>
            <a:r>
              <a:rPr lang="en-US" altLang="en-US" sz="2700" dirty="0">
                <a:solidFill>
                  <a:srgbClr val="FF0000"/>
                </a:solidFill>
              </a:rPr>
              <a:t>, </a:t>
            </a:r>
            <a:r>
              <a:rPr lang="en-US" altLang="en-US" sz="2700" dirty="0" err="1">
                <a:solidFill>
                  <a:srgbClr val="FF0000"/>
                </a:solidFill>
              </a:rPr>
              <a:t>kết</a:t>
            </a:r>
            <a:r>
              <a:rPr lang="en-US" altLang="en-US" sz="2700" dirty="0">
                <a:solidFill>
                  <a:srgbClr val="FF0000"/>
                </a:solidFill>
              </a:rPr>
              <a:t> </a:t>
            </a:r>
            <a:r>
              <a:rPr lang="en-US" altLang="en-US" sz="2700" dirty="0" err="1">
                <a:solidFill>
                  <a:srgbClr val="FF0000"/>
                </a:solidFill>
              </a:rPr>
              <a:t>quả</a:t>
            </a:r>
            <a:r>
              <a:rPr lang="en-US" altLang="en-US" sz="2700" dirty="0">
                <a:solidFill>
                  <a:srgbClr val="FF0000"/>
                </a:solidFill>
              </a:rPr>
              <a:t> </a:t>
            </a:r>
            <a:r>
              <a:rPr lang="en-US" altLang="en-US" sz="2700" dirty="0" err="1">
                <a:solidFill>
                  <a:srgbClr val="FF0000"/>
                </a:solidFill>
              </a:rPr>
              <a:t>và</a:t>
            </a:r>
            <a:r>
              <a:rPr lang="en-US" altLang="en-US" sz="2700" dirty="0">
                <a:solidFill>
                  <a:srgbClr val="FF0000"/>
                </a:solidFill>
              </a:rPr>
              <a:t> ý </a:t>
            </a:r>
            <a:r>
              <a:rPr lang="en-US" altLang="en-US" sz="2700" dirty="0" err="1">
                <a:solidFill>
                  <a:srgbClr val="FF0000"/>
                </a:solidFill>
              </a:rPr>
              <a:t>nghĩa</a:t>
            </a:r>
            <a:r>
              <a:rPr lang="en-US" altLang="en-US" sz="2700" dirty="0">
                <a:solidFill>
                  <a:srgbClr val="FF0000"/>
                </a:solidFill>
              </a:rPr>
              <a:t> </a:t>
            </a:r>
            <a:r>
              <a:rPr lang="en-US" altLang="en-US" sz="2700" dirty="0" err="1">
                <a:solidFill>
                  <a:srgbClr val="FF0000"/>
                </a:solidFill>
              </a:rPr>
              <a:t>của</a:t>
            </a:r>
            <a:r>
              <a:rPr lang="en-US" altLang="en-US" sz="2700" dirty="0">
                <a:solidFill>
                  <a:srgbClr val="FF0000"/>
                </a:solidFill>
              </a:rPr>
              <a:t> </a:t>
            </a:r>
            <a:r>
              <a:rPr lang="en-US" altLang="en-US" sz="2700" dirty="0" err="1">
                <a:solidFill>
                  <a:srgbClr val="FF0000"/>
                </a:solidFill>
              </a:rPr>
              <a:t>các</a:t>
            </a:r>
            <a:r>
              <a:rPr lang="en-US" altLang="en-US" sz="2700" dirty="0">
                <a:solidFill>
                  <a:srgbClr val="FF0000"/>
                </a:solidFill>
              </a:rPr>
              <a:t> </a:t>
            </a:r>
            <a:r>
              <a:rPr lang="en-US" altLang="en-US" sz="2700" dirty="0" err="1">
                <a:solidFill>
                  <a:srgbClr val="FF0000"/>
                </a:solidFill>
              </a:rPr>
              <a:t>hoạt</a:t>
            </a:r>
            <a:r>
              <a:rPr lang="en-US" altLang="en-US" sz="2700" dirty="0">
                <a:solidFill>
                  <a:srgbClr val="FF0000"/>
                </a:solidFill>
              </a:rPr>
              <a:t> </a:t>
            </a:r>
            <a:r>
              <a:rPr lang="en-US" altLang="en-US" sz="2700" dirty="0" err="1">
                <a:solidFill>
                  <a:srgbClr val="FF0000"/>
                </a:solidFill>
              </a:rPr>
              <a:t>động</a:t>
            </a:r>
            <a:r>
              <a:rPr lang="en-US" altLang="en-US" sz="2700" dirty="0">
                <a:solidFill>
                  <a:srgbClr val="FF0000"/>
                </a:solidFill>
              </a:rPr>
              <a:t> </a:t>
            </a:r>
            <a:r>
              <a:rPr lang="en-US" altLang="en-US" sz="2700" dirty="0" err="1">
                <a:solidFill>
                  <a:srgbClr val="FF0000"/>
                </a:solidFill>
              </a:rPr>
              <a:t>được</a:t>
            </a:r>
            <a:r>
              <a:rPr lang="en-US" altLang="en-US" sz="2700" dirty="0">
                <a:solidFill>
                  <a:srgbClr val="FF0000"/>
                </a:solidFill>
              </a:rPr>
              <a:t> </a:t>
            </a:r>
            <a:r>
              <a:rPr lang="en-US" altLang="en-US" sz="2700" dirty="0" err="1">
                <a:solidFill>
                  <a:srgbClr val="FF0000"/>
                </a:solidFill>
              </a:rPr>
              <a:t>đề</a:t>
            </a:r>
            <a:r>
              <a:rPr lang="en-US" altLang="en-US" sz="2700" dirty="0">
                <a:solidFill>
                  <a:srgbClr val="FF0000"/>
                </a:solidFill>
              </a:rPr>
              <a:t> </a:t>
            </a:r>
            <a:r>
              <a:rPr lang="en-US" altLang="en-US" sz="2700" dirty="0" err="1">
                <a:solidFill>
                  <a:srgbClr val="FF0000"/>
                </a:solidFill>
              </a:rPr>
              <a:t>cập</a:t>
            </a:r>
            <a:r>
              <a:rPr lang="en-US" altLang="en-US" sz="2700" dirty="0">
                <a:solidFill>
                  <a:srgbClr val="FF0000"/>
                </a:solidFill>
              </a:rPr>
              <a:t> </a:t>
            </a:r>
            <a:r>
              <a:rPr lang="en-US" altLang="en-US" sz="2700" dirty="0" err="1">
                <a:solidFill>
                  <a:srgbClr val="FF0000"/>
                </a:solidFill>
              </a:rPr>
              <a:t>trong</a:t>
            </a:r>
            <a:r>
              <a:rPr lang="en-US" altLang="en-US" sz="2700" dirty="0">
                <a:solidFill>
                  <a:srgbClr val="FF0000"/>
                </a:solidFill>
              </a:rPr>
              <a:t> </a:t>
            </a:r>
            <a:r>
              <a:rPr lang="en-US" altLang="en-US" sz="2700" dirty="0" err="1">
                <a:solidFill>
                  <a:srgbClr val="FF0000"/>
                </a:solidFill>
              </a:rPr>
              <a:t>thông</a:t>
            </a:r>
            <a:r>
              <a:rPr lang="en-US" altLang="en-US" sz="2700" dirty="0">
                <a:solidFill>
                  <a:srgbClr val="FF0000"/>
                </a:solidFill>
              </a:rPr>
              <a:t> tin </a:t>
            </a:r>
            <a:r>
              <a:rPr lang="en-US" altLang="en-US" sz="2700" dirty="0" err="1">
                <a:solidFill>
                  <a:srgbClr val="FF0000"/>
                </a:solidFill>
              </a:rPr>
              <a:t>trên</a:t>
            </a:r>
            <a:r>
              <a:rPr lang="en-US" altLang="en-US" sz="2700" dirty="0">
                <a:solidFill>
                  <a:srgbClr val="FF0000"/>
                </a:solidFill>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blinds(horizontal)">
                                      <p:cBhvr>
                                        <p:cTn id="7" dur="500"/>
                                        <p:tgtEl>
                                          <p:spTgt spid="102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23"/>
                                        </p:tgtEl>
                                        <p:attrNameLst>
                                          <p:attrName>style.visibility</p:attrName>
                                        </p:attrNameLst>
                                      </p:cBhvr>
                                      <p:to>
                                        <p:strVal val="visible"/>
                                      </p:to>
                                    </p:set>
                                    <p:animEffect transition="in" filter="blinds(horizontal)">
                                      <p:cBhvr>
                                        <p:cTn id="12" dur="500"/>
                                        <p:tgtEl>
                                          <p:spTgt spid="1024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424"/>
                                        </p:tgtEl>
                                        <p:attrNameLst>
                                          <p:attrName>style.visibility</p:attrName>
                                        </p:attrNameLst>
                                      </p:cBhvr>
                                      <p:to>
                                        <p:strVal val="visible"/>
                                      </p:to>
                                    </p:set>
                                    <p:animEffect transition="in" filter="blinds(horizontal)">
                                      <p:cBhvr>
                                        <p:cTn id="17" dur="500"/>
                                        <p:tgtEl>
                                          <p:spTgt spid="102424"/>
                                        </p:tgtEl>
                                      </p:cBhvr>
                                    </p:animEffect>
                                  </p:childTnLst>
                                </p:cTn>
                              </p:par>
                              <p:par>
                                <p:cTn id="18" presetID="3" presetClass="entr" presetSubtype="10" fill="hold" nodeType="withEffect">
                                  <p:stCondLst>
                                    <p:cond delay="0"/>
                                  </p:stCondLst>
                                  <p:childTnLst>
                                    <p:set>
                                      <p:cBhvr>
                                        <p:cTn id="19" dur="1" fill="hold">
                                          <p:stCondLst>
                                            <p:cond delay="0"/>
                                          </p:stCondLst>
                                        </p:cTn>
                                        <p:tgtEl>
                                          <p:spTgt spid="102425"/>
                                        </p:tgtEl>
                                        <p:attrNameLst>
                                          <p:attrName>style.visibility</p:attrName>
                                        </p:attrNameLst>
                                      </p:cBhvr>
                                      <p:to>
                                        <p:strVal val="visible"/>
                                      </p:to>
                                    </p:set>
                                    <p:animEffect transition="in" filter="blinds(horizontal)">
                                      <p:cBhvr>
                                        <p:cTn id="20" dur="500"/>
                                        <p:tgtEl>
                                          <p:spTgt spid="102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nimBg="1"/>
      <p:bldP spid="102423" grpId="0" animBg="1"/>
      <p:bldP spid="1024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884" name="Group 140">
            <a:extLst>
              <a:ext uri="{FF2B5EF4-FFF2-40B4-BE49-F238E27FC236}">
                <a16:creationId xmlns:a16="http://schemas.microsoft.com/office/drawing/2014/main" xmlns="" id="{24AA2104-7EDE-BF5D-C872-25F55D816089}"/>
              </a:ext>
            </a:extLst>
          </p:cNvPr>
          <p:cNvGraphicFramePr>
            <a:graphicFrameLocks noGrp="1"/>
          </p:cNvGraphicFramePr>
          <p:nvPr>
            <p:extLst>
              <p:ext uri="{D42A27DB-BD31-4B8C-83A1-F6EECF244321}">
                <p14:modId xmlns:p14="http://schemas.microsoft.com/office/powerpoint/2010/main" val="768817023"/>
              </p:ext>
            </p:extLst>
          </p:nvPr>
        </p:nvGraphicFramePr>
        <p:xfrm>
          <a:off x="123092" y="140677"/>
          <a:ext cx="11939954" cy="7357578"/>
        </p:xfrm>
        <a:graphic>
          <a:graphicData uri="http://schemas.openxmlformats.org/drawingml/2006/table">
            <a:tbl>
              <a:tblPr/>
              <a:tblGrid>
                <a:gridCol w="11511937">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20001"/>
                    </a:ext>
                  </a:extLst>
                </a:gridCol>
                <a:gridCol w="219737">
                  <a:extLst>
                    <a:ext uri="{9D8B030D-6E8A-4147-A177-3AD203B41FA5}">
                      <a16:colId xmlns:a16="http://schemas.microsoft.com/office/drawing/2014/main" xmlns="" val="20002"/>
                    </a:ext>
                  </a:extLst>
                </a:gridCol>
              </a:tblGrid>
              <a:tr h="1434023">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4000" b="1" i="0" u="none" strike="noStrike" cap="none" normalizeH="0" baseline="0" dirty="0" err="1">
                          <a:ln>
                            <a:noFill/>
                          </a:ln>
                          <a:solidFill>
                            <a:schemeClr val="tx1"/>
                          </a:solidFill>
                          <a:effectLst/>
                          <a:latin typeface="Arial "/>
                          <a:cs typeface="Arial" panose="020B0604020202020204" pitchFamily="34" charset="0"/>
                        </a:rPr>
                        <a:t>Mục</a:t>
                      </a:r>
                      <a:r>
                        <a:rPr kumimoji="0" lang="en-US" altLang="en-US" sz="4000" b="1" i="0" u="none" strike="noStrike" cap="none" normalizeH="0" baseline="0" dirty="0">
                          <a:ln>
                            <a:noFill/>
                          </a:ln>
                          <a:solidFill>
                            <a:schemeClr val="tx1"/>
                          </a:solidFill>
                          <a:effectLst/>
                          <a:latin typeface="Arial "/>
                          <a:cs typeface="Arial" panose="020B0604020202020204" pitchFamily="34" charset="0"/>
                        </a:rPr>
                        <a:t> </a:t>
                      </a:r>
                      <a:r>
                        <a:rPr kumimoji="0" lang="en-US" altLang="en-US" sz="4000" b="1" i="0" u="none" strike="noStrike" cap="none" normalizeH="0" baseline="0" dirty="0" err="1">
                          <a:ln>
                            <a:noFill/>
                          </a:ln>
                          <a:solidFill>
                            <a:schemeClr val="tx1"/>
                          </a:solidFill>
                          <a:effectLst/>
                          <a:latin typeface="Arial "/>
                          <a:cs typeface="Arial" panose="020B0604020202020204" pitchFamily="34" charset="0"/>
                        </a:rPr>
                        <a:t>đ</a:t>
                      </a:r>
                      <a:r>
                        <a:rPr kumimoji="0" lang="en-US" altLang="en-US" sz="4000" b="1" i="0" u="none" strike="noStrike" cap="none" normalizeH="0" baseline="0" dirty="0" err="1">
                          <a:ln>
                            <a:noFill/>
                          </a:ln>
                          <a:solidFill>
                            <a:schemeClr val="tx1"/>
                          </a:solidFill>
                          <a:effectLst/>
                          <a:latin typeface="Calibri" panose="020F0502020204030204" pitchFamily="34" charset="0"/>
                          <a:cs typeface="Arial" panose="020B0604020202020204" pitchFamily="34" charset="0"/>
                        </a:rPr>
                        <a:t>í</a:t>
                      </a:r>
                      <a:r>
                        <a:rPr kumimoji="0" lang="en-US" altLang="en-US" sz="4000" b="1" i="0" u="none" strike="noStrike" cap="none" normalizeH="0" baseline="0" dirty="0" err="1">
                          <a:ln>
                            <a:noFill/>
                          </a:ln>
                          <a:solidFill>
                            <a:schemeClr val="tx1"/>
                          </a:solidFill>
                          <a:effectLst/>
                          <a:latin typeface="Arial "/>
                          <a:cs typeface="Arial" panose="020B0604020202020204" pitchFamily="34" charset="0"/>
                        </a:rPr>
                        <a:t>ch</a:t>
                      </a:r>
                      <a:r>
                        <a:rPr kumimoji="0" lang="en-US" altLang="en-US" sz="4000" b="1" i="0" u="none" strike="noStrike" cap="none" normalizeH="0" baseline="0" dirty="0">
                          <a:ln>
                            <a:noFill/>
                          </a:ln>
                          <a:solidFill>
                            <a:schemeClr val="tx1"/>
                          </a:solidFill>
                          <a:effectLst/>
                          <a:latin typeface="Arial "/>
                          <a:cs typeface="Arial" panose="020B0604020202020204" pitchFamily="34" charset="0"/>
                        </a:rPr>
                        <a:t> </a:t>
                      </a:r>
                      <a:r>
                        <a:rPr kumimoji="0" lang="en-US" altLang="en-US" sz="4000" b="1" i="0" u="none" strike="noStrike" cap="none" normalizeH="0" baseline="0" dirty="0" err="1">
                          <a:ln>
                            <a:noFill/>
                          </a:ln>
                          <a:solidFill>
                            <a:schemeClr val="tx1"/>
                          </a:solidFill>
                          <a:effectLst/>
                          <a:latin typeface="Arial "/>
                          <a:cs typeface="Arial" panose="020B0604020202020204" pitchFamily="34" charset="0"/>
                        </a:rPr>
                        <a:t>của</a:t>
                      </a:r>
                      <a:r>
                        <a:rPr kumimoji="0" lang="en-US" altLang="en-US" sz="4000" b="1" i="0" u="none" strike="noStrike" cap="none" normalizeH="0" baseline="0" dirty="0">
                          <a:ln>
                            <a:noFill/>
                          </a:ln>
                          <a:solidFill>
                            <a:schemeClr val="tx1"/>
                          </a:solidFill>
                          <a:effectLst/>
                          <a:latin typeface="Arial "/>
                          <a:cs typeface="Arial" panose="020B0604020202020204" pitchFamily="34" charset="0"/>
                        </a:rPr>
                        <a:t> </a:t>
                      </a:r>
                      <a:r>
                        <a:rPr kumimoji="0" lang="en-US" altLang="en-US" sz="4000" b="1" i="0" u="none" strike="noStrike" cap="none" normalizeH="0" baseline="0" dirty="0" err="1">
                          <a:ln>
                            <a:noFill/>
                          </a:ln>
                          <a:solidFill>
                            <a:schemeClr val="tx1"/>
                          </a:solidFill>
                          <a:effectLst/>
                          <a:latin typeface="Arial "/>
                          <a:cs typeface="Arial" panose="020B0604020202020204" pitchFamily="34" charset="0"/>
                        </a:rPr>
                        <a:t>các</a:t>
                      </a:r>
                      <a:r>
                        <a:rPr kumimoji="0" lang="en-US" altLang="en-US" sz="4000" b="1" i="0" u="none" strike="noStrike" cap="none" normalizeH="0" baseline="0" dirty="0">
                          <a:ln>
                            <a:noFill/>
                          </a:ln>
                          <a:solidFill>
                            <a:schemeClr val="tx1"/>
                          </a:solidFill>
                          <a:effectLst/>
                          <a:latin typeface="Arial "/>
                          <a:cs typeface="Arial" panose="020B0604020202020204" pitchFamily="34" charset="0"/>
                        </a:rPr>
                        <a:t> </a:t>
                      </a:r>
                      <a:r>
                        <a:rPr kumimoji="0" lang="en-US" altLang="en-US" sz="4000" b="1" i="0" u="none" strike="noStrike" cap="none" normalizeH="0" baseline="0" dirty="0" err="1">
                          <a:ln>
                            <a:noFill/>
                          </a:ln>
                          <a:solidFill>
                            <a:schemeClr val="tx1"/>
                          </a:solidFill>
                          <a:effectLst/>
                          <a:latin typeface="Arial "/>
                          <a:cs typeface="Arial" panose="020B0604020202020204" pitchFamily="34" charset="0"/>
                        </a:rPr>
                        <a:t>hoạt</a:t>
                      </a:r>
                      <a:r>
                        <a:rPr kumimoji="0" lang="en-US" altLang="en-US" sz="4000" b="1" i="0" u="none" strike="noStrike" cap="none" normalizeH="0" baseline="0" dirty="0">
                          <a:ln>
                            <a:noFill/>
                          </a:ln>
                          <a:solidFill>
                            <a:schemeClr val="tx1"/>
                          </a:solidFill>
                          <a:effectLst/>
                          <a:latin typeface="Arial "/>
                          <a:cs typeface="Arial" panose="020B0604020202020204" pitchFamily="34" charset="0"/>
                        </a:rPr>
                        <a:t> </a:t>
                      </a:r>
                      <a:r>
                        <a:rPr kumimoji="0" lang="en-US" altLang="en-US" sz="4000" b="1" i="0" u="none" strike="noStrike" cap="none" normalizeH="0" baseline="0" dirty="0" err="1">
                          <a:ln>
                            <a:noFill/>
                          </a:ln>
                          <a:solidFill>
                            <a:schemeClr val="tx1"/>
                          </a:solidFill>
                          <a:effectLst/>
                          <a:latin typeface="Arial "/>
                          <a:cs typeface="Arial" panose="020B0604020202020204" pitchFamily="34" charset="0"/>
                        </a:rPr>
                        <a:t>động</a:t>
                      </a:r>
                      <a:r>
                        <a:rPr kumimoji="0" lang="en-US" altLang="en-US" sz="4000" b="1" i="0" u="none" strike="noStrike" cap="none" normalizeH="0" baseline="0" dirty="0">
                          <a:ln>
                            <a:noFill/>
                          </a:ln>
                          <a:solidFill>
                            <a:schemeClr val="tx1"/>
                          </a:solidFill>
                          <a:effectLst/>
                          <a:latin typeface="Arial "/>
                          <a:cs typeface="Arial" panose="020B0604020202020204" pitchFamily="34" charset="0"/>
                        </a:rPr>
                        <a:t> </a:t>
                      </a:r>
                      <a:r>
                        <a:rPr kumimoji="0" lang="en-US" altLang="en-US" sz="4000" b="1" i="0" u="none" strike="noStrike" cap="none" normalizeH="0" baseline="0" dirty="0" err="1">
                          <a:ln>
                            <a:noFill/>
                          </a:ln>
                          <a:solidFill>
                            <a:schemeClr val="tx1"/>
                          </a:solidFill>
                          <a:effectLst/>
                          <a:latin typeface="Arial "/>
                          <a:cs typeface="Arial" panose="020B0604020202020204" pitchFamily="34" charset="0"/>
                        </a:rPr>
                        <a:t>trong</a:t>
                      </a:r>
                      <a:r>
                        <a:rPr kumimoji="0" lang="en-US" altLang="en-US" sz="4000" b="1" i="0" u="none" strike="noStrike" cap="none" normalizeH="0" baseline="0" dirty="0">
                          <a:ln>
                            <a:noFill/>
                          </a:ln>
                          <a:solidFill>
                            <a:schemeClr val="tx1"/>
                          </a:solidFill>
                          <a:effectLst/>
                          <a:latin typeface="Arial "/>
                          <a:cs typeface="Arial" panose="020B0604020202020204" pitchFamily="34" charset="0"/>
                        </a:rPr>
                        <a:t> </a:t>
                      </a:r>
                      <a:r>
                        <a:rPr kumimoji="0" lang="en-US" altLang="en-US" sz="4000" b="1" i="0" u="none" strike="noStrike" cap="none" normalizeH="0" baseline="0" dirty="0" err="1">
                          <a:ln>
                            <a:noFill/>
                          </a:ln>
                          <a:solidFill>
                            <a:schemeClr val="tx1"/>
                          </a:solidFill>
                          <a:effectLst/>
                          <a:latin typeface="Arial "/>
                          <a:cs typeface="Arial" panose="020B0604020202020204" pitchFamily="34" charset="0"/>
                        </a:rPr>
                        <a:t>thông</a:t>
                      </a:r>
                      <a:r>
                        <a:rPr kumimoji="0" lang="en-US" altLang="en-US" sz="4000" b="1" i="0" u="none" strike="noStrike" cap="none" normalizeH="0" baseline="0" dirty="0">
                          <a:ln>
                            <a:noFill/>
                          </a:ln>
                          <a:solidFill>
                            <a:schemeClr val="tx1"/>
                          </a:solidFill>
                          <a:effectLst/>
                          <a:latin typeface="Arial "/>
                          <a:cs typeface="Arial" panose="020B0604020202020204" pitchFamily="34" charset="0"/>
                        </a:rPr>
                        <a:t> tin SGK TRANG 16:</a:t>
                      </a:r>
                      <a:r>
                        <a:rPr kumimoji="0" lang="en-US" altLang="en-US" sz="2200" b="1"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2200" b="1" i="0" u="none" strike="noStrike" cap="none" normalizeH="0" baseline="0" dirty="0">
                        <a:ln>
                          <a:noFill/>
                        </a:ln>
                        <a:solidFill>
                          <a:schemeClr val="tx1"/>
                        </a:solidFill>
                        <a:effectLst/>
                        <a:latin typeface="Arial "/>
                        <a:cs typeface="Arial" panose="020B0604020202020204" pitchFamily="34" charset="0"/>
                      </a:endParaRPr>
                    </a:p>
                  </a:txBody>
                  <a:tcPr anchor="b" horzOverflow="overflow">
                    <a:lnL cap="flat">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altLang="en-US" sz="2200" b="1" i="0" u="none" strike="noStrike" cap="none" normalizeH="0" baseline="0" dirty="0">
                        <a:ln>
                          <a:noFill/>
                        </a:ln>
                        <a:solidFill>
                          <a:schemeClr val="tx1"/>
                        </a:solidFill>
                        <a:effectLst/>
                        <a:latin typeface="Arial "/>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altLang="en-US" sz="2200" b="1" i="0" u="none" strike="noStrike" cap="none" normalizeH="0" baseline="0" dirty="0">
                        <a:ln>
                          <a:noFill/>
                        </a:ln>
                        <a:solidFill>
                          <a:schemeClr val="tx1"/>
                        </a:solidFill>
                        <a:effectLst/>
                        <a:latin typeface="Arial "/>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10000"/>
                  </a:ext>
                </a:extLst>
              </a:tr>
              <a:tr h="592355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cap="flat">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1"/>
                  </a:ext>
                </a:extLst>
              </a:tr>
            </a:tbl>
          </a:graphicData>
        </a:graphic>
      </p:graphicFrame>
      <p:sp>
        <p:nvSpPr>
          <p:cNvPr id="159873" name="Rectangle 129">
            <a:extLst>
              <a:ext uri="{FF2B5EF4-FFF2-40B4-BE49-F238E27FC236}">
                <a16:creationId xmlns:a16="http://schemas.microsoft.com/office/drawing/2014/main" xmlns="" id="{A4928868-0937-8A58-5324-8F5EAE423864}"/>
              </a:ext>
            </a:extLst>
          </p:cNvPr>
          <p:cNvSpPr>
            <a:spLocks noChangeArrowheads="1"/>
          </p:cNvSpPr>
          <p:nvPr/>
        </p:nvSpPr>
        <p:spPr bwMode="auto">
          <a:xfrm>
            <a:off x="603250" y="1861096"/>
            <a:ext cx="1087950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dirty="0" err="1">
                <a:solidFill>
                  <a:srgbClr val="FF0000"/>
                </a:solidFill>
                <a:latin typeface="Arial "/>
              </a:rPr>
              <a:t>Phát</a:t>
            </a:r>
            <a:r>
              <a:rPr lang="en-US" altLang="en-US" sz="4400" dirty="0">
                <a:solidFill>
                  <a:srgbClr val="FF0000"/>
                </a:solidFill>
                <a:latin typeface="Arial "/>
              </a:rPr>
              <a:t> </a:t>
            </a:r>
            <a:r>
              <a:rPr lang="en-US" altLang="en-US" sz="4400" dirty="0" err="1">
                <a:solidFill>
                  <a:srgbClr val="FF0000"/>
                </a:solidFill>
                <a:latin typeface="Arial "/>
              </a:rPr>
              <a:t>huy</a:t>
            </a:r>
            <a:r>
              <a:rPr lang="en-US" altLang="en-US" sz="4400" dirty="0">
                <a:solidFill>
                  <a:srgbClr val="FF0000"/>
                </a:solidFill>
                <a:latin typeface="Arial "/>
              </a:rPr>
              <a:t> </a:t>
            </a:r>
            <a:r>
              <a:rPr lang="en-US" altLang="en-US" sz="4400" dirty="0" err="1">
                <a:solidFill>
                  <a:srgbClr val="FF0000"/>
                </a:solidFill>
                <a:latin typeface="Arial "/>
              </a:rPr>
              <a:t>vai</a:t>
            </a:r>
            <a:r>
              <a:rPr lang="en-US" altLang="en-US" sz="4400" dirty="0">
                <a:solidFill>
                  <a:srgbClr val="FF0000"/>
                </a:solidFill>
                <a:latin typeface="Arial "/>
              </a:rPr>
              <a:t> </a:t>
            </a:r>
            <a:r>
              <a:rPr lang="en-US" altLang="en-US" sz="4400" dirty="0" err="1">
                <a:solidFill>
                  <a:srgbClr val="FF0000"/>
                </a:solidFill>
                <a:latin typeface="Arial "/>
              </a:rPr>
              <a:t>trò</a:t>
            </a:r>
            <a:r>
              <a:rPr lang="en-US" altLang="en-US" sz="4400" dirty="0">
                <a:solidFill>
                  <a:srgbClr val="FF0000"/>
                </a:solidFill>
                <a:latin typeface="Arial "/>
              </a:rPr>
              <a:t> </a:t>
            </a:r>
            <a:r>
              <a:rPr lang="en-US" altLang="en-US" sz="4400" dirty="0" err="1">
                <a:solidFill>
                  <a:srgbClr val="FF0000"/>
                </a:solidFill>
                <a:latin typeface="Arial "/>
              </a:rPr>
              <a:t>sức</a:t>
            </a:r>
            <a:r>
              <a:rPr lang="en-US" altLang="en-US" sz="4400" dirty="0">
                <a:solidFill>
                  <a:srgbClr val="FF0000"/>
                </a:solidFill>
                <a:latin typeface="Arial "/>
              </a:rPr>
              <a:t> </a:t>
            </a:r>
            <a:r>
              <a:rPr lang="en-US" altLang="en-US" sz="4400" dirty="0" err="1">
                <a:solidFill>
                  <a:srgbClr val="FF0000"/>
                </a:solidFill>
                <a:latin typeface="Arial "/>
              </a:rPr>
              <a:t>trẻ</a:t>
            </a:r>
            <a:r>
              <a:rPr lang="en-US" altLang="en-US" sz="4400" dirty="0">
                <a:solidFill>
                  <a:srgbClr val="FF0000"/>
                </a:solidFill>
                <a:latin typeface="Arial "/>
              </a:rPr>
              <a:t> </a:t>
            </a:r>
            <a:r>
              <a:rPr lang="en-US" altLang="en-US" sz="4400" dirty="0" err="1">
                <a:solidFill>
                  <a:srgbClr val="FF0000"/>
                </a:solidFill>
                <a:latin typeface="Arial "/>
              </a:rPr>
              <a:t>cùng</a:t>
            </a:r>
            <a:r>
              <a:rPr lang="en-US" altLang="en-US" sz="4400" dirty="0">
                <a:solidFill>
                  <a:srgbClr val="FF0000"/>
                </a:solidFill>
                <a:latin typeface="Arial "/>
              </a:rPr>
              <a:t> </a:t>
            </a:r>
            <a:r>
              <a:rPr lang="en-US" altLang="en-US" sz="4400" dirty="0" err="1">
                <a:solidFill>
                  <a:srgbClr val="FF0000"/>
                </a:solidFill>
                <a:latin typeface="Arial "/>
              </a:rPr>
              <a:t>chung</a:t>
            </a:r>
            <a:r>
              <a:rPr lang="en-US" altLang="en-US" sz="4400" dirty="0">
                <a:solidFill>
                  <a:srgbClr val="FF0000"/>
                </a:solidFill>
                <a:latin typeface="Arial "/>
              </a:rPr>
              <a:t> </a:t>
            </a:r>
            <a:r>
              <a:rPr lang="en-US" altLang="en-US" sz="4400" dirty="0" err="1">
                <a:solidFill>
                  <a:srgbClr val="FF0000"/>
                </a:solidFill>
                <a:latin typeface="Arial "/>
              </a:rPr>
              <a:t>tay</a:t>
            </a:r>
            <a:r>
              <a:rPr lang="en-US" altLang="en-US" sz="4400" dirty="0">
                <a:solidFill>
                  <a:srgbClr val="FF0000"/>
                </a:solidFill>
                <a:latin typeface="Arial "/>
              </a:rPr>
              <a:t> </a:t>
            </a:r>
            <a:r>
              <a:rPr lang="en-US" altLang="en-US" sz="4400" dirty="0" err="1">
                <a:solidFill>
                  <a:srgbClr val="FF0000"/>
                </a:solidFill>
                <a:latin typeface="Arial "/>
              </a:rPr>
              <a:t>tham</a:t>
            </a:r>
            <a:r>
              <a:rPr lang="en-US" altLang="en-US" sz="4400" dirty="0">
                <a:solidFill>
                  <a:srgbClr val="FF0000"/>
                </a:solidFill>
                <a:latin typeface="Arial "/>
              </a:rPr>
              <a:t> </a:t>
            </a:r>
            <a:r>
              <a:rPr lang="en-US" altLang="en-US" sz="4400" dirty="0" err="1">
                <a:solidFill>
                  <a:srgbClr val="FF0000"/>
                </a:solidFill>
                <a:latin typeface="Arial "/>
              </a:rPr>
              <a:t>gia</a:t>
            </a:r>
            <a:r>
              <a:rPr lang="en-US" altLang="en-US" sz="4400" dirty="0">
                <a:solidFill>
                  <a:srgbClr val="FF0000"/>
                </a:solidFill>
                <a:latin typeface="Arial "/>
              </a:rPr>
              <a:t> </a:t>
            </a:r>
            <a:r>
              <a:rPr lang="en-US" altLang="en-US" sz="4400" dirty="0" err="1">
                <a:solidFill>
                  <a:srgbClr val="FF0000"/>
                </a:solidFill>
                <a:latin typeface="Arial "/>
              </a:rPr>
              <a:t>hoạt</a:t>
            </a:r>
            <a:r>
              <a:rPr lang="en-US" altLang="en-US" sz="4400" dirty="0">
                <a:solidFill>
                  <a:srgbClr val="FF0000"/>
                </a:solidFill>
                <a:latin typeface="Arial "/>
              </a:rPr>
              <a:t> </a:t>
            </a:r>
            <a:r>
              <a:rPr lang="en-US" altLang="en-US" sz="4400" dirty="0" err="1">
                <a:solidFill>
                  <a:srgbClr val="FF0000"/>
                </a:solidFill>
                <a:latin typeface="Arial "/>
              </a:rPr>
              <a:t>động</a:t>
            </a:r>
            <a:r>
              <a:rPr lang="en-US" altLang="en-US" sz="4400" dirty="0">
                <a:solidFill>
                  <a:srgbClr val="FF0000"/>
                </a:solidFill>
                <a:latin typeface="Arial "/>
              </a:rPr>
              <a:t> </a:t>
            </a:r>
            <a:r>
              <a:rPr lang="en-US" altLang="en-US" sz="4400" dirty="0" err="1">
                <a:solidFill>
                  <a:srgbClr val="FF0000"/>
                </a:solidFill>
                <a:latin typeface="Arial "/>
              </a:rPr>
              <a:t>thiện</a:t>
            </a:r>
            <a:r>
              <a:rPr lang="en-US" altLang="en-US" sz="4400" dirty="0">
                <a:solidFill>
                  <a:srgbClr val="FF0000"/>
                </a:solidFill>
                <a:latin typeface="Arial "/>
              </a:rPr>
              <a:t> </a:t>
            </a:r>
            <a:r>
              <a:rPr lang="en-US" altLang="en-US" sz="4400" dirty="0" err="1">
                <a:solidFill>
                  <a:srgbClr val="FF0000"/>
                </a:solidFill>
                <a:latin typeface="Arial "/>
              </a:rPr>
              <a:t>nguyện.M</a:t>
            </a:r>
            <a:r>
              <a:rPr lang="vi-VN" altLang="en-US" sz="4400" dirty="0">
                <a:solidFill>
                  <a:srgbClr val="FF0000"/>
                </a:solidFill>
                <a:latin typeface="Arial "/>
              </a:rPr>
              <a:t>ang lại lợi </a:t>
            </a:r>
            <a:r>
              <a:rPr lang="vi-VN" altLang="en-US" sz="4400" dirty="0">
                <a:solidFill>
                  <a:srgbClr val="FF0000"/>
                </a:solidFill>
              </a:rPr>
              <a:t>í</a:t>
            </a:r>
            <a:r>
              <a:rPr lang="vi-VN" altLang="en-US" sz="4400" dirty="0">
                <a:solidFill>
                  <a:srgbClr val="FF0000"/>
                </a:solidFill>
                <a:latin typeface="Arial "/>
              </a:rPr>
              <a:t>ch chung cho cộng đồng, tập thể; đ</a:t>
            </a:r>
            <a:r>
              <a:rPr lang="vi-VN" altLang="en-US" sz="4400" dirty="0">
                <a:solidFill>
                  <a:srgbClr val="FF0000"/>
                </a:solidFill>
              </a:rPr>
              <a:t>ó</a:t>
            </a:r>
            <a:r>
              <a:rPr lang="vi-VN" altLang="en-US" sz="4400" dirty="0">
                <a:solidFill>
                  <a:srgbClr val="FF0000"/>
                </a:solidFill>
                <a:latin typeface="Arial "/>
              </a:rPr>
              <a:t>ng g</a:t>
            </a:r>
            <a:r>
              <a:rPr lang="vi-VN" altLang="en-US" sz="4400" dirty="0">
                <a:solidFill>
                  <a:srgbClr val="FF0000"/>
                </a:solidFill>
              </a:rPr>
              <a:t>ó</a:t>
            </a:r>
            <a:r>
              <a:rPr lang="vi-VN" altLang="en-US" sz="4400" dirty="0">
                <a:solidFill>
                  <a:srgbClr val="FF0000"/>
                </a:solidFill>
                <a:latin typeface="Arial "/>
              </a:rPr>
              <a:t>p t</a:t>
            </a:r>
            <a:r>
              <a:rPr lang="vi-VN" altLang="en-US" sz="4400" dirty="0">
                <a:solidFill>
                  <a:srgbClr val="FF0000"/>
                </a:solidFill>
              </a:rPr>
              <a:t>í</a:t>
            </a:r>
            <a:r>
              <a:rPr lang="vi-VN" altLang="en-US" sz="4400" dirty="0">
                <a:solidFill>
                  <a:srgbClr val="FF0000"/>
                </a:solidFill>
                <a:latin typeface="Arial "/>
              </a:rPr>
              <a:t>ch cực v</a:t>
            </a:r>
            <a:r>
              <a:rPr lang="vi-VN" altLang="en-US" sz="4400" dirty="0">
                <a:solidFill>
                  <a:srgbClr val="FF0000"/>
                </a:solidFill>
              </a:rPr>
              <a:t>à</a:t>
            </a:r>
            <a:r>
              <a:rPr lang="vi-VN" altLang="en-US" sz="4400" dirty="0">
                <a:solidFill>
                  <a:srgbClr val="FF0000"/>
                </a:solidFill>
                <a:latin typeface="Arial "/>
              </a:rPr>
              <a:t>o công cuộc xây dựng v</a:t>
            </a:r>
            <a:r>
              <a:rPr lang="vi-VN" altLang="en-US" sz="4400" dirty="0">
                <a:solidFill>
                  <a:srgbClr val="FF0000"/>
                </a:solidFill>
              </a:rPr>
              <a:t>à</a:t>
            </a:r>
            <a:r>
              <a:rPr lang="vi-VN" altLang="en-US" sz="4400" dirty="0">
                <a:solidFill>
                  <a:srgbClr val="FF0000"/>
                </a:solidFill>
                <a:latin typeface="Arial "/>
              </a:rPr>
              <a:t> bảo vệ Tổ quốc Việt Nam xã hội chủ nghĩa.</a:t>
            </a:r>
            <a:endParaRPr lang="en-US" altLang="en-US" sz="4400" dirty="0">
              <a:solidFill>
                <a:srgbClr val="FF0000"/>
              </a:solidFill>
              <a:latin typeface="Arial "/>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9884"/>
                                        </p:tgtEl>
                                        <p:attrNameLst>
                                          <p:attrName>style.visibility</p:attrName>
                                        </p:attrNameLst>
                                      </p:cBhvr>
                                      <p:to>
                                        <p:strVal val="visible"/>
                                      </p:to>
                                    </p:set>
                                    <p:animEffect transition="in" filter="blinds(horizontal)">
                                      <p:cBhvr>
                                        <p:cTn id="7" dur="500"/>
                                        <p:tgtEl>
                                          <p:spTgt spid="1598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9873"/>
                                        </p:tgtEl>
                                        <p:attrNameLst>
                                          <p:attrName>style.visibility</p:attrName>
                                        </p:attrNameLst>
                                      </p:cBhvr>
                                      <p:to>
                                        <p:strVal val="visible"/>
                                      </p:to>
                                    </p:set>
                                    <p:animEffect transition="in" filter="blinds(horizontal)">
                                      <p:cBhvr>
                                        <p:cTn id="12" dur="500"/>
                                        <p:tgtEl>
                                          <p:spTgt spid="159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8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28" name="Rectangle 84">
            <a:extLst>
              <a:ext uri="{FF2B5EF4-FFF2-40B4-BE49-F238E27FC236}">
                <a16:creationId xmlns:a16="http://schemas.microsoft.com/office/drawing/2014/main" xmlns="" id="{15330DB3-F8F4-51FE-AAD7-1BA5920E001E}"/>
              </a:ext>
            </a:extLst>
          </p:cNvPr>
          <p:cNvSpPr>
            <a:spLocks noChangeArrowheads="1"/>
          </p:cNvSpPr>
          <p:nvPr/>
        </p:nvSpPr>
        <p:spPr bwMode="auto">
          <a:xfrm>
            <a:off x="0" y="20152"/>
            <a:ext cx="12344400" cy="1077218"/>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r>
              <a:rPr lang="en-US" altLang="en-US" sz="3200" dirty="0" err="1">
                <a:solidFill>
                  <a:srgbClr val="FF0000"/>
                </a:solidFill>
              </a:rPr>
              <a:t>Kết</a:t>
            </a:r>
            <a:r>
              <a:rPr lang="en-US" altLang="en-US" sz="3200" dirty="0">
                <a:solidFill>
                  <a:srgbClr val="FF0000"/>
                </a:solidFill>
              </a:rPr>
              <a:t> </a:t>
            </a:r>
            <a:r>
              <a:rPr lang="en-US" altLang="en-US" sz="3200" dirty="0" err="1">
                <a:solidFill>
                  <a:srgbClr val="FF0000"/>
                </a:solidFill>
              </a:rPr>
              <a:t>quả</a:t>
            </a:r>
            <a:r>
              <a:rPr lang="en-US" altLang="en-US" sz="3200" dirty="0">
                <a:solidFill>
                  <a:srgbClr val="FF0000"/>
                </a:solidFill>
              </a:rPr>
              <a:t> </a:t>
            </a:r>
            <a:r>
              <a:rPr lang="en-US" altLang="en-US" sz="3200" dirty="0" err="1">
                <a:solidFill>
                  <a:srgbClr val="FF0000"/>
                </a:solidFill>
              </a:rPr>
              <a:t>của</a:t>
            </a:r>
            <a:r>
              <a:rPr lang="en-US" altLang="en-US" sz="3200" dirty="0">
                <a:solidFill>
                  <a:srgbClr val="FF0000"/>
                </a:solidFill>
              </a:rPr>
              <a:t> </a:t>
            </a:r>
            <a:r>
              <a:rPr lang="en-US" altLang="en-US" sz="3200" dirty="0" err="1">
                <a:solidFill>
                  <a:srgbClr val="FF0000"/>
                </a:solidFill>
              </a:rPr>
              <a:t>các</a:t>
            </a:r>
            <a:r>
              <a:rPr lang="en-US" altLang="en-US" sz="3200" dirty="0">
                <a:solidFill>
                  <a:srgbClr val="FF0000"/>
                </a:solidFill>
              </a:rPr>
              <a:t> </a:t>
            </a:r>
            <a:r>
              <a:rPr lang="en-US" altLang="en-US" sz="3200" dirty="0" err="1">
                <a:solidFill>
                  <a:srgbClr val="FF0000"/>
                </a:solidFill>
              </a:rPr>
              <a:t>hoạt</a:t>
            </a:r>
            <a:r>
              <a:rPr lang="en-US" altLang="en-US" sz="3200" dirty="0">
                <a:solidFill>
                  <a:srgbClr val="FF0000"/>
                </a:solidFill>
              </a:rPr>
              <a:t> </a:t>
            </a:r>
            <a:r>
              <a:rPr lang="en-US" altLang="en-US" sz="3200" dirty="0" err="1">
                <a:solidFill>
                  <a:srgbClr val="FF0000"/>
                </a:solidFill>
              </a:rPr>
              <a:t>động</a:t>
            </a:r>
            <a:r>
              <a:rPr lang="en-US" altLang="en-US" sz="3200" dirty="0">
                <a:solidFill>
                  <a:srgbClr val="FF0000"/>
                </a:solidFill>
              </a:rPr>
              <a:t> </a:t>
            </a:r>
            <a:r>
              <a:rPr lang="en-US" altLang="en-US" sz="3200" dirty="0" err="1">
                <a:solidFill>
                  <a:srgbClr val="FF0000"/>
                </a:solidFill>
              </a:rPr>
              <a:t>được</a:t>
            </a:r>
            <a:r>
              <a:rPr lang="en-US" altLang="en-US" sz="3200" dirty="0">
                <a:solidFill>
                  <a:srgbClr val="FF0000"/>
                </a:solidFill>
              </a:rPr>
              <a:t> </a:t>
            </a:r>
            <a:r>
              <a:rPr lang="en-US" altLang="en-US" sz="3200" dirty="0" err="1">
                <a:solidFill>
                  <a:srgbClr val="FF0000"/>
                </a:solidFill>
              </a:rPr>
              <a:t>đề</a:t>
            </a:r>
            <a:r>
              <a:rPr lang="en-US" altLang="en-US" sz="3200" dirty="0">
                <a:solidFill>
                  <a:srgbClr val="FF0000"/>
                </a:solidFill>
              </a:rPr>
              <a:t> </a:t>
            </a:r>
            <a:r>
              <a:rPr lang="en-US" altLang="en-US" sz="3200" dirty="0" err="1">
                <a:solidFill>
                  <a:srgbClr val="FF0000"/>
                </a:solidFill>
              </a:rPr>
              <a:t>cập</a:t>
            </a:r>
            <a:r>
              <a:rPr lang="en-US" altLang="en-US" sz="3200" dirty="0">
                <a:solidFill>
                  <a:srgbClr val="FF0000"/>
                </a:solidFill>
              </a:rPr>
              <a:t> </a:t>
            </a:r>
            <a:r>
              <a:rPr lang="en-US" altLang="en-US" sz="3200" dirty="0" err="1">
                <a:solidFill>
                  <a:srgbClr val="FF0000"/>
                </a:solidFill>
              </a:rPr>
              <a:t>trong</a:t>
            </a:r>
            <a:r>
              <a:rPr lang="en-US" altLang="en-US" sz="3200" dirty="0">
                <a:solidFill>
                  <a:srgbClr val="FF0000"/>
                </a:solidFill>
              </a:rPr>
              <a:t> </a:t>
            </a:r>
            <a:r>
              <a:rPr lang="en-US" altLang="en-US" sz="3200" dirty="0" err="1">
                <a:solidFill>
                  <a:srgbClr val="FF0000"/>
                </a:solidFill>
              </a:rPr>
              <a:t>thông</a:t>
            </a:r>
            <a:r>
              <a:rPr lang="en-US" altLang="en-US" sz="3200" dirty="0">
                <a:solidFill>
                  <a:srgbClr val="FF0000"/>
                </a:solidFill>
              </a:rPr>
              <a:t> tin SGK TRANG 16:</a:t>
            </a:r>
          </a:p>
        </p:txBody>
      </p:sp>
      <p:graphicFrame>
        <p:nvGraphicFramePr>
          <p:cNvPr id="159884" name="Group 140">
            <a:extLst>
              <a:ext uri="{FF2B5EF4-FFF2-40B4-BE49-F238E27FC236}">
                <a16:creationId xmlns:a16="http://schemas.microsoft.com/office/drawing/2014/main" xmlns="" id="{24AA2104-7EDE-BF5D-C872-25F55D816089}"/>
              </a:ext>
            </a:extLst>
          </p:cNvPr>
          <p:cNvGraphicFramePr>
            <a:graphicFrameLocks noGrp="1"/>
          </p:cNvGraphicFramePr>
          <p:nvPr>
            <p:extLst>
              <p:ext uri="{D42A27DB-BD31-4B8C-83A1-F6EECF244321}">
                <p14:modId xmlns:p14="http://schemas.microsoft.com/office/powerpoint/2010/main" val="2613095281"/>
              </p:ext>
            </p:extLst>
          </p:nvPr>
        </p:nvGraphicFramePr>
        <p:xfrm>
          <a:off x="369278" y="1097369"/>
          <a:ext cx="11799276" cy="5579655"/>
        </p:xfrm>
        <a:graphic>
          <a:graphicData uri="http://schemas.openxmlformats.org/drawingml/2006/table">
            <a:tbl>
              <a:tblPr/>
              <a:tblGrid>
                <a:gridCol w="2239452">
                  <a:extLst>
                    <a:ext uri="{9D8B030D-6E8A-4147-A177-3AD203B41FA5}">
                      <a16:colId xmlns:a16="http://schemas.microsoft.com/office/drawing/2014/main" xmlns="" val="20000"/>
                    </a:ext>
                  </a:extLst>
                </a:gridCol>
                <a:gridCol w="8938277">
                  <a:extLst>
                    <a:ext uri="{9D8B030D-6E8A-4147-A177-3AD203B41FA5}">
                      <a16:colId xmlns:a16="http://schemas.microsoft.com/office/drawing/2014/main" xmlns="" val="20001"/>
                    </a:ext>
                  </a:extLst>
                </a:gridCol>
                <a:gridCol w="621547">
                  <a:extLst>
                    <a:ext uri="{9D8B030D-6E8A-4147-A177-3AD203B41FA5}">
                      <a16:colId xmlns:a16="http://schemas.microsoft.com/office/drawing/2014/main" xmlns="" val="20002"/>
                    </a:ext>
                  </a:extLst>
                </a:gridCol>
              </a:tblGrid>
              <a:tr h="462578">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altLang="en-US" sz="2200" b="1" i="0" u="none" strike="noStrike" cap="none" normalizeH="0" baseline="0" dirty="0">
                        <a:ln>
                          <a:noFill/>
                        </a:ln>
                        <a:solidFill>
                          <a:schemeClr val="tx1"/>
                        </a:solidFill>
                        <a:effectLst/>
                        <a:latin typeface="Arial "/>
                        <a:cs typeface="Arial" panose="020B0604020202020204" pitchFamily="34" charset="0"/>
                      </a:endParaRPr>
                    </a:p>
                  </a:txBody>
                  <a:tcPr anchor="b" horzOverflow="overflow">
                    <a:lnL cap="flat">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altLang="en-US" sz="2200" b="1" i="0" u="none" strike="noStrike" cap="none" normalizeH="0" baseline="0" dirty="0">
                        <a:ln>
                          <a:noFill/>
                        </a:ln>
                        <a:solidFill>
                          <a:schemeClr val="tx1"/>
                        </a:solidFill>
                        <a:effectLst/>
                        <a:latin typeface="Arial "/>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altLang="en-US" sz="2200" b="1" i="0" u="none" strike="noStrike" cap="none" normalizeH="0" baseline="0" dirty="0">
                        <a:ln>
                          <a:noFill/>
                        </a:ln>
                        <a:solidFill>
                          <a:schemeClr val="tx1"/>
                        </a:solidFill>
                        <a:effectLst/>
                        <a:latin typeface="Arial "/>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10000"/>
                  </a:ext>
                </a:extLst>
              </a:tr>
              <a:tr h="5117077">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cap="flat">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1"/>
                  </a:ext>
                </a:extLst>
              </a:tr>
            </a:tbl>
          </a:graphicData>
        </a:graphic>
      </p:graphicFrame>
      <p:sp>
        <p:nvSpPr>
          <p:cNvPr id="159885" name="Rectangle 141">
            <a:extLst>
              <a:ext uri="{FF2B5EF4-FFF2-40B4-BE49-F238E27FC236}">
                <a16:creationId xmlns:a16="http://schemas.microsoft.com/office/drawing/2014/main" xmlns="" id="{B0A1187F-301C-BA12-B2B4-5B53654B7D96}"/>
              </a:ext>
            </a:extLst>
          </p:cNvPr>
          <p:cNvSpPr>
            <a:spLocks noChangeArrowheads="1"/>
          </p:cNvSpPr>
          <p:nvPr/>
        </p:nvSpPr>
        <p:spPr bwMode="auto">
          <a:xfrm>
            <a:off x="369278" y="1097369"/>
            <a:ext cx="11544299" cy="558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ko-KR" sz="3600" dirty="0"/>
              <a:t>Sau 30 năm thực hiện các chương trình, chiến dịch tình nguyện hè, đã thực hiện</a:t>
            </a:r>
            <a:r>
              <a:rPr lang="en-US" altLang="ko-KR" sz="3600" dirty="0"/>
              <a:t>: 5 </a:t>
            </a:r>
            <a:r>
              <a:rPr lang="en-US" altLang="ko-KR" sz="3600" dirty="0" err="1"/>
              <a:t>triệu</a:t>
            </a:r>
            <a:r>
              <a:rPr lang="en-US" altLang="ko-KR" sz="3600" dirty="0"/>
              <a:t> </a:t>
            </a:r>
            <a:r>
              <a:rPr lang="en-US" altLang="ko-KR" sz="3600" dirty="0" err="1"/>
              <a:t>lượt</a:t>
            </a:r>
            <a:r>
              <a:rPr lang="en-US" altLang="ko-KR" sz="3600" dirty="0"/>
              <a:t> </a:t>
            </a:r>
            <a:r>
              <a:rPr lang="en-US" altLang="ko-KR" sz="3600" dirty="0" err="1"/>
              <a:t>chiến</a:t>
            </a:r>
            <a:r>
              <a:rPr lang="en-US" altLang="ko-KR" sz="3600" dirty="0"/>
              <a:t> </a:t>
            </a:r>
            <a:r>
              <a:rPr lang="en-US" altLang="ko-KR" sz="3600" dirty="0" err="1"/>
              <a:t>sĩ</a:t>
            </a:r>
            <a:r>
              <a:rPr lang="en-US" altLang="ko-KR" sz="3600" dirty="0"/>
              <a:t> </a:t>
            </a:r>
            <a:r>
              <a:rPr lang="en-US" altLang="ko-KR" sz="3600" dirty="0" err="1"/>
              <a:t>tham</a:t>
            </a:r>
            <a:r>
              <a:rPr lang="en-US" altLang="ko-KR" sz="3600" dirty="0"/>
              <a:t> </a:t>
            </a:r>
            <a:r>
              <a:rPr lang="en-US" altLang="ko-KR" sz="3600" dirty="0" err="1"/>
              <a:t>gia</a:t>
            </a:r>
            <a:r>
              <a:rPr lang="en-US" altLang="ko-KR" sz="3600" dirty="0"/>
              <a:t>, </a:t>
            </a:r>
            <a:r>
              <a:rPr lang="en-US" altLang="ko-KR" sz="3600" dirty="0" err="1"/>
              <a:t>thực</a:t>
            </a:r>
            <a:r>
              <a:rPr lang="en-US" altLang="ko-KR" sz="3600" dirty="0"/>
              <a:t> </a:t>
            </a:r>
            <a:r>
              <a:rPr lang="en-US" altLang="ko-KR" sz="3600" dirty="0" err="1"/>
              <a:t>hiện</a:t>
            </a:r>
            <a:r>
              <a:rPr lang="vi-VN" altLang="ko-KR" sz="3600" dirty="0"/>
              <a:t> 31.000 công trình thanh niên; xây, sửa chữa 7.720 nhà tình nghĩa, nhà tình thương, nhà tình bạn; bê tông hoá, nâng cấp, sửa chữa 870 km đường nông thôn; xây dựng, sửa chữa 500 cầu nông thôn; lắp đặt hệ thống chiếu sáng 270 tuyến đường nông thôn, tuyến hẻm với tổng chiều dài 200 km; trồng 650 nghìn cây xanh, ... không chỉ Thành phố Hồ Chí Minh mà còn ở nhiều tỉnh, thành phố trên cả nước và nước bạn Lào.</a:t>
            </a:r>
            <a:endParaRPr lang="en-US" altLang="ko-KR" sz="3600" dirty="0">
              <a:latin typeface="Calibri" panose="020F0502020204030204" pitchFamily="34" charset="0"/>
              <a:ea typeface="Gulim" panose="020B0600000101010101" pitchFamily="34" charset="-127"/>
            </a:endParaRPr>
          </a:p>
        </p:txBody>
      </p:sp>
    </p:spTree>
    <p:extLst>
      <p:ext uri="{BB962C8B-B14F-4D97-AF65-F5344CB8AC3E}">
        <p14:creationId xmlns:p14="http://schemas.microsoft.com/office/powerpoint/2010/main" val="27826767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9828"/>
                                        </p:tgtEl>
                                        <p:attrNameLst>
                                          <p:attrName>style.visibility</p:attrName>
                                        </p:attrNameLst>
                                      </p:cBhvr>
                                      <p:to>
                                        <p:strVal val="visible"/>
                                      </p:to>
                                    </p:set>
                                    <p:animEffect transition="in" filter="blinds(horizontal)">
                                      <p:cBhvr>
                                        <p:cTn id="7" dur="500"/>
                                        <p:tgtEl>
                                          <p:spTgt spid="1598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9884"/>
                                        </p:tgtEl>
                                        <p:attrNameLst>
                                          <p:attrName>style.visibility</p:attrName>
                                        </p:attrNameLst>
                                      </p:cBhvr>
                                      <p:to>
                                        <p:strVal val="visible"/>
                                      </p:to>
                                    </p:set>
                                    <p:animEffect transition="in" filter="blinds(horizontal)">
                                      <p:cBhvr>
                                        <p:cTn id="12" dur="500"/>
                                        <p:tgtEl>
                                          <p:spTgt spid="1598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9885"/>
                                        </p:tgtEl>
                                        <p:attrNameLst>
                                          <p:attrName>style.visibility</p:attrName>
                                        </p:attrNameLst>
                                      </p:cBhvr>
                                      <p:to>
                                        <p:strVal val="visible"/>
                                      </p:to>
                                    </p:set>
                                    <p:animEffect transition="in" filter="blinds(horizontal)">
                                      <p:cBhvr>
                                        <p:cTn id="17" dur="500"/>
                                        <p:tgtEl>
                                          <p:spTgt spid="159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828" grpId="0" animBg="1"/>
      <p:bldP spid="1598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28" name="Rectangle 84">
            <a:extLst>
              <a:ext uri="{FF2B5EF4-FFF2-40B4-BE49-F238E27FC236}">
                <a16:creationId xmlns:a16="http://schemas.microsoft.com/office/drawing/2014/main" xmlns="" id="{15330DB3-F8F4-51FE-AAD7-1BA5920E001E}"/>
              </a:ext>
            </a:extLst>
          </p:cNvPr>
          <p:cNvSpPr>
            <a:spLocks noChangeArrowheads="1"/>
          </p:cNvSpPr>
          <p:nvPr/>
        </p:nvSpPr>
        <p:spPr bwMode="auto">
          <a:xfrm>
            <a:off x="261938" y="188913"/>
            <a:ext cx="11930062" cy="58477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r>
              <a:rPr lang="en-US" altLang="en-US" sz="3200" dirty="0">
                <a:solidFill>
                  <a:srgbClr val="FF0000"/>
                </a:solidFill>
              </a:rPr>
              <a:t>Ý </a:t>
            </a:r>
            <a:r>
              <a:rPr lang="en-US" altLang="en-US" sz="3200" dirty="0" err="1">
                <a:solidFill>
                  <a:srgbClr val="FF0000"/>
                </a:solidFill>
              </a:rPr>
              <a:t>nghĩa</a:t>
            </a:r>
            <a:r>
              <a:rPr lang="en-US" altLang="en-US" sz="3200" dirty="0">
                <a:solidFill>
                  <a:srgbClr val="FF0000"/>
                </a:solidFill>
              </a:rPr>
              <a:t> </a:t>
            </a:r>
            <a:r>
              <a:rPr lang="en-US" altLang="en-US" sz="3200" dirty="0" err="1">
                <a:solidFill>
                  <a:srgbClr val="FF0000"/>
                </a:solidFill>
              </a:rPr>
              <a:t>của</a:t>
            </a:r>
            <a:r>
              <a:rPr lang="en-US" altLang="en-US" sz="3200" dirty="0">
                <a:solidFill>
                  <a:srgbClr val="FF0000"/>
                </a:solidFill>
              </a:rPr>
              <a:t> </a:t>
            </a:r>
            <a:r>
              <a:rPr lang="en-US" altLang="en-US" sz="3200" dirty="0" err="1">
                <a:solidFill>
                  <a:srgbClr val="FF0000"/>
                </a:solidFill>
              </a:rPr>
              <a:t>các</a:t>
            </a:r>
            <a:r>
              <a:rPr lang="en-US" altLang="en-US" sz="3200" dirty="0">
                <a:solidFill>
                  <a:srgbClr val="FF0000"/>
                </a:solidFill>
              </a:rPr>
              <a:t> </a:t>
            </a:r>
            <a:r>
              <a:rPr lang="en-US" altLang="en-US" sz="3200" dirty="0" err="1">
                <a:solidFill>
                  <a:srgbClr val="FF0000"/>
                </a:solidFill>
              </a:rPr>
              <a:t>hoạt</a:t>
            </a:r>
            <a:r>
              <a:rPr lang="en-US" altLang="en-US" sz="3200" dirty="0">
                <a:solidFill>
                  <a:srgbClr val="FF0000"/>
                </a:solidFill>
              </a:rPr>
              <a:t> </a:t>
            </a:r>
            <a:r>
              <a:rPr lang="en-US" altLang="en-US" sz="3200" dirty="0" err="1">
                <a:solidFill>
                  <a:srgbClr val="FF0000"/>
                </a:solidFill>
              </a:rPr>
              <a:t>động</a:t>
            </a:r>
            <a:r>
              <a:rPr lang="en-US" altLang="en-US" sz="3200" dirty="0">
                <a:solidFill>
                  <a:srgbClr val="FF0000"/>
                </a:solidFill>
              </a:rPr>
              <a:t> </a:t>
            </a:r>
            <a:r>
              <a:rPr lang="en-US" altLang="en-US" sz="3200" dirty="0" err="1">
                <a:solidFill>
                  <a:srgbClr val="FF0000"/>
                </a:solidFill>
              </a:rPr>
              <a:t>được</a:t>
            </a:r>
            <a:r>
              <a:rPr lang="en-US" altLang="en-US" sz="3200" dirty="0">
                <a:solidFill>
                  <a:srgbClr val="FF0000"/>
                </a:solidFill>
              </a:rPr>
              <a:t> </a:t>
            </a:r>
            <a:r>
              <a:rPr lang="en-US" altLang="en-US" sz="3200" dirty="0" err="1">
                <a:solidFill>
                  <a:srgbClr val="FF0000"/>
                </a:solidFill>
              </a:rPr>
              <a:t>đề</a:t>
            </a:r>
            <a:r>
              <a:rPr lang="en-US" altLang="en-US" sz="3200" dirty="0">
                <a:solidFill>
                  <a:srgbClr val="FF0000"/>
                </a:solidFill>
              </a:rPr>
              <a:t> </a:t>
            </a:r>
            <a:r>
              <a:rPr lang="en-US" altLang="en-US" sz="3200" dirty="0" err="1">
                <a:solidFill>
                  <a:srgbClr val="FF0000"/>
                </a:solidFill>
              </a:rPr>
              <a:t>cập</a:t>
            </a:r>
            <a:r>
              <a:rPr lang="en-US" altLang="en-US" sz="3200" dirty="0">
                <a:solidFill>
                  <a:srgbClr val="FF0000"/>
                </a:solidFill>
              </a:rPr>
              <a:t> </a:t>
            </a:r>
            <a:r>
              <a:rPr lang="en-US" altLang="en-US" sz="3200" dirty="0" err="1">
                <a:solidFill>
                  <a:srgbClr val="FF0000"/>
                </a:solidFill>
              </a:rPr>
              <a:t>trong</a:t>
            </a:r>
            <a:r>
              <a:rPr lang="en-US" altLang="en-US" sz="3200" dirty="0">
                <a:solidFill>
                  <a:srgbClr val="FF0000"/>
                </a:solidFill>
              </a:rPr>
              <a:t> </a:t>
            </a:r>
            <a:r>
              <a:rPr lang="en-US" altLang="en-US" sz="3200" dirty="0" err="1">
                <a:solidFill>
                  <a:srgbClr val="FF0000"/>
                </a:solidFill>
              </a:rPr>
              <a:t>thông</a:t>
            </a:r>
            <a:r>
              <a:rPr lang="en-US" altLang="en-US" sz="3200" dirty="0">
                <a:solidFill>
                  <a:srgbClr val="FF0000"/>
                </a:solidFill>
              </a:rPr>
              <a:t> tin </a:t>
            </a:r>
            <a:r>
              <a:rPr lang="en-US" altLang="en-US" sz="3200" dirty="0" err="1">
                <a:solidFill>
                  <a:srgbClr val="FF0000"/>
                </a:solidFill>
              </a:rPr>
              <a:t>sgk</a:t>
            </a:r>
            <a:r>
              <a:rPr lang="en-US" altLang="en-US" sz="3200" dirty="0">
                <a:solidFill>
                  <a:srgbClr val="FF0000"/>
                </a:solidFill>
              </a:rPr>
              <a:t> tr 16:</a:t>
            </a:r>
          </a:p>
        </p:txBody>
      </p:sp>
      <p:graphicFrame>
        <p:nvGraphicFramePr>
          <p:cNvPr id="159884" name="Group 140">
            <a:extLst>
              <a:ext uri="{FF2B5EF4-FFF2-40B4-BE49-F238E27FC236}">
                <a16:creationId xmlns:a16="http://schemas.microsoft.com/office/drawing/2014/main" xmlns="" id="{24AA2104-7EDE-BF5D-C872-25F55D816089}"/>
              </a:ext>
            </a:extLst>
          </p:cNvPr>
          <p:cNvGraphicFramePr>
            <a:graphicFrameLocks noGrp="1"/>
          </p:cNvGraphicFramePr>
          <p:nvPr>
            <p:extLst>
              <p:ext uri="{D42A27DB-BD31-4B8C-83A1-F6EECF244321}">
                <p14:modId xmlns:p14="http://schemas.microsoft.com/office/powerpoint/2010/main" val="3602870386"/>
              </p:ext>
            </p:extLst>
          </p:nvPr>
        </p:nvGraphicFramePr>
        <p:xfrm>
          <a:off x="463550" y="817563"/>
          <a:ext cx="11293475" cy="5859462"/>
        </p:xfrm>
        <a:graphic>
          <a:graphicData uri="http://schemas.openxmlformats.org/drawingml/2006/table">
            <a:tbl>
              <a:tblPr/>
              <a:tblGrid>
                <a:gridCol w="2220913">
                  <a:extLst>
                    <a:ext uri="{9D8B030D-6E8A-4147-A177-3AD203B41FA5}">
                      <a16:colId xmlns:a16="http://schemas.microsoft.com/office/drawing/2014/main" xmlns="" val="20000"/>
                    </a:ext>
                  </a:extLst>
                </a:gridCol>
                <a:gridCol w="5308600">
                  <a:extLst>
                    <a:ext uri="{9D8B030D-6E8A-4147-A177-3AD203B41FA5}">
                      <a16:colId xmlns:a16="http://schemas.microsoft.com/office/drawing/2014/main" xmlns="" val="20001"/>
                    </a:ext>
                  </a:extLst>
                </a:gridCol>
                <a:gridCol w="3763962">
                  <a:extLst>
                    <a:ext uri="{9D8B030D-6E8A-4147-A177-3AD203B41FA5}">
                      <a16:colId xmlns:a16="http://schemas.microsoft.com/office/drawing/2014/main" xmlns="" val="20002"/>
                    </a:ext>
                  </a:extLst>
                </a:gridCol>
              </a:tblGrid>
              <a:tr h="48577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altLang="en-US" sz="2200" b="1" i="0" u="none" strike="noStrike" cap="none" normalizeH="0" baseline="0" dirty="0">
                        <a:ln>
                          <a:noFill/>
                        </a:ln>
                        <a:solidFill>
                          <a:schemeClr val="tx1"/>
                        </a:solidFill>
                        <a:effectLst/>
                        <a:latin typeface="Arial "/>
                        <a:cs typeface="Arial" panose="020B0604020202020204" pitchFamily="34" charset="0"/>
                      </a:endParaRPr>
                    </a:p>
                  </a:txBody>
                  <a:tcPr anchor="b" horzOverflow="overflow">
                    <a:lnL cap="flat">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altLang="en-US" sz="2200" b="1" i="0" u="none" strike="noStrike" cap="none" normalizeH="0" baseline="0" dirty="0">
                        <a:ln>
                          <a:noFill/>
                        </a:ln>
                        <a:solidFill>
                          <a:schemeClr val="tx1"/>
                        </a:solidFill>
                        <a:effectLst/>
                        <a:latin typeface="Arial "/>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altLang="en-US" sz="2200" b="1" i="0" u="none" strike="noStrike" cap="none" normalizeH="0" baseline="0" dirty="0">
                        <a:ln>
                          <a:noFill/>
                        </a:ln>
                        <a:solidFill>
                          <a:schemeClr val="tx1"/>
                        </a:solidFill>
                        <a:effectLst/>
                        <a:latin typeface="Arial "/>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10000"/>
                  </a:ext>
                </a:extLst>
              </a:tr>
              <a:tr h="5373687">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cap="flat">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1"/>
                  </a:ext>
                </a:extLst>
              </a:tr>
            </a:tbl>
          </a:graphicData>
        </a:graphic>
      </p:graphicFrame>
      <p:sp>
        <p:nvSpPr>
          <p:cNvPr id="159887" name="Rectangle 143">
            <a:extLst>
              <a:ext uri="{FF2B5EF4-FFF2-40B4-BE49-F238E27FC236}">
                <a16:creationId xmlns:a16="http://schemas.microsoft.com/office/drawing/2014/main" xmlns="" id="{680802C9-E077-A0DF-3E97-55A078F9EB19}"/>
              </a:ext>
            </a:extLst>
          </p:cNvPr>
          <p:cNvSpPr>
            <a:spLocks noChangeArrowheads="1"/>
          </p:cNvSpPr>
          <p:nvPr/>
        </p:nvSpPr>
        <p:spPr bwMode="auto">
          <a:xfrm>
            <a:off x="603250" y="1119258"/>
            <a:ext cx="1096168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ko-KR" sz="4000" dirty="0">
                <a:latin typeface="Arial "/>
              </a:rPr>
              <a:t>+ Cổ vũ, khơi dậy tinh thần tương thân tương </a:t>
            </a:r>
            <a:r>
              <a:rPr lang="vi-VN" altLang="ko-KR" sz="4000" dirty="0"/>
              <a:t>á</a:t>
            </a:r>
            <a:r>
              <a:rPr lang="vi-VN" altLang="ko-KR" sz="4000" dirty="0">
                <a:latin typeface="Arial "/>
              </a:rPr>
              <a:t>i, t</a:t>
            </a:r>
            <a:r>
              <a:rPr lang="vi-VN" altLang="ko-KR" sz="4000" dirty="0"/>
              <a:t>í</a:t>
            </a:r>
            <a:r>
              <a:rPr lang="vi-VN" altLang="ko-KR" sz="4000" dirty="0">
                <a:latin typeface="Arial "/>
              </a:rPr>
              <a:t>nh xung k</a:t>
            </a:r>
            <a:r>
              <a:rPr lang="vi-VN" altLang="ko-KR" sz="4000" dirty="0"/>
              <a:t>í</a:t>
            </a:r>
            <a:r>
              <a:rPr lang="vi-VN" altLang="ko-KR" sz="4000" dirty="0">
                <a:latin typeface="Arial "/>
              </a:rPr>
              <a:t>ch, t</a:t>
            </a:r>
            <a:r>
              <a:rPr lang="vi-VN" altLang="ko-KR" sz="4000" dirty="0"/>
              <a:t>ì</a:t>
            </a:r>
            <a:r>
              <a:rPr lang="vi-VN" altLang="ko-KR" sz="4000" dirty="0">
                <a:latin typeface="Arial "/>
              </a:rPr>
              <a:t>nh nguyện của thanh niên Việt Nam;</a:t>
            </a:r>
            <a:endParaRPr lang="en-US" altLang="ko-KR" sz="4000" dirty="0">
              <a:latin typeface="Arial "/>
              <a:ea typeface="Gulim" panose="020B0600000101010101" pitchFamily="34" charset="-127"/>
            </a:endParaRPr>
          </a:p>
          <a:p>
            <a:pPr eaLnBrk="1" hangingPunct="1"/>
            <a:r>
              <a:rPr lang="vi-VN" altLang="ko-KR" sz="4000" dirty="0">
                <a:latin typeface="Arial "/>
              </a:rPr>
              <a:t>+ C</a:t>
            </a:r>
            <a:r>
              <a:rPr lang="vi-VN" altLang="ko-KR" sz="4000" dirty="0"/>
              <a:t>á</a:t>
            </a:r>
            <a:r>
              <a:rPr lang="vi-VN" altLang="ko-KR" sz="4000" dirty="0">
                <a:latin typeface="Arial "/>
              </a:rPr>
              <a:t>c hoạt động t</a:t>
            </a:r>
            <a:r>
              <a:rPr lang="vi-VN" altLang="ko-KR" sz="4000" dirty="0"/>
              <a:t>ì</a:t>
            </a:r>
            <a:r>
              <a:rPr lang="vi-VN" altLang="ko-KR" sz="4000" dirty="0">
                <a:latin typeface="Arial "/>
              </a:rPr>
              <a:t>nh nguyện n</a:t>
            </a:r>
            <a:r>
              <a:rPr lang="vi-VN" altLang="ko-KR" sz="4000" dirty="0"/>
              <a:t>à</a:t>
            </a:r>
            <a:r>
              <a:rPr lang="vi-VN" altLang="ko-KR" sz="4000" dirty="0">
                <a:latin typeface="Arial "/>
              </a:rPr>
              <a:t>y l</a:t>
            </a:r>
            <a:r>
              <a:rPr lang="vi-VN" altLang="ko-KR" sz="4000" dirty="0"/>
              <a:t>à</a:t>
            </a:r>
            <a:r>
              <a:rPr lang="vi-VN" altLang="ko-KR" sz="4000" dirty="0">
                <a:latin typeface="Arial "/>
              </a:rPr>
              <a:t> môi trường để thanh niên cống hiến, trưởng th</a:t>
            </a:r>
            <a:r>
              <a:rPr lang="vi-VN" altLang="ko-KR" sz="4000" dirty="0"/>
              <a:t>à</a:t>
            </a:r>
            <a:r>
              <a:rPr lang="vi-VN" altLang="ko-KR" sz="4000" dirty="0">
                <a:latin typeface="Arial "/>
              </a:rPr>
              <a:t>nh v</a:t>
            </a:r>
            <a:r>
              <a:rPr lang="vi-VN" altLang="ko-KR" sz="4000" dirty="0"/>
              <a:t>à</a:t>
            </a:r>
            <a:r>
              <a:rPr lang="vi-VN" altLang="ko-KR" sz="4000" dirty="0">
                <a:latin typeface="Arial "/>
              </a:rPr>
              <a:t> ph</a:t>
            </a:r>
            <a:r>
              <a:rPr lang="vi-VN" altLang="ko-KR" sz="4000" dirty="0"/>
              <a:t>á</a:t>
            </a:r>
            <a:r>
              <a:rPr lang="vi-VN" altLang="ko-KR" sz="4000" dirty="0">
                <a:latin typeface="Arial "/>
              </a:rPr>
              <a:t>t huy tr</a:t>
            </a:r>
            <a:r>
              <a:rPr lang="vi-VN" altLang="ko-KR" sz="4000" dirty="0"/>
              <a:t>á</a:t>
            </a:r>
            <a:r>
              <a:rPr lang="vi-VN" altLang="ko-KR" sz="4000" dirty="0">
                <a:latin typeface="Arial "/>
              </a:rPr>
              <a:t>ch nhiệm của tuổi trẻ với cộng đồng v</a:t>
            </a:r>
            <a:r>
              <a:rPr lang="vi-VN" altLang="ko-KR" sz="4000" dirty="0"/>
              <a:t>à</a:t>
            </a:r>
            <a:r>
              <a:rPr lang="vi-VN" altLang="ko-KR" sz="4000" dirty="0">
                <a:latin typeface="Arial "/>
              </a:rPr>
              <a:t> xã hội, củng cố niềm tin, r</a:t>
            </a:r>
            <a:r>
              <a:rPr lang="vi-VN" altLang="ko-KR" sz="4000" dirty="0"/>
              <a:t>è</a:t>
            </a:r>
            <a:r>
              <a:rPr lang="vi-VN" altLang="ko-KR" sz="4000" dirty="0">
                <a:latin typeface="Arial "/>
              </a:rPr>
              <a:t>n luyện ý ch</a:t>
            </a:r>
            <a:r>
              <a:rPr lang="vi-VN" altLang="ko-KR" sz="4000" dirty="0"/>
              <a:t>í</a:t>
            </a:r>
            <a:r>
              <a:rPr lang="vi-VN" altLang="ko-KR" sz="4000" dirty="0">
                <a:latin typeface="Arial "/>
              </a:rPr>
              <a:t>, nghị lực v</a:t>
            </a:r>
            <a:r>
              <a:rPr lang="vi-VN" altLang="ko-KR" sz="4000" dirty="0"/>
              <a:t>à</a:t>
            </a:r>
            <a:r>
              <a:rPr lang="vi-VN" altLang="ko-KR" sz="4000" dirty="0">
                <a:latin typeface="Arial "/>
              </a:rPr>
              <a:t> xây dựng quan điểm sống t</a:t>
            </a:r>
            <a:r>
              <a:rPr lang="vi-VN" altLang="ko-KR" sz="4000" dirty="0"/>
              <a:t>í</a:t>
            </a:r>
            <a:r>
              <a:rPr lang="vi-VN" altLang="ko-KR" sz="4000" dirty="0">
                <a:latin typeface="Arial "/>
              </a:rPr>
              <a:t>ch cực cho thanh niên.</a:t>
            </a:r>
            <a:endParaRPr lang="en-US" altLang="ko-KR" sz="4000" dirty="0">
              <a:latin typeface="Arial "/>
              <a:ea typeface="Gulim" panose="020B0600000101010101" pitchFamily="34" charset="-127"/>
            </a:endParaRPr>
          </a:p>
        </p:txBody>
      </p:sp>
    </p:spTree>
    <p:extLst>
      <p:ext uri="{BB962C8B-B14F-4D97-AF65-F5344CB8AC3E}">
        <p14:creationId xmlns:p14="http://schemas.microsoft.com/office/powerpoint/2010/main" val="41475177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9828"/>
                                        </p:tgtEl>
                                        <p:attrNameLst>
                                          <p:attrName>style.visibility</p:attrName>
                                        </p:attrNameLst>
                                      </p:cBhvr>
                                      <p:to>
                                        <p:strVal val="visible"/>
                                      </p:to>
                                    </p:set>
                                    <p:animEffect transition="in" filter="blinds(horizontal)">
                                      <p:cBhvr>
                                        <p:cTn id="7" dur="500"/>
                                        <p:tgtEl>
                                          <p:spTgt spid="1598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9884"/>
                                        </p:tgtEl>
                                        <p:attrNameLst>
                                          <p:attrName>style.visibility</p:attrName>
                                        </p:attrNameLst>
                                      </p:cBhvr>
                                      <p:to>
                                        <p:strVal val="visible"/>
                                      </p:to>
                                    </p:set>
                                    <p:animEffect transition="in" filter="blinds(horizontal)">
                                      <p:cBhvr>
                                        <p:cTn id="12" dur="500"/>
                                        <p:tgtEl>
                                          <p:spTgt spid="1598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9887"/>
                                        </p:tgtEl>
                                        <p:attrNameLst>
                                          <p:attrName>style.visibility</p:attrName>
                                        </p:attrNameLst>
                                      </p:cBhvr>
                                      <p:to>
                                        <p:strVal val="visible"/>
                                      </p:to>
                                    </p:set>
                                    <p:animEffect transition="in" filter="blinds(horizontal)">
                                      <p:cBhvr>
                                        <p:cTn id="17" dur="500"/>
                                        <p:tgtEl>
                                          <p:spTgt spid="159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828" grpId="0" animBg="1"/>
      <p:bldP spid="1598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28" name="Rectangle 84">
            <a:extLst>
              <a:ext uri="{FF2B5EF4-FFF2-40B4-BE49-F238E27FC236}">
                <a16:creationId xmlns:a16="http://schemas.microsoft.com/office/drawing/2014/main" xmlns="" id="{15330DB3-F8F4-51FE-AAD7-1BA5920E001E}"/>
              </a:ext>
            </a:extLst>
          </p:cNvPr>
          <p:cNvSpPr>
            <a:spLocks noChangeArrowheads="1"/>
          </p:cNvSpPr>
          <p:nvPr/>
        </p:nvSpPr>
        <p:spPr bwMode="auto">
          <a:xfrm>
            <a:off x="261938" y="188913"/>
            <a:ext cx="11930062" cy="46166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r>
              <a:rPr lang="en-US" altLang="en-US" sz="2400" dirty="0" err="1"/>
              <a:t>Mục</a:t>
            </a:r>
            <a:r>
              <a:rPr lang="en-US" altLang="en-US" sz="2400" dirty="0"/>
              <a:t> </a:t>
            </a:r>
            <a:r>
              <a:rPr lang="en-US" altLang="en-US" sz="2400" dirty="0" err="1"/>
              <a:t>đích</a:t>
            </a:r>
            <a:r>
              <a:rPr lang="en-US" altLang="en-US" sz="2400" dirty="0"/>
              <a:t>, </a:t>
            </a:r>
            <a:r>
              <a:rPr lang="en-US" altLang="en-US" sz="2400" dirty="0" err="1"/>
              <a:t>kết</a:t>
            </a:r>
            <a:r>
              <a:rPr lang="en-US" altLang="en-US" sz="2400" dirty="0"/>
              <a:t> </a:t>
            </a:r>
            <a:r>
              <a:rPr lang="en-US" altLang="en-US" sz="2400" dirty="0" err="1"/>
              <a:t>quả</a:t>
            </a:r>
            <a:r>
              <a:rPr lang="en-US" altLang="en-US" sz="2400" dirty="0"/>
              <a:t> </a:t>
            </a:r>
            <a:r>
              <a:rPr lang="en-US" altLang="en-US" sz="2400" dirty="0" err="1"/>
              <a:t>và</a:t>
            </a:r>
            <a:r>
              <a:rPr lang="en-US" altLang="en-US" sz="2400" dirty="0"/>
              <a:t> ý </a:t>
            </a:r>
            <a:r>
              <a:rPr lang="en-US" altLang="en-US" sz="2400" dirty="0" err="1"/>
              <a:t>nghĩa</a:t>
            </a:r>
            <a:r>
              <a:rPr lang="en-US" altLang="en-US" sz="2400" dirty="0"/>
              <a:t> </a:t>
            </a:r>
            <a:r>
              <a:rPr lang="en-US" altLang="en-US" sz="2400" dirty="0" err="1"/>
              <a:t>của</a:t>
            </a:r>
            <a:r>
              <a:rPr lang="en-US" altLang="en-US" sz="2400" dirty="0"/>
              <a:t> </a:t>
            </a:r>
            <a:r>
              <a:rPr lang="en-US" altLang="en-US" sz="2400" dirty="0" err="1"/>
              <a:t>các</a:t>
            </a:r>
            <a:r>
              <a:rPr lang="en-US" altLang="en-US" sz="2400" dirty="0"/>
              <a:t> </a:t>
            </a:r>
            <a:r>
              <a:rPr lang="en-US" altLang="en-US" sz="2400" dirty="0" err="1"/>
              <a:t>hoạt</a:t>
            </a:r>
            <a:r>
              <a:rPr lang="en-US" altLang="en-US" sz="2400" dirty="0"/>
              <a:t> </a:t>
            </a:r>
            <a:r>
              <a:rPr lang="en-US" altLang="en-US" sz="2400" dirty="0" err="1"/>
              <a:t>động</a:t>
            </a:r>
            <a:r>
              <a:rPr lang="en-US" altLang="en-US" sz="2400" dirty="0"/>
              <a:t> </a:t>
            </a:r>
            <a:r>
              <a:rPr lang="en-US" altLang="en-US" sz="2400" dirty="0" err="1"/>
              <a:t>được</a:t>
            </a:r>
            <a:r>
              <a:rPr lang="en-US" altLang="en-US" sz="2400" dirty="0"/>
              <a:t> </a:t>
            </a:r>
            <a:r>
              <a:rPr lang="en-US" altLang="en-US" sz="2400" dirty="0" err="1"/>
              <a:t>đề</a:t>
            </a:r>
            <a:r>
              <a:rPr lang="en-US" altLang="en-US" sz="2400" dirty="0"/>
              <a:t> </a:t>
            </a:r>
            <a:r>
              <a:rPr lang="en-US" altLang="en-US" sz="2400" dirty="0" err="1"/>
              <a:t>cập</a:t>
            </a:r>
            <a:r>
              <a:rPr lang="en-US" altLang="en-US" sz="2400" dirty="0"/>
              <a:t> </a:t>
            </a:r>
            <a:r>
              <a:rPr lang="en-US" altLang="en-US" sz="2400" dirty="0" err="1"/>
              <a:t>trong</a:t>
            </a:r>
            <a:r>
              <a:rPr lang="en-US" altLang="en-US" sz="2400" dirty="0"/>
              <a:t> </a:t>
            </a:r>
            <a:r>
              <a:rPr lang="en-US" altLang="en-US" sz="2400" dirty="0" err="1"/>
              <a:t>thông</a:t>
            </a:r>
            <a:r>
              <a:rPr lang="en-US" altLang="en-US" sz="2400" dirty="0"/>
              <a:t> tin </a:t>
            </a:r>
            <a:r>
              <a:rPr lang="en-US" altLang="en-US" sz="2400" dirty="0" err="1"/>
              <a:t>sgk</a:t>
            </a:r>
            <a:r>
              <a:rPr lang="en-US" altLang="en-US" sz="2400" dirty="0"/>
              <a:t> tr 16</a:t>
            </a:r>
          </a:p>
        </p:txBody>
      </p:sp>
      <p:graphicFrame>
        <p:nvGraphicFramePr>
          <p:cNvPr id="159884" name="Group 140">
            <a:extLst>
              <a:ext uri="{FF2B5EF4-FFF2-40B4-BE49-F238E27FC236}">
                <a16:creationId xmlns:a16="http://schemas.microsoft.com/office/drawing/2014/main" xmlns="" id="{24AA2104-7EDE-BF5D-C872-25F55D816089}"/>
              </a:ext>
            </a:extLst>
          </p:cNvPr>
          <p:cNvGraphicFramePr>
            <a:graphicFrameLocks noGrp="1"/>
          </p:cNvGraphicFramePr>
          <p:nvPr/>
        </p:nvGraphicFramePr>
        <p:xfrm>
          <a:off x="463550" y="817563"/>
          <a:ext cx="11293475" cy="5859462"/>
        </p:xfrm>
        <a:graphic>
          <a:graphicData uri="http://schemas.openxmlformats.org/drawingml/2006/table">
            <a:tbl>
              <a:tblPr/>
              <a:tblGrid>
                <a:gridCol w="2220913">
                  <a:extLst>
                    <a:ext uri="{9D8B030D-6E8A-4147-A177-3AD203B41FA5}">
                      <a16:colId xmlns:a16="http://schemas.microsoft.com/office/drawing/2014/main" xmlns="" val="20000"/>
                    </a:ext>
                  </a:extLst>
                </a:gridCol>
                <a:gridCol w="5308600">
                  <a:extLst>
                    <a:ext uri="{9D8B030D-6E8A-4147-A177-3AD203B41FA5}">
                      <a16:colId xmlns:a16="http://schemas.microsoft.com/office/drawing/2014/main" xmlns="" val="20001"/>
                    </a:ext>
                  </a:extLst>
                </a:gridCol>
                <a:gridCol w="3763962">
                  <a:extLst>
                    <a:ext uri="{9D8B030D-6E8A-4147-A177-3AD203B41FA5}">
                      <a16:colId xmlns:a16="http://schemas.microsoft.com/office/drawing/2014/main" xmlns="" val="20002"/>
                    </a:ext>
                  </a:extLst>
                </a:gridCol>
              </a:tblGrid>
              <a:tr h="485775">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Mục đ</a:t>
                      </a:r>
                      <a:r>
                        <a:rPr kumimoji="0" lang="en-US" altLang="en-US" sz="2200" b="1" i="0" u="none" strike="noStrike" cap="none" normalizeH="0" baseline="0">
                          <a:ln>
                            <a:noFill/>
                          </a:ln>
                          <a:solidFill>
                            <a:schemeClr val="tx1"/>
                          </a:solidFill>
                          <a:effectLst/>
                          <a:latin typeface="Calibri" panose="020F0502020204030204" pitchFamily="34" charset="0"/>
                          <a:cs typeface="Arial" panose="020B0604020202020204" pitchFamily="34" charset="0"/>
                        </a:rPr>
                        <a:t>í</a:t>
                      </a:r>
                      <a:r>
                        <a:rPr kumimoji="0" lang="en-US" altLang="en-US" sz="2200" b="1" i="0" u="none" strike="noStrike" cap="none" normalizeH="0" baseline="0">
                          <a:ln>
                            <a:noFill/>
                          </a:ln>
                          <a:solidFill>
                            <a:schemeClr val="tx1"/>
                          </a:solidFill>
                          <a:effectLst/>
                          <a:latin typeface="Arial "/>
                          <a:cs typeface="Arial" panose="020B0604020202020204" pitchFamily="34" charset="0"/>
                        </a:rPr>
                        <a:t>ch</a:t>
                      </a:r>
                      <a:r>
                        <a:rPr kumimoji="0" lang="en-US" altLang="en-US" sz="2200" b="1"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2200" b="1" i="0" u="none" strike="noStrike" cap="none" normalizeH="0" baseline="0">
                        <a:ln>
                          <a:noFill/>
                        </a:ln>
                        <a:solidFill>
                          <a:schemeClr val="tx1"/>
                        </a:solidFill>
                        <a:effectLst/>
                        <a:latin typeface="Arial "/>
                        <a:cs typeface="Arial" panose="020B0604020202020204" pitchFamily="34" charset="0"/>
                      </a:endParaRPr>
                    </a:p>
                  </a:txBody>
                  <a:tcPr anchor="b" horzOverflow="overflow">
                    <a:lnL cap="flat">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Kết quả</a:t>
                      </a: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200" b="1" i="0" u="none" strike="noStrike" cap="none" normalizeH="0" baseline="0">
                          <a:ln>
                            <a:noFill/>
                          </a:ln>
                          <a:solidFill>
                            <a:schemeClr val="tx1"/>
                          </a:solidFill>
                          <a:effectLst/>
                          <a:latin typeface="Arial "/>
                          <a:cs typeface="Arial" panose="020B0604020202020204" pitchFamily="34" charset="0"/>
                        </a:rPr>
                        <a:t>Ý nghĩa</a:t>
                      </a: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xmlns="" val="10000"/>
                  </a:ext>
                </a:extLst>
              </a:tr>
              <a:tr h="5373687">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cap="flat">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200"/>
                        </a:spcBef>
                        <a:spcAft>
                          <a:spcPts val="200"/>
                        </a:spcAft>
                        <a:buClr>
                          <a:schemeClr val="accent1"/>
                        </a:buClr>
                        <a:buSzPct val="100000"/>
                        <a:buFont typeface="Calibri" panose="020F0502020204030204" pitchFamily="34" charset="0"/>
                        <a:defRPr>
                          <a:solidFill>
                            <a:srgbClr val="404040"/>
                          </a:solidFill>
                          <a:latin typeface="Calibri" panose="020F0502020204030204" pitchFamily="34" charset="0"/>
                        </a:defRPr>
                      </a:lvl1pPr>
                      <a:lvl2pPr>
                        <a:lnSpc>
                          <a:spcPct val="90000"/>
                        </a:lnSpc>
                        <a:spcBef>
                          <a:spcPts val="200"/>
                        </a:spcBef>
                        <a:spcAft>
                          <a:spcPts val="400"/>
                        </a:spcAft>
                        <a:buClr>
                          <a:schemeClr val="accent1"/>
                        </a:buClr>
                        <a:buFont typeface="Calibri" panose="020F0502020204030204" pitchFamily="34" charset="0"/>
                        <a:defRPr sz="1600">
                          <a:solidFill>
                            <a:srgbClr val="404040"/>
                          </a:solidFill>
                          <a:latin typeface="Calibri" panose="020F0502020204030204" pitchFamily="34" charset="0"/>
                        </a:defRPr>
                      </a:lvl2pPr>
                      <a:lvl3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3pPr>
                      <a:lvl4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4pPr>
                      <a:lvl5pPr>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5pPr>
                      <a:lvl6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6pPr>
                      <a:lvl7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7pPr>
                      <a:lvl8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8pPr>
                      <a:lvl9pPr defTabSz="457200" fontAlgn="base">
                        <a:lnSpc>
                          <a:spcPct val="90000"/>
                        </a:lnSpc>
                        <a:spcBef>
                          <a:spcPts val="200"/>
                        </a:spcBef>
                        <a:spcAft>
                          <a:spcPts val="400"/>
                        </a:spcAft>
                        <a:buClr>
                          <a:schemeClr val="accent1"/>
                        </a:buClr>
                        <a:buFont typeface="Calibri" panose="020F0502020204030204" pitchFamily="34" charset="0"/>
                        <a:defRPr sz="1200">
                          <a:solidFill>
                            <a:srgbClr val="404040"/>
                          </a:solidFill>
                          <a:latin typeface="Calibri" panose="020F0502020204030204" pitchFamily="34" charset="0"/>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xmlns="" val="10001"/>
                  </a:ext>
                </a:extLst>
              </a:tr>
            </a:tbl>
          </a:graphicData>
        </a:graphic>
      </p:graphicFrame>
      <p:sp>
        <p:nvSpPr>
          <p:cNvPr id="159873" name="Rectangle 129">
            <a:extLst>
              <a:ext uri="{FF2B5EF4-FFF2-40B4-BE49-F238E27FC236}">
                <a16:creationId xmlns:a16="http://schemas.microsoft.com/office/drawing/2014/main" xmlns="" id="{A4928868-0937-8A58-5324-8F5EAE423864}"/>
              </a:ext>
            </a:extLst>
          </p:cNvPr>
          <p:cNvSpPr>
            <a:spLocks noChangeArrowheads="1"/>
          </p:cNvSpPr>
          <p:nvPr/>
        </p:nvSpPr>
        <p:spPr bwMode="auto">
          <a:xfrm>
            <a:off x="603250" y="1519238"/>
            <a:ext cx="192722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FF0000"/>
                </a:solidFill>
                <a:latin typeface="Arial "/>
              </a:rPr>
              <a:t>M</a:t>
            </a:r>
            <a:r>
              <a:rPr lang="vi-VN" altLang="en-US" sz="2400">
                <a:solidFill>
                  <a:srgbClr val="FF0000"/>
                </a:solidFill>
                <a:latin typeface="Arial "/>
              </a:rPr>
              <a:t>ang lại lợi </a:t>
            </a:r>
            <a:r>
              <a:rPr lang="vi-VN" altLang="en-US" sz="2400">
                <a:solidFill>
                  <a:srgbClr val="FF0000"/>
                </a:solidFill>
              </a:rPr>
              <a:t>í</a:t>
            </a:r>
            <a:r>
              <a:rPr lang="vi-VN" altLang="en-US" sz="2400">
                <a:solidFill>
                  <a:srgbClr val="FF0000"/>
                </a:solidFill>
                <a:latin typeface="Arial "/>
              </a:rPr>
              <a:t>ch chung cho cộng đồng, tập thể; đ</a:t>
            </a:r>
            <a:r>
              <a:rPr lang="vi-VN" altLang="en-US" sz="2400">
                <a:solidFill>
                  <a:srgbClr val="FF0000"/>
                </a:solidFill>
              </a:rPr>
              <a:t>ó</a:t>
            </a:r>
            <a:r>
              <a:rPr lang="vi-VN" altLang="en-US" sz="2400">
                <a:solidFill>
                  <a:srgbClr val="FF0000"/>
                </a:solidFill>
                <a:latin typeface="Arial "/>
              </a:rPr>
              <a:t>ng g</a:t>
            </a:r>
            <a:r>
              <a:rPr lang="vi-VN" altLang="en-US" sz="2400">
                <a:solidFill>
                  <a:srgbClr val="FF0000"/>
                </a:solidFill>
              </a:rPr>
              <a:t>ó</a:t>
            </a:r>
            <a:r>
              <a:rPr lang="vi-VN" altLang="en-US" sz="2400">
                <a:solidFill>
                  <a:srgbClr val="FF0000"/>
                </a:solidFill>
                <a:latin typeface="Arial "/>
              </a:rPr>
              <a:t>p t</a:t>
            </a:r>
            <a:r>
              <a:rPr lang="vi-VN" altLang="en-US" sz="2400">
                <a:solidFill>
                  <a:srgbClr val="FF0000"/>
                </a:solidFill>
              </a:rPr>
              <a:t>í</a:t>
            </a:r>
            <a:r>
              <a:rPr lang="vi-VN" altLang="en-US" sz="2400">
                <a:solidFill>
                  <a:srgbClr val="FF0000"/>
                </a:solidFill>
                <a:latin typeface="Arial "/>
              </a:rPr>
              <a:t>ch cực v</a:t>
            </a:r>
            <a:r>
              <a:rPr lang="vi-VN" altLang="en-US" sz="2400">
                <a:solidFill>
                  <a:srgbClr val="FF0000"/>
                </a:solidFill>
              </a:rPr>
              <a:t>à</a:t>
            </a:r>
            <a:r>
              <a:rPr lang="vi-VN" altLang="en-US" sz="2400">
                <a:solidFill>
                  <a:srgbClr val="FF0000"/>
                </a:solidFill>
                <a:latin typeface="Arial "/>
              </a:rPr>
              <a:t>o công cuộc xây dựng v</a:t>
            </a:r>
            <a:r>
              <a:rPr lang="vi-VN" altLang="en-US" sz="2400">
                <a:solidFill>
                  <a:srgbClr val="FF0000"/>
                </a:solidFill>
              </a:rPr>
              <a:t>à</a:t>
            </a:r>
            <a:r>
              <a:rPr lang="vi-VN" altLang="en-US" sz="2400">
                <a:solidFill>
                  <a:srgbClr val="FF0000"/>
                </a:solidFill>
                <a:latin typeface="Arial "/>
              </a:rPr>
              <a:t> bảo vệ Tổ quốc Việt Nam xã hội chủ nghĩa.</a:t>
            </a:r>
            <a:endParaRPr lang="en-US" altLang="en-US" sz="2400">
              <a:solidFill>
                <a:srgbClr val="FF0000"/>
              </a:solidFill>
              <a:latin typeface="Arial "/>
            </a:endParaRPr>
          </a:p>
        </p:txBody>
      </p:sp>
      <p:sp>
        <p:nvSpPr>
          <p:cNvPr id="159885" name="Rectangle 141">
            <a:extLst>
              <a:ext uri="{FF2B5EF4-FFF2-40B4-BE49-F238E27FC236}">
                <a16:creationId xmlns:a16="http://schemas.microsoft.com/office/drawing/2014/main" xmlns="" id="{B0A1187F-301C-BA12-B2B4-5B53654B7D96}"/>
              </a:ext>
            </a:extLst>
          </p:cNvPr>
          <p:cNvSpPr>
            <a:spLocks noChangeArrowheads="1"/>
          </p:cNvSpPr>
          <p:nvPr/>
        </p:nvSpPr>
        <p:spPr bwMode="auto">
          <a:xfrm>
            <a:off x="2924175" y="1287463"/>
            <a:ext cx="4919663" cy="535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ko-KR" sz="2300"/>
              <a:t>Sau 30 năm thực hiện các chương trình, chiến dịch tình nguyện hè, đã thực hiện 31.000 công trình thanh niên; xây, sửa chữa 7.720 nhà tình nghĩa, nhà tình thương, nhà tình bạn; bê tông hoá, nâng cấp, sửa chữa 870 km đường nông thôn; xây dựng, sửa chữa 500 cầu nông thôn; lắp đặt hệ thống chiếu sáng 270 tuyến đường nông thôn, tuyến hẻm với tổng chiều dài 200 km; trồng 650 nghìn cây xanh, ... không chỉ Thành phố Hồ Chí Minh mà còn ở nhiều tỉnh, thành phố trên cả nước và nước bạn Lào.</a:t>
            </a:r>
            <a:endParaRPr lang="en-US" altLang="ko-KR" sz="2300">
              <a:latin typeface="Calibri" panose="020F0502020204030204" pitchFamily="34" charset="0"/>
              <a:ea typeface="Gulim" panose="020B0600000101010101" pitchFamily="34" charset="-127"/>
            </a:endParaRPr>
          </a:p>
        </p:txBody>
      </p:sp>
      <p:sp>
        <p:nvSpPr>
          <p:cNvPr id="159887" name="Rectangle 143">
            <a:extLst>
              <a:ext uri="{FF2B5EF4-FFF2-40B4-BE49-F238E27FC236}">
                <a16:creationId xmlns:a16="http://schemas.microsoft.com/office/drawing/2014/main" xmlns="" id="{680802C9-E077-A0DF-3E97-55A078F9EB19}"/>
              </a:ext>
            </a:extLst>
          </p:cNvPr>
          <p:cNvSpPr>
            <a:spLocks noChangeArrowheads="1"/>
          </p:cNvSpPr>
          <p:nvPr/>
        </p:nvSpPr>
        <p:spPr bwMode="auto">
          <a:xfrm>
            <a:off x="8250238" y="1484313"/>
            <a:ext cx="3314700"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ko-KR" sz="2100">
                <a:latin typeface="Arial "/>
              </a:rPr>
              <a:t>+ Cổ vũ, khơi dậy tinh thần tương thân tương </a:t>
            </a:r>
            <a:r>
              <a:rPr lang="vi-VN" altLang="ko-KR" sz="2100"/>
              <a:t>á</a:t>
            </a:r>
            <a:r>
              <a:rPr lang="vi-VN" altLang="ko-KR" sz="2100">
                <a:latin typeface="Arial "/>
              </a:rPr>
              <a:t>i, t</a:t>
            </a:r>
            <a:r>
              <a:rPr lang="vi-VN" altLang="ko-KR" sz="2100"/>
              <a:t>í</a:t>
            </a:r>
            <a:r>
              <a:rPr lang="vi-VN" altLang="ko-KR" sz="2100">
                <a:latin typeface="Arial "/>
              </a:rPr>
              <a:t>nh xung k</a:t>
            </a:r>
            <a:r>
              <a:rPr lang="vi-VN" altLang="ko-KR" sz="2100"/>
              <a:t>í</a:t>
            </a:r>
            <a:r>
              <a:rPr lang="vi-VN" altLang="ko-KR" sz="2100">
                <a:latin typeface="Arial "/>
              </a:rPr>
              <a:t>ch, t</a:t>
            </a:r>
            <a:r>
              <a:rPr lang="vi-VN" altLang="ko-KR" sz="2100"/>
              <a:t>ì</a:t>
            </a:r>
            <a:r>
              <a:rPr lang="vi-VN" altLang="ko-KR" sz="2100">
                <a:latin typeface="Arial "/>
              </a:rPr>
              <a:t>nh nguyện của thanh niên Việt Nam;</a:t>
            </a:r>
            <a:endParaRPr lang="en-US" altLang="ko-KR" sz="2100">
              <a:latin typeface="Arial "/>
              <a:ea typeface="Gulim" panose="020B0600000101010101" pitchFamily="34" charset="-127"/>
            </a:endParaRPr>
          </a:p>
          <a:p>
            <a:pPr eaLnBrk="1" hangingPunct="1"/>
            <a:r>
              <a:rPr lang="vi-VN" altLang="ko-KR" sz="2100">
                <a:latin typeface="Arial "/>
              </a:rPr>
              <a:t>+ C</a:t>
            </a:r>
            <a:r>
              <a:rPr lang="vi-VN" altLang="ko-KR" sz="2100"/>
              <a:t>á</a:t>
            </a:r>
            <a:r>
              <a:rPr lang="vi-VN" altLang="ko-KR" sz="2100">
                <a:latin typeface="Arial "/>
              </a:rPr>
              <a:t>c hoạt động t</a:t>
            </a:r>
            <a:r>
              <a:rPr lang="vi-VN" altLang="ko-KR" sz="2100"/>
              <a:t>ì</a:t>
            </a:r>
            <a:r>
              <a:rPr lang="vi-VN" altLang="ko-KR" sz="2100">
                <a:latin typeface="Arial "/>
              </a:rPr>
              <a:t>nh nguyện n</a:t>
            </a:r>
            <a:r>
              <a:rPr lang="vi-VN" altLang="ko-KR" sz="2100"/>
              <a:t>à</a:t>
            </a:r>
            <a:r>
              <a:rPr lang="vi-VN" altLang="ko-KR" sz="2100">
                <a:latin typeface="Arial "/>
              </a:rPr>
              <a:t>y l</a:t>
            </a:r>
            <a:r>
              <a:rPr lang="vi-VN" altLang="ko-KR" sz="2100"/>
              <a:t>à</a:t>
            </a:r>
            <a:r>
              <a:rPr lang="vi-VN" altLang="ko-KR" sz="2100">
                <a:latin typeface="Arial "/>
              </a:rPr>
              <a:t> môi trường để thanh niên cống hiến, trưởng th</a:t>
            </a:r>
            <a:r>
              <a:rPr lang="vi-VN" altLang="ko-KR" sz="2100"/>
              <a:t>à</a:t>
            </a:r>
            <a:r>
              <a:rPr lang="vi-VN" altLang="ko-KR" sz="2100">
                <a:latin typeface="Arial "/>
              </a:rPr>
              <a:t>nh v</a:t>
            </a:r>
            <a:r>
              <a:rPr lang="vi-VN" altLang="ko-KR" sz="2100"/>
              <a:t>à</a:t>
            </a:r>
            <a:r>
              <a:rPr lang="vi-VN" altLang="ko-KR" sz="2100">
                <a:latin typeface="Arial "/>
              </a:rPr>
              <a:t> ph</a:t>
            </a:r>
            <a:r>
              <a:rPr lang="vi-VN" altLang="ko-KR" sz="2100"/>
              <a:t>á</a:t>
            </a:r>
            <a:r>
              <a:rPr lang="vi-VN" altLang="ko-KR" sz="2100">
                <a:latin typeface="Arial "/>
              </a:rPr>
              <a:t>t huy tr</a:t>
            </a:r>
            <a:r>
              <a:rPr lang="vi-VN" altLang="ko-KR" sz="2100"/>
              <a:t>á</a:t>
            </a:r>
            <a:r>
              <a:rPr lang="vi-VN" altLang="ko-KR" sz="2100">
                <a:latin typeface="Arial "/>
              </a:rPr>
              <a:t>ch nhiệm của tuổi trẻ với cộng đồng v</a:t>
            </a:r>
            <a:r>
              <a:rPr lang="vi-VN" altLang="ko-KR" sz="2100"/>
              <a:t>à</a:t>
            </a:r>
            <a:r>
              <a:rPr lang="vi-VN" altLang="ko-KR" sz="2100">
                <a:latin typeface="Arial "/>
              </a:rPr>
              <a:t> xã hội, củng cố niềm tin, r</a:t>
            </a:r>
            <a:r>
              <a:rPr lang="vi-VN" altLang="ko-KR" sz="2100"/>
              <a:t>è</a:t>
            </a:r>
            <a:r>
              <a:rPr lang="vi-VN" altLang="ko-KR" sz="2100">
                <a:latin typeface="Arial "/>
              </a:rPr>
              <a:t>n luyện ý ch</a:t>
            </a:r>
            <a:r>
              <a:rPr lang="vi-VN" altLang="ko-KR" sz="2100"/>
              <a:t>í</a:t>
            </a:r>
            <a:r>
              <a:rPr lang="vi-VN" altLang="ko-KR" sz="2100">
                <a:latin typeface="Arial "/>
              </a:rPr>
              <a:t>, nghị lực v</a:t>
            </a:r>
            <a:r>
              <a:rPr lang="vi-VN" altLang="ko-KR" sz="2100"/>
              <a:t>à</a:t>
            </a:r>
            <a:r>
              <a:rPr lang="vi-VN" altLang="ko-KR" sz="2100">
                <a:latin typeface="Arial "/>
              </a:rPr>
              <a:t> xây dựng quan điểm sống t</a:t>
            </a:r>
            <a:r>
              <a:rPr lang="vi-VN" altLang="ko-KR" sz="2100"/>
              <a:t>í</a:t>
            </a:r>
            <a:r>
              <a:rPr lang="vi-VN" altLang="ko-KR" sz="2100">
                <a:latin typeface="Arial "/>
              </a:rPr>
              <a:t>ch cực cho thanh niên.</a:t>
            </a:r>
            <a:endParaRPr lang="en-US" altLang="ko-KR" sz="2100">
              <a:latin typeface="Arial "/>
              <a:ea typeface="Gulim" panose="020B0600000101010101" pitchFamily="34" charset="-127"/>
            </a:endParaRPr>
          </a:p>
        </p:txBody>
      </p:sp>
    </p:spTree>
    <p:extLst>
      <p:ext uri="{BB962C8B-B14F-4D97-AF65-F5344CB8AC3E}">
        <p14:creationId xmlns:p14="http://schemas.microsoft.com/office/powerpoint/2010/main" val="18132466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9828"/>
                                        </p:tgtEl>
                                        <p:attrNameLst>
                                          <p:attrName>style.visibility</p:attrName>
                                        </p:attrNameLst>
                                      </p:cBhvr>
                                      <p:to>
                                        <p:strVal val="visible"/>
                                      </p:to>
                                    </p:set>
                                    <p:animEffect transition="in" filter="blinds(horizontal)">
                                      <p:cBhvr>
                                        <p:cTn id="7" dur="500"/>
                                        <p:tgtEl>
                                          <p:spTgt spid="1598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9884"/>
                                        </p:tgtEl>
                                        <p:attrNameLst>
                                          <p:attrName>style.visibility</p:attrName>
                                        </p:attrNameLst>
                                      </p:cBhvr>
                                      <p:to>
                                        <p:strVal val="visible"/>
                                      </p:to>
                                    </p:set>
                                    <p:animEffect transition="in" filter="blinds(horizontal)">
                                      <p:cBhvr>
                                        <p:cTn id="12" dur="500"/>
                                        <p:tgtEl>
                                          <p:spTgt spid="1598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9873"/>
                                        </p:tgtEl>
                                        <p:attrNameLst>
                                          <p:attrName>style.visibility</p:attrName>
                                        </p:attrNameLst>
                                      </p:cBhvr>
                                      <p:to>
                                        <p:strVal val="visible"/>
                                      </p:to>
                                    </p:set>
                                    <p:animEffect transition="in" filter="blinds(horizontal)">
                                      <p:cBhvr>
                                        <p:cTn id="17" dur="500"/>
                                        <p:tgtEl>
                                          <p:spTgt spid="1598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59885"/>
                                        </p:tgtEl>
                                        <p:attrNameLst>
                                          <p:attrName>style.visibility</p:attrName>
                                        </p:attrNameLst>
                                      </p:cBhvr>
                                      <p:to>
                                        <p:strVal val="visible"/>
                                      </p:to>
                                    </p:set>
                                    <p:animEffect transition="in" filter="blinds(horizontal)">
                                      <p:cBhvr>
                                        <p:cTn id="22" dur="500"/>
                                        <p:tgtEl>
                                          <p:spTgt spid="1598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59887"/>
                                        </p:tgtEl>
                                        <p:attrNameLst>
                                          <p:attrName>style.visibility</p:attrName>
                                        </p:attrNameLst>
                                      </p:cBhvr>
                                      <p:to>
                                        <p:strVal val="visible"/>
                                      </p:to>
                                    </p:set>
                                    <p:animEffect transition="in" filter="blinds(horizontal)">
                                      <p:cBhvr>
                                        <p:cTn id="27" dur="500"/>
                                        <p:tgtEl>
                                          <p:spTgt spid="159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828" grpId="0" animBg="1"/>
      <p:bldP spid="159873" grpId="0"/>
      <p:bldP spid="159885" grpId="0"/>
      <p:bldP spid="159887"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Integral</Template>
  <TotalTime>1409</TotalTime>
  <Words>2688</Words>
  <Application>Microsoft Office PowerPoint</Application>
  <PresentationFormat>Custom</PresentationFormat>
  <Paragraphs>132</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CHÍNH SÁCH TÀI NGUYÊN VÀ BẢO VỆ MÔI TRƯỜNG</dc:title>
  <dc:creator>VOTIENAN</dc:creator>
  <cp:lastModifiedBy>WIN7X64</cp:lastModifiedBy>
  <cp:revision>307</cp:revision>
  <dcterms:created xsi:type="dcterms:W3CDTF">2018-03-25T01:40:10Z</dcterms:created>
  <dcterms:modified xsi:type="dcterms:W3CDTF">2024-12-17T01:27:33Z</dcterms:modified>
</cp:coreProperties>
</file>